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1"/>
  </p:notesMasterIdLst>
  <p:sldIdLst>
    <p:sldId id="328" r:id="rId2"/>
    <p:sldId id="345" r:id="rId3"/>
    <p:sldId id="346" r:id="rId4"/>
    <p:sldId id="347" r:id="rId5"/>
    <p:sldId id="348" r:id="rId6"/>
    <p:sldId id="349" r:id="rId7"/>
    <p:sldId id="350" r:id="rId8"/>
    <p:sldId id="356" r:id="rId9"/>
    <p:sldId id="357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45"/>
          </p14:sldIdLst>
        </p14:section>
        <p14:section name="基本使用" id="{2711070E-E95E-2846-A9D3-8636C2CCB8C9}">
          <p14:sldIdLst>
            <p14:sldId id="346"/>
            <p14:sldId id="347"/>
            <p14:sldId id="348"/>
            <p14:sldId id="349"/>
          </p14:sldIdLst>
        </p14:section>
        <p14:section name="NSMutableURLRequest" id="{29CD83DE-65A6-3D47-8CA4-24F76312148F}">
          <p14:sldIdLst>
            <p14:sldId id="350"/>
            <p14:sldId id="356"/>
          </p14:sldIdLst>
        </p14:section>
        <p14:section name="多值参数" id="{D9F63964-AE6B-C940-8D85-B91DD08236C2}">
          <p14:sldIdLst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1568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6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4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40030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6"/>
            <a:ext cx="1055688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4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6" y="473830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6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6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1" y="4509136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1" y="6109336"/>
            <a:ext cx="1057275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4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CN" dirty="0"/>
              <a:t>NSURLConnection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MJ</a:t>
            </a:r>
          </a:p>
          <a:p>
            <a:r>
              <a:rPr kumimoji="1"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zh-CN" altLang="en-US" sz="1800" dirty="0"/>
              <a:t>：请求地址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：一个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对象就代表一个请求，它包含的信息有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zh-CN" altLang="en-US" sz="1800" dirty="0"/>
              <a:t>对象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请求方法、请求头、请求体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请求超时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…</a:t>
            </a:r>
            <a:r>
              <a:rPr lang="zh-CN" altLang="en-US" sz="1800" dirty="0"/>
              <a:t> </a:t>
            </a:r>
            <a:r>
              <a:rPr lang="en-US" altLang="zh-CN" sz="1800" dirty="0"/>
              <a:t>…</a:t>
            </a:r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zh-CN" altLang="en-US" sz="1800" dirty="0"/>
              <a:t>：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的子类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负责发送请求</a:t>
            </a:r>
            <a:r>
              <a:rPr lang="zh-CN" altLang="zh-CN" sz="1800" dirty="0"/>
              <a:t>，</a:t>
            </a:r>
            <a:r>
              <a:rPr lang="zh-CN" altLang="en-US" sz="1800" dirty="0"/>
              <a:t>建立客户端和服务器的连接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发送数据给服务器，并收集来自服务器的响应数据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537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NSURLConnection</a:t>
            </a:r>
            <a:r>
              <a:rPr kumimoji="1" lang="en-US" altLang="en-US" dirty="0"/>
              <a:t>的</a:t>
            </a:r>
            <a:r>
              <a:rPr kumimoji="1" lang="zh-CN" altLang="en-US" dirty="0"/>
              <a:t>使用</a:t>
            </a:r>
            <a:r>
              <a:rPr kumimoji="1" lang="en-US" altLang="en-US" dirty="0"/>
              <a:t>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7"/>
            <a:ext cx="8415655" cy="163089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800" dirty="0"/>
              <a:t>发送请求的步骤很简单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创建一个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zh-CN" altLang="en-US" sz="1800" dirty="0"/>
              <a:t>对象，设置请求路径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传入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zh-CN" altLang="en-US" sz="1800" dirty="0"/>
              <a:t>创建一个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800" dirty="0"/>
              <a:t>对象，设置请求头和请求体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800" dirty="0"/>
              <a:t>发送请求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3096737" y="3025009"/>
            <a:ext cx="2568740" cy="212606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NSURLRequest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7665" y="3488749"/>
            <a:ext cx="1655410" cy="4708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NSURL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67665" y="4028986"/>
            <a:ext cx="1655410" cy="47087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请求头</a:t>
            </a:r>
          </a:p>
        </p:txBody>
      </p:sp>
      <p:sp>
        <p:nvSpPr>
          <p:cNvPr id="7" name="矩形 6"/>
          <p:cNvSpPr/>
          <p:nvPr/>
        </p:nvSpPr>
        <p:spPr>
          <a:xfrm>
            <a:off x="3567665" y="4580916"/>
            <a:ext cx="1655410" cy="47087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请求体</a:t>
            </a:r>
          </a:p>
        </p:txBody>
      </p:sp>
      <p:sp>
        <p:nvSpPr>
          <p:cNvPr id="8" name="矩形 7"/>
          <p:cNvSpPr/>
          <p:nvPr/>
        </p:nvSpPr>
        <p:spPr>
          <a:xfrm>
            <a:off x="99896" y="4989266"/>
            <a:ext cx="2269075" cy="8658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NSURLConnection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31893" y="4989266"/>
            <a:ext cx="2269075" cy="86584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368971" y="5293768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2368971" y="5607687"/>
            <a:ext cx="4162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3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NSURLConnection</a:t>
            </a:r>
            <a:r>
              <a:rPr kumimoji="1" lang="zh-CN" altLang="en-US" dirty="0"/>
              <a:t>发送请求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800" dirty="0"/>
              <a:t>常见的发送请求方法有以下几种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同步请求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*)sendSynchronousRequest:(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 returningResponse:(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NSURLResponse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**)response error:(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**)error;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异步请求：根据对服务器返回数据的处理方式的不同，又可以分为</a:t>
            </a:r>
            <a:r>
              <a:rPr lang="en-US" altLang="zh-CN" sz="1800" dirty="0"/>
              <a:t>2</a:t>
            </a:r>
            <a:r>
              <a:rPr lang="zh-CN" altLang="en-US" sz="1800" dirty="0"/>
              <a:t>种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/>
              <a:t>block</a:t>
            </a:r>
            <a:r>
              <a:rPr lang="zh-CN" altLang="en-US" sz="1800" dirty="0"/>
              <a:t>回调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)sendAsynchronousRequest:(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 request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                      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queue:(</a:t>
            </a:r>
            <a:r>
              <a:rPr lang="fr-FR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*) queue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                                              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completionHandler:(</a:t>
            </a:r>
            <a:r>
              <a:rPr lang="fr-FR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fr-FR" altLang="zh-CN" sz="1800">
                <a:solidFill>
                  <a:srgbClr val="5C2699"/>
                </a:solidFill>
                <a:latin typeface="Menlo-Regular"/>
              </a:rPr>
              <a:t>NSURLResponse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* response, </a:t>
            </a:r>
            <a:r>
              <a:rPr lang="fr-FR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* data, </a:t>
            </a:r>
            <a:r>
              <a:rPr lang="fr-FR" altLang="zh-CN" sz="18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fr-FR" altLang="zh-CN" sz="1800">
                <a:solidFill>
                  <a:srgbClr val="000000"/>
                </a:solidFill>
                <a:latin typeface="Menlo-Regular"/>
              </a:rPr>
              <a:t>* connectionError)) handler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  <a:endParaRPr lang="fr-FR" altLang="zh-CN" sz="18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339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NSURLConnection</a:t>
            </a:r>
            <a:r>
              <a:rPr kumimoji="1" lang="zh-CN" altLang="en-US" dirty="0"/>
              <a:t>发送请求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4" y="1379846"/>
            <a:ext cx="8555720" cy="5083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zh-CN" altLang="en-US" sz="1600" dirty="0"/>
              <a:t>代理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)initWithRequest:(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*)request delegate:(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)delegate;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*)connectionWithRequest:(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*)request delegate:(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)delegate;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)initWithRequest:(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*)request delegate:(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)delegate startImmediately:(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)startImmediately;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²"/>
            </a:pPr>
            <a:r>
              <a:rPr lang="zh-CN" altLang="en-US" sz="1600" dirty="0"/>
              <a:t>在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startImmediately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</a:t>
            </a:r>
            <a:r>
              <a:rPr lang="zh-CN" altLang="en-US" sz="1600" dirty="0"/>
              <a:t>的情况下，需要调用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600" dirty="0"/>
              <a:t>方法开始发送请求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)start;</a:t>
            </a: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Wingdings" charset="2"/>
              <a:buChar char="²"/>
            </a:pPr>
            <a:r>
              <a:rPr lang="zh-CN" altLang="en-US" sz="1600" dirty="0"/>
              <a:t>成为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600" dirty="0"/>
              <a:t>的代理，最好遵守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Data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zh-CN" altLang="en-US" sz="1600" dirty="0"/>
              <a:t>协议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582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NSURLConnectionDelegate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NSURLConnectionDataDelegate</a:t>
            </a:r>
            <a:r>
              <a:rPr lang="zh-CN" altLang="en-US" sz="1600" dirty="0"/>
              <a:t>协议中的代理方法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开始接收到服务器的响应时调用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)connection:(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*)connection didReceiveResponse:(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NSURLResponse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*)response;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接收到服务器返回的数据时调用（服务器返回的数据比较大时会调用多次）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)connection:(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*)connection didReceiveData:(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*)data;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服务器返回的数据完全接收完毕后调用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)connectionDidFinishLoading:(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*)connection;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请求出错时调用（比如请求超时）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)connection:(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*)connection didFailWithError:(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*)error;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4689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NSMutableURLRequest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zh-CN" altLang="en-US" sz="1600" dirty="0"/>
              <a:t>是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zh-CN" altLang="en-US" sz="1600" dirty="0"/>
              <a:t>的子类，常用方法有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设置请求超时等待时间（超过这个时间就算超时，请求失败）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)setTimeoutInterval:(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)seconds;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设置请求方法（比如</a:t>
            </a:r>
            <a:r>
              <a:rPr lang="en-US" altLang="zh-CN" sz="1600" dirty="0"/>
              <a:t>GET</a:t>
            </a:r>
            <a:r>
              <a:rPr lang="zh-CN" altLang="en-US" sz="1600" dirty="0"/>
              <a:t>和</a:t>
            </a:r>
            <a:r>
              <a:rPr lang="en-US" altLang="zh-CN" sz="1600" dirty="0"/>
              <a:t>POST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)setHTTPMethod:(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*)method;</a:t>
            </a: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设置请求体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)setHTTPBody:(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*)data;</a:t>
            </a: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设置请求头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)setValue:(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*)value forHTTPHeaderField:(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*)field;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658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GET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333" y="1037390"/>
            <a:ext cx="8805068" cy="5083975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/>
              <a:t>创建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*urlStr = [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@"http://120.25.226.186:32812/login2</a:t>
            </a:r>
            <a:r>
              <a:rPr lang="nl-NL" altLang="zh-CN" sz="1600">
                <a:solidFill>
                  <a:srgbClr val="C41A16"/>
                </a:solidFill>
                <a:latin typeface="Menlo-Regular"/>
              </a:rPr>
              <a:t>?username=</a:t>
            </a:r>
            <a:r>
              <a:rPr lang="zh-CN" altLang="en-US" sz="1600">
                <a:solidFill>
                  <a:srgbClr val="C41A16"/>
                </a:solidFill>
                <a:latin typeface="Menlo-Regular"/>
              </a:rPr>
              <a:t>小码哥</a:t>
            </a:r>
            <a:r>
              <a:rPr lang="nl-NL" altLang="zh-CN" sz="1600">
                <a:solidFill>
                  <a:srgbClr val="C41A16"/>
                </a:solidFill>
                <a:latin typeface="Menlo-Regular"/>
              </a:rPr>
              <a:t>&amp;pwd=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520it"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stringByAddingPercentEscapesUsingEncoding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</a:t>
            </a:r>
            <a:r>
              <a:rPr lang="pl-PL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pl-PL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pl-PL" altLang="zh-CN" sz="160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pl-PL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pl-PL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pl-PL" altLang="zh-CN" sz="160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pl-PL" altLang="zh-CN" sz="1600">
                <a:solidFill>
                  <a:srgbClr val="000000"/>
                </a:solidFill>
                <a:latin typeface="Menlo-Regular"/>
              </a:rPr>
              <a:t>:urlStr];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requestWithURL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:url];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创建</a:t>
            </a:r>
            <a:r>
              <a:rPr lang="en-US" altLang="zh-CN" sz="1600" dirty="0"/>
              <a:t>POST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pPr marL="0" indent="0">
              <a:buNone/>
            </a:pP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*urlStr = </a:t>
            </a:r>
            <a:r>
              <a:rPr lang="ro-RO" altLang="zh-CN" sz="1600">
                <a:solidFill>
                  <a:srgbClr val="C41A16"/>
                </a:solidFill>
                <a:latin typeface="Menlo-Regular"/>
              </a:rPr>
              <a:t>@"http://120.25.226.186:32812/login"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altLang="zh-CN" sz="160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:urlStr];</a:t>
            </a:r>
          </a:p>
          <a:p>
            <a:pPr marL="0" indent="0">
              <a:buNone/>
            </a:pP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ro-RO" altLang="zh-CN" sz="1600">
                <a:solidFill>
                  <a:srgbClr val="5C2699"/>
                </a:solidFill>
                <a:latin typeface="Menlo-Regular"/>
              </a:rPr>
              <a:t>NSMutableURLRequest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altLang="zh-CN" sz="1600">
                <a:solidFill>
                  <a:srgbClr val="2E0D6E"/>
                </a:solidFill>
                <a:latin typeface="Menlo-Regular"/>
              </a:rPr>
              <a:t>requestWithURL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:url];</a:t>
            </a:r>
          </a:p>
          <a:p>
            <a:pPr marL="0" indent="0">
              <a:buNone/>
            </a:pP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ro-RO" altLang="zh-CN" sz="1600">
                <a:solidFill>
                  <a:srgbClr val="2E0D6E"/>
                </a:solidFill>
                <a:latin typeface="Menlo-Regular"/>
              </a:rPr>
              <a:t>HTTPMethod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ro-RO" altLang="zh-CN" sz="1600">
                <a:solidFill>
                  <a:srgbClr val="C41A16"/>
                </a:solidFill>
                <a:latin typeface="Menlo-Regular"/>
              </a:rPr>
              <a:t>@"POST"</a:t>
            </a:r>
            <a:r>
              <a:rPr lang="ro-RO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请求体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*bodyStr = 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@"username=520it&amp;pwd=520it"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HTTPBody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[bodyStr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dataUsingEncoding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9831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多值参数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有时候一个参数名，可能会对应多个值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http://120.25.226.186:32812/weather?place=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Beijing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&amp;place=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Henan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&amp;place=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Hunan</a:t>
            </a:r>
            <a:endParaRPr lang="en-US" altLang="zh-CN" sz="1800">
              <a:solidFill>
                <a:srgbClr val="C41A16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服务器的</a:t>
            </a:r>
            <a:r>
              <a:rPr kumimoji="1" lang="en-US" altLang="zh-CN" sz="1800"/>
              <a:t>place</a:t>
            </a:r>
            <a:r>
              <a:rPr kumimoji="1" lang="zh-CN" altLang="en-US" sz="1800"/>
              <a:t>属性是一个数组</a:t>
            </a:r>
          </a:p>
        </p:txBody>
      </p:sp>
    </p:spTree>
    <p:extLst>
      <p:ext uri="{BB962C8B-B14F-4D97-AF65-F5344CB8AC3E}">
        <p14:creationId xmlns:p14="http://schemas.microsoft.com/office/powerpoint/2010/main" val="40713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9999</TotalTime>
  <Words>609</Words>
  <Application>Microsoft Macintosh PowerPoint</Application>
  <PresentationFormat>全屏显示(4:3)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小码哥2015</vt:lpstr>
      <vt:lpstr>网络 NSURLConnection</vt:lpstr>
      <vt:lpstr>常用类</vt:lpstr>
      <vt:lpstr>NSURLConnection的使用步骤</vt:lpstr>
      <vt:lpstr>NSURLConnection发送请求</vt:lpstr>
      <vt:lpstr>NSURLConnection发送请求</vt:lpstr>
      <vt:lpstr>NSURLConnectionDelegate</vt:lpstr>
      <vt:lpstr>NSMutableURLRequest</vt:lpstr>
      <vt:lpstr>创建GET和POST请求</vt:lpstr>
      <vt:lpstr>多值参数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5321</cp:revision>
  <dcterms:created xsi:type="dcterms:W3CDTF">2013-07-22T07:36:09Z</dcterms:created>
  <dcterms:modified xsi:type="dcterms:W3CDTF">2015-07-12T12:16:05Z</dcterms:modified>
</cp:coreProperties>
</file>