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311" r:id="rId2"/>
    <p:sldId id="314" r:id="rId3"/>
    <p:sldId id="315" r:id="rId4"/>
    <p:sldId id="316" r:id="rId5"/>
    <p:sldId id="309" r:id="rId6"/>
    <p:sldId id="287" r:id="rId7"/>
    <p:sldId id="325" r:id="rId8"/>
    <p:sldId id="340" r:id="rId9"/>
    <p:sldId id="341" r:id="rId10"/>
    <p:sldId id="312" r:id="rId11"/>
    <p:sldId id="317" r:id="rId12"/>
    <p:sldId id="318" r:id="rId13"/>
    <p:sldId id="319" r:id="rId14"/>
    <p:sldId id="320" r:id="rId15"/>
    <p:sldId id="321" r:id="rId16"/>
    <p:sldId id="322" r:id="rId17"/>
    <p:sldId id="326" r:id="rId18"/>
    <p:sldId id="327" r:id="rId19"/>
    <p:sldId id="328" r:id="rId20"/>
    <p:sldId id="345" r:id="rId21"/>
    <p:sldId id="329" r:id="rId22"/>
    <p:sldId id="330" r:id="rId23"/>
    <p:sldId id="342" r:id="rId24"/>
    <p:sldId id="335" r:id="rId25"/>
    <p:sldId id="346" r:id="rId26"/>
    <p:sldId id="349" r:id="rId27"/>
    <p:sldId id="347" r:id="rId28"/>
    <p:sldId id="348" r:id="rId29"/>
    <p:sldId id="351" r:id="rId30"/>
    <p:sldId id="350" r:id="rId31"/>
    <p:sldId id="313" r:id="rId32"/>
    <p:sldId id="323" r:id="rId33"/>
    <p:sldId id="338" r:id="rId34"/>
    <p:sldId id="339" r:id="rId35"/>
    <p:sldId id="331" r:id="rId36"/>
    <p:sldId id="332" r:id="rId37"/>
    <p:sldId id="336" r:id="rId38"/>
    <p:sldId id="337" r:id="rId39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  <p14:sldId id="314"/>
            <p14:sldId id="315"/>
            <p14:sldId id="316"/>
          </p14:sldIdLst>
        </p14:section>
        <p14:section name="按钮的设置" id="{85E2C9D0-D821-B64A-B1FC-DC8AE80DD108}">
          <p14:sldIdLst>
            <p14:sldId id="309"/>
            <p14:sldId id="287"/>
            <p14:sldId id="325"/>
            <p14:sldId id="340"/>
            <p14:sldId id="341"/>
          </p14:sldIdLst>
        </p14:section>
        <p14:section name="代码创建按钮" id="{D9424020-1273-374C-9A31-1F27EE5543EB}">
          <p14:sldIdLst>
            <p14:sldId id="312"/>
          </p14:sldIdLst>
        </p14:section>
        <p14:section name="九宫格计算思路" id="{074B96BE-6367-6A4D-9FDC-48E58046C914}">
          <p14:sldIdLst>
            <p14:sldId id="317"/>
          </p14:sldIdLst>
        </p14:section>
        <p14:section name="plist文件" id="{C47930E3-9CE7-EC43-863F-D4601EC6DA17}">
          <p14:sldIdLst>
            <p14:sldId id="318"/>
            <p14:sldId id="319"/>
            <p14:sldId id="320"/>
            <p14:sldId id="321"/>
            <p14:sldId id="322"/>
          </p14:sldIdLst>
        </p14:section>
        <p14:section name="模型" id="{B42BC39F-5541-F341-ADCB-4AD5D43A8117}">
          <p14:sldIdLst>
            <p14:sldId id="326"/>
            <p14:sldId id="327"/>
            <p14:sldId id="328"/>
            <p14:sldId id="345"/>
            <p14:sldId id="329"/>
            <p14:sldId id="330"/>
          </p14:sldIdLst>
        </p14:section>
        <p14:section name="view的封装" id="{CD5DA701-37EC-754F-91C5-8F8EC1B72DAB}">
          <p14:sldIdLst>
            <p14:sldId id="342"/>
            <p14:sldId id="335"/>
          </p14:sldIdLst>
        </p14:section>
        <p14:section name="xib" id="{F15E1D98-5477-F446-B2DD-0FB7AA565D4C}">
          <p14:sldIdLst>
            <p14:sldId id="346"/>
            <p14:sldId id="349"/>
            <p14:sldId id="347"/>
            <p14:sldId id="348"/>
            <p14:sldId id="351"/>
            <p14:sldId id="350"/>
          </p14:sldIdLst>
        </p14:section>
        <p14:section name="UIImage" id="{3AF3B5A0-5969-D744-A53E-EFBD609D391B}">
          <p14:sldIdLst>
            <p14:sldId id="313"/>
          </p14:sldIdLst>
        </p14:section>
        <p14:section name="UILabel" id="{755FDF9F-8B24-094F-8A8A-3B2AA6015BA3}">
          <p14:sldIdLst>
            <p14:sldId id="323"/>
            <p14:sldId id="338"/>
            <p14:sldId id="339"/>
          </p14:sldIdLst>
        </p14:section>
        <p14:section name="UIButton、UIImageView、UILabel的选择" id="{341FE2DE-AC85-F243-9514-B760FFCE4E25}">
          <p14:sldIdLst>
            <p14:sldId id="331"/>
            <p14:sldId id="332"/>
          </p14:sldIdLst>
        </p14:section>
        <p14:section name="Xcode插件" id="{24C52262-FBDA-704A-96B2-FDCC9698F792}">
          <p14:sldIdLst>
            <p14:sldId id="336"/>
          </p14:sldIdLst>
        </p14:section>
        <p14:section name="APP内部资源" id="{D5803040-CEAD-834C-9C87-6168CBC46343}">
          <p14:sldIdLst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8" d="100"/>
          <a:sy n="98" d="100"/>
        </p:scale>
        <p:origin x="-140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4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8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3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71" y="394866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16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6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48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vcat/VVDocumenter-Xcode" TargetMode="External"/><Relationship Id="rId4" Type="http://schemas.openxmlformats.org/officeDocument/2006/relationships/hyperlink" Target="https://github.com/ksuther/KSImageNamed-Xcode" TargetMode="External"/><Relationship Id="rId5" Type="http://schemas.openxmlformats.org/officeDocument/2006/relationships/hyperlink" Target="https://github.com/omz/ColorSense-for-Xcode" TargetMode="External"/><Relationship Id="rId6" Type="http://schemas.openxmlformats.org/officeDocument/2006/relationships/hyperlink" Target="https://github.com/mneorr/Alcatraz" TargetMode="External"/><Relationship Id="rId7" Type="http://schemas.openxmlformats.org/officeDocument/2006/relationships/hyperlink" Target="http://joeshang.github.io/2015/04/10/fix-xcode-upgrade-plugin-invali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ndustry/20130918/7022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05-</a:t>
            </a:r>
            <a:r>
              <a:rPr lang="zh-CN" altLang="en-US" dirty="0"/>
              <a:t>基础控件</a:t>
            </a:r>
            <a:endParaRPr kumimoji="1"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CN" dirty="0" err="1"/>
              <a:t>MJ</a:t>
            </a:r>
          </a:p>
          <a:p>
            <a:pPr marL="0" indent="0" algn="ctr">
              <a:buNone/>
            </a:pPr>
            <a:r>
              <a:rPr lang="en-US" altLang="zh-CN" dirty="0" err="1"/>
              <a:t>http://weibo.com/exceptions</a:t>
            </a:r>
            <a:endParaRPr lang="zh-CN" altLang="en-US" dirty="0"/>
          </a:p>
        </p:txBody>
      </p:sp>
      <p:pic>
        <p:nvPicPr>
          <p:cNvPr id="4" name="图片 3" descr="二维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3670300"/>
            <a:ext cx="1816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77033"/>
            <a:ext cx="2276164" cy="1935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3537663"/>
            <a:ext cx="8260920" cy="1569660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595283" y="3212078"/>
            <a:ext cx="0" cy="32558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1700462"/>
            <a:ext cx="1282700" cy="1047750"/>
          </a:xfrm>
          <a:prstGeom prst="rect">
            <a:avLst/>
          </a:prstGeom>
        </p:spPr>
      </p:pic>
      <p:cxnSp>
        <p:nvCxnSpPr>
          <p:cNvPr id="10" name="直线箭头连接符 9"/>
          <p:cNvCxnSpPr>
            <a:endCxn id="8" idx="2"/>
          </p:cNvCxnSpPr>
          <p:nvPr/>
        </p:nvCxnSpPr>
        <p:spPr>
          <a:xfrm flipV="1">
            <a:off x="7078137" y="2748212"/>
            <a:ext cx="0" cy="78945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0869" y="372226"/>
            <a:ext cx="8128599" cy="689559"/>
          </a:xfrm>
        </p:spPr>
        <p:txBody>
          <a:bodyPr/>
          <a:lstStyle/>
          <a:p>
            <a:r>
              <a:rPr kumimoji="1" lang="zh-CN" altLang="en-US" dirty="0"/>
              <a:t>九宫格计算思路</a:t>
            </a:r>
          </a:p>
        </p:txBody>
      </p:sp>
      <p:sp>
        <p:nvSpPr>
          <p:cNvPr id="4" name="矩形 3"/>
          <p:cNvSpPr/>
          <p:nvPr/>
        </p:nvSpPr>
        <p:spPr>
          <a:xfrm>
            <a:off x="854133" y="1292481"/>
            <a:ext cx="3175582" cy="30232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140" y="1292478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06781" y="1292478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53119" y="1292478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4140" y="2355232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06781" y="2355232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53119" y="2355232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4140" y="3439117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06781" y="3439117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53119" y="3439117"/>
            <a:ext cx="876611" cy="876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854133" y="233265"/>
            <a:ext cx="7" cy="4665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2006781" y="394866"/>
            <a:ext cx="7" cy="4665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3174110" y="394866"/>
            <a:ext cx="7" cy="4665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259174" y="1292481"/>
            <a:ext cx="513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152399" y="2355232"/>
            <a:ext cx="513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52399" y="3439117"/>
            <a:ext cx="513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4658" y="425470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06781" y="313800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50886" y="394866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309775" y="1107815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-309775" y="2176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-363830" y="3254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之类的数据，这种“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属性列表文件</a:t>
            </a:r>
            <a:r>
              <a:rPr kumimoji="1" lang="zh-CN" altLang="en-US" sz="1800" dirty="0" smtClean="0"/>
              <a:t>”的扩展名是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，因此也称为“</a:t>
            </a:r>
            <a:r>
              <a:rPr kumimoji="1" lang="en-US" altLang="zh-CN" sz="1800" dirty="0">
                <a:solidFill>
                  <a:srgbClr val="FF0000"/>
                </a:solidFill>
              </a:rPr>
              <a:t>p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list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kumimoji="1" lang="zh-CN" altLang="en-US" sz="1800" dirty="0" smtClean="0"/>
              <a:t>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37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3" name="图片 2" descr="QQ2015052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1155700"/>
            <a:ext cx="44323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50523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10" y="1084420"/>
            <a:ext cx="4241800" cy="297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50523-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9" y="3599495"/>
            <a:ext cx="2984500" cy="1168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1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16" name="图片 15" descr="QQ2015052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1" y="1157155"/>
            <a:ext cx="5727700" cy="3937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81009" y="1453142"/>
            <a:ext cx="2070730" cy="32964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84718" y="162945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084718" y="218222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084718" y="3121013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7084718" y="361801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084718" y="423927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27" name="直线箭头连接符 26"/>
          <p:cNvCxnSpPr>
            <a:endCxn id="17" idx="1"/>
          </p:cNvCxnSpPr>
          <p:nvPr/>
        </p:nvCxnSpPr>
        <p:spPr>
          <a:xfrm>
            <a:off x="5524776" y="1453142"/>
            <a:ext cx="1256243" cy="16482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18" idx="1"/>
          </p:cNvCxnSpPr>
          <p:nvPr/>
        </p:nvCxnSpPr>
        <p:spPr>
          <a:xfrm>
            <a:off x="4710289" y="1781327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0" idx="1"/>
          </p:cNvCxnSpPr>
          <p:nvPr/>
        </p:nvCxnSpPr>
        <p:spPr>
          <a:xfrm flipV="1">
            <a:off x="4710289" y="2382408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endCxn id="23" idx="1"/>
          </p:cNvCxnSpPr>
          <p:nvPr/>
        </p:nvCxnSpPr>
        <p:spPr>
          <a:xfrm>
            <a:off x="4599840" y="3067372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4" idx="1"/>
          </p:cNvCxnSpPr>
          <p:nvPr/>
        </p:nvCxnSpPr>
        <p:spPr>
          <a:xfrm>
            <a:off x="4599840" y="381820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26" idx="1"/>
          </p:cNvCxnSpPr>
          <p:nvPr/>
        </p:nvCxnSpPr>
        <p:spPr>
          <a:xfrm>
            <a:off x="4599840" y="443946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/>
              <a:t>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的文件名不能叫做“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”、“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”之类的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添加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等文件资源的时候，一定要勾选下面的选项</a:t>
            </a:r>
          </a:p>
        </p:txBody>
      </p:sp>
      <p:pic>
        <p:nvPicPr>
          <p:cNvPr id="4" name="图片 3" descr="QQ20150523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3" y="2443570"/>
            <a:ext cx="5321300" cy="231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7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074279"/>
            <a:ext cx="8128599" cy="4252978"/>
          </a:xfrm>
        </p:spPr>
        <p:txBody>
          <a:bodyPr>
            <a:no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使用字典的坏处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时，编辑器没有智能提示，需要手敲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/>
          </a:p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使用模型的好处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数据模型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4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32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3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5230721" cy="3362156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UIKit</a:t>
            </a:r>
            <a:r>
              <a:rPr kumimoji="1" lang="zh-CN" altLang="en-US" sz="1600" dirty="0"/>
              <a:t>框架提供了非常多的</a:t>
            </a:r>
            <a:r>
              <a:rPr kumimoji="1" lang="en-US" altLang="zh-CN" sz="1600" dirty="0"/>
              <a:t>UI</a:t>
            </a:r>
            <a:r>
              <a:rPr kumimoji="1" lang="zh-CN" altLang="en-US" sz="1600" dirty="0"/>
              <a:t>控件，但并不是每一个都很常用，有些控件可能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年内都用不上，有些控件天天用，比如</a:t>
            </a:r>
            <a:r>
              <a:rPr kumimoji="1" lang="en-US" altLang="zh-CN" sz="1600" dirty="0"/>
              <a:t>UIButton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UILabel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UIImageView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UITableView</a:t>
            </a:r>
            <a:r>
              <a:rPr kumimoji="1" lang="zh-CN" altLang="en-US" sz="1600" dirty="0"/>
              <a:t>等等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极其常用，功能比较专一：显示图片</a:t>
            </a:r>
            <a:endParaRPr kumimoji="1" lang="en-US" altLang="zh-CN" sz="1600" dirty="0" smtClean="0"/>
          </a:p>
        </p:txBody>
      </p:sp>
      <p:pic>
        <p:nvPicPr>
          <p:cNvPr id="6" name="图片 5" descr="QQ20150522-1@2x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42" y="1084419"/>
            <a:ext cx="2348866" cy="37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类前缀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/>
              <a:t>Objective-C</a:t>
            </a:r>
            <a:r>
              <a:rPr kumimoji="1" lang="zh-CN" altLang="en-US" sz="1400" dirty="0"/>
              <a:t>开发</a:t>
            </a:r>
            <a:r>
              <a:rPr kumimoji="1" lang="en-US" altLang="zh-CN" sz="1400" dirty="0"/>
              <a:t>iOS</a:t>
            </a:r>
            <a:r>
              <a:rPr kumimoji="1" lang="zh-CN" altLang="en-US" sz="1400" dirty="0"/>
              <a:t>程序时，最好在每个类名前面加一个前缀，用来标识这个类的“老家”在哪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目的是防止</a:t>
            </a:r>
            <a:r>
              <a:rPr kumimoji="1" lang="en-US" altLang="zh-CN" sz="1400" dirty="0"/>
              <a:t>N</a:t>
            </a:r>
            <a:r>
              <a:rPr kumimoji="1" lang="zh-CN" altLang="en-US" sz="1400" dirty="0"/>
              <a:t>个人开发了一样的类，冲突了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比如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在同一个项目中都各自开发了个</a:t>
            </a:r>
            <a:r>
              <a:rPr kumimoji="1" lang="en-US" altLang="zh-CN" sz="1400" dirty="0"/>
              <a:t>Button</a:t>
            </a:r>
            <a:r>
              <a:rPr kumimoji="1" lang="zh-CN" altLang="en-US" sz="1400" dirty="0"/>
              <a:t>类，这样的程序是不能运行起来的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解决方案：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JWButton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KRButton</a:t>
            </a:r>
          </a:p>
        </p:txBody>
      </p:sp>
    </p:spTree>
    <p:extLst>
      <p:ext uri="{BB962C8B-B14F-4D97-AF65-F5344CB8AC3E}">
        <p14:creationId xmlns:p14="http://schemas.microsoft.com/office/powerpoint/2010/main" val="2369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562" y="1311546"/>
            <a:ext cx="1977082" cy="32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Plist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" y="2320614"/>
            <a:ext cx="3169284" cy="2178443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2"/>
            <a:endCxn id="7" idx="0"/>
          </p:cNvCxnSpPr>
          <p:nvPr/>
        </p:nvCxnSpPr>
        <p:spPr>
          <a:xfrm>
            <a:off x="1710111" y="1633679"/>
            <a:ext cx="9403" cy="686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3796338" y="1311544"/>
            <a:ext cx="2125950" cy="3451563"/>
            <a:chOff x="3796338" y="1573853"/>
            <a:chExt cx="2125950" cy="4141875"/>
          </a:xfrm>
        </p:grpSpPr>
        <p:sp>
          <p:nvSpPr>
            <p:cNvPr id="6" name="矩形 5"/>
            <p:cNvSpPr/>
            <p:nvPr/>
          </p:nvSpPr>
          <p:spPr>
            <a:xfrm>
              <a:off x="3796338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96338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字典数组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4859313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044826" y="2277947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44826" y="2761595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4826" y="3624453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44826" y="4084644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6560850" y="1311544"/>
            <a:ext cx="2125950" cy="3451563"/>
            <a:chOff x="6560850" y="1573853"/>
            <a:chExt cx="2125950" cy="4141875"/>
          </a:xfrm>
        </p:grpSpPr>
        <p:sp>
          <p:nvSpPr>
            <p:cNvPr id="16" name="矩形 15"/>
            <p:cNvSpPr/>
            <p:nvPr/>
          </p:nvSpPr>
          <p:spPr>
            <a:xfrm>
              <a:off x="6560850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模型数组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277947"/>
            <a:ext cx="2764512" cy="35664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2761595"/>
            <a:ext cx="2764512" cy="35664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3624453"/>
            <a:ext cx="2764512" cy="35664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084644"/>
            <a:ext cx="2764512" cy="35664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304148" y="3405482"/>
            <a:ext cx="492190" cy="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en-US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9"/>
            <a:ext cx="4502691" cy="37554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尝试为</a:t>
            </a:r>
            <a:r>
              <a:rPr lang="zh-CN" altLang="en-US" sz="1600" dirty="0" smtClean="0"/>
              <a:t>下面的数据设计模型</a:t>
            </a:r>
            <a:endParaRPr kumimoji="1" lang="zh-CN" altLang="en-US" sz="1600" dirty="0"/>
          </a:p>
        </p:txBody>
      </p:sp>
      <p:pic>
        <p:nvPicPr>
          <p:cNvPr id="5" name="图片 4" descr="QQ20150523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" y="1767042"/>
            <a:ext cx="4394200" cy="2984500"/>
          </a:xfrm>
          <a:prstGeom prst="rect">
            <a:avLst/>
          </a:prstGeom>
        </p:spPr>
      </p:pic>
      <p:pic>
        <p:nvPicPr>
          <p:cNvPr id="6" name="图片 5" descr="QQ20150523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66" y="394866"/>
            <a:ext cx="2947316" cy="4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973128"/>
            <a:ext cx="8128599" cy="416306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封装控件的基本步骤</a:t>
            </a:r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initWithFrame:</a:t>
            </a:r>
            <a:r>
              <a:rPr kumimoji="1" lang="zh-CN" altLang="en-US" sz="1800" dirty="0"/>
              <a:t>方法中添加子控件，提供便利构造方法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方法中设置子控件的</a:t>
            </a:r>
            <a:r>
              <a:rPr kumimoji="1" lang="en-US" altLang="zh-CN" sz="1800" dirty="0"/>
              <a:t>frame</a:t>
            </a:r>
            <a:r>
              <a:rPr kumimoji="1" lang="zh-CN" altLang="en-US" sz="1800" dirty="0"/>
              <a:t>（一定要调用</a:t>
            </a:r>
            <a:r>
              <a:rPr kumimoji="1" lang="en-US" altLang="zh-CN" sz="1800" dirty="0"/>
              <a:t>super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增加模型属性，在模型属性</a:t>
            </a:r>
            <a:r>
              <a:rPr kumimoji="1" lang="en-US" altLang="zh-CN" sz="1800" dirty="0"/>
              <a:t>set</a:t>
            </a:r>
            <a:r>
              <a:rPr kumimoji="1" lang="zh-CN" altLang="en-US" sz="18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18877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简单的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31629" y="1263374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Controller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控制</a:t>
            </a:r>
            <a:r>
              <a:rPr kumimoji="1" lang="zh-CN" altLang="en-US" dirty="0" smtClean="0"/>
              <a:t>器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大管家</a:t>
            </a:r>
          </a:p>
        </p:txBody>
      </p:sp>
      <p:sp>
        <p:nvSpPr>
          <p:cNvPr id="5" name="矩形 4"/>
          <p:cNvSpPr/>
          <p:nvPr/>
        </p:nvSpPr>
        <p:spPr>
          <a:xfrm>
            <a:off x="947735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Model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数据模型，数据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47010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View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视图，</a:t>
            </a:r>
            <a:r>
              <a:rPr kumimoji="1" lang="zh-CN" altLang="en-US" dirty="0" smtClean="0"/>
              <a:t>显示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1"/>
            <a:endCxn id="5" idx="0"/>
          </p:cNvCxnSpPr>
          <p:nvPr/>
        </p:nvCxnSpPr>
        <p:spPr>
          <a:xfrm flipH="1">
            <a:off x="2169781" y="1946373"/>
            <a:ext cx="661848" cy="144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3"/>
            <a:endCxn id="6" idx="0"/>
          </p:cNvCxnSpPr>
          <p:nvPr/>
        </p:nvCxnSpPr>
        <p:spPr>
          <a:xfrm>
            <a:off x="5275721" y="1946373"/>
            <a:ext cx="1416427" cy="144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本质都是转换成代码去创建控件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4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/>
              <a:t>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1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文件名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2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de-DE" sz="1600">
                <a:solidFill>
                  <a:srgbClr val="C41A16"/>
                </a:solidFill>
                <a:latin typeface="STHeitiSC-Light"/>
              </a:rPr>
              <a:t>文件名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[nib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27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新建自定义控件类</a:t>
            </a:r>
          </a:p>
        </p:txBody>
      </p:sp>
      <p:pic>
        <p:nvPicPr>
          <p:cNvPr id="4" name="图片 3" descr="QQ20150523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" y="1528495"/>
            <a:ext cx="7988300" cy="10160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8491" y="2654024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新建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文件（文件名建议和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的类名一致）</a:t>
            </a:r>
          </a:p>
        </p:txBody>
      </p:sp>
      <p:pic>
        <p:nvPicPr>
          <p:cNvPr id="6" name="图片 5" descr="QQ20150523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4" y="3273229"/>
            <a:ext cx="3674179" cy="1283047"/>
          </a:xfrm>
          <a:prstGeom prst="rect">
            <a:avLst/>
          </a:prstGeom>
        </p:spPr>
      </p:pic>
      <p:pic>
        <p:nvPicPr>
          <p:cNvPr id="7" name="图片 6" descr="QQ20150523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84" y="3542738"/>
            <a:ext cx="214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修改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91" y="2875512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封装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的加载过程</a:t>
            </a:r>
          </a:p>
        </p:txBody>
      </p:sp>
      <p:pic>
        <p:nvPicPr>
          <p:cNvPr id="8" name="图片 7" descr="QQ20150523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1562212"/>
            <a:ext cx="4113286" cy="1157109"/>
          </a:xfrm>
          <a:prstGeom prst="rect">
            <a:avLst/>
          </a:prstGeom>
        </p:spPr>
      </p:pic>
      <p:pic>
        <p:nvPicPr>
          <p:cNvPr id="9" name="图片 8" descr="QQ20150523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251055"/>
            <a:ext cx="2989427" cy="572887"/>
          </a:xfrm>
          <a:prstGeom prst="rect">
            <a:avLst/>
          </a:prstGeom>
        </p:spPr>
      </p:pic>
      <p:pic>
        <p:nvPicPr>
          <p:cNvPr id="10" name="图片 9" descr="QQ20150523-1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846420"/>
            <a:ext cx="6492531" cy="11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52952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增加模型属性，在模型属性</a:t>
            </a:r>
            <a:r>
              <a:rPr kumimoji="1" lang="en-US" altLang="zh-CN" sz="1600" dirty="0"/>
              <a:t>set</a:t>
            </a:r>
            <a:r>
              <a:rPr kumimoji="1" lang="zh-CN" altLang="en-US" sz="16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6714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UILabel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1"/>
            <a:ext cx="8545214" cy="403907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UILabel</a:t>
            </a:r>
            <a:r>
              <a:rPr kumimoji="1" lang="en-US" altLang="en-US" sz="1600" dirty="0" smtClean="0"/>
              <a:t>极其</a:t>
            </a:r>
            <a:r>
              <a:rPr kumimoji="1" lang="zh-CN" altLang="en-US" sz="1600" dirty="0" smtClean="0"/>
              <a:t>常用，功能比较专一：显示文字</a:t>
            </a:r>
            <a:endParaRPr kumimoji="1" lang="en-US" altLang="zh-CN" sz="1600" dirty="0" smtClean="0"/>
          </a:p>
        </p:txBody>
      </p:sp>
      <p:pic>
        <p:nvPicPr>
          <p:cNvPr id="4" name="图片 3" descr="QQ20150522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46" y="1719560"/>
            <a:ext cx="3809598" cy="32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一个控件有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种创建方式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通过代码创建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初始化时一定会调用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\</a:t>
            </a:r>
            <a:r>
              <a:rPr kumimoji="1" lang="en-US" altLang="zh-CN" sz="1600" dirty="0"/>
              <a:t>storyboard</a:t>
            </a:r>
            <a:r>
              <a:rPr kumimoji="1" lang="zh-CN" altLang="en-US" sz="1600" dirty="0"/>
              <a:t>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初始化时不会调用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r>
              <a:rPr kumimoji="1" lang="zh-CN" altLang="zh-CN" sz="1600" dirty="0"/>
              <a:t>，</a:t>
            </a:r>
            <a:r>
              <a:rPr kumimoji="1" lang="zh-CN" altLang="en-US" sz="1600" dirty="0"/>
              <a:t>只会调用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初始化完毕后会调用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endParaRPr kumimoji="1" lang="en-US" altLang="zh-CN" sz="1600" dirty="0"/>
          </a:p>
          <a:p>
            <a:r>
              <a:rPr kumimoji="1" lang="zh-CN" altLang="en-US" sz="1600" dirty="0"/>
              <a:t>有时候希望在控件初始化时做一些初始化操作，比如添加子控件、设置基本属性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这时需要根据控件的创建方式，来选择在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的哪个方法中操作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168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UIImage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一个</a:t>
            </a:r>
            <a:r>
              <a:rPr kumimoji="1" lang="en-US" altLang="zh-CN"/>
              <a:t>UIImage</a:t>
            </a:r>
            <a:r>
              <a:rPr kumimoji="1" lang="zh-CN" altLang="en-US"/>
              <a:t>对象代表一张图片，一般通过</a:t>
            </a:r>
            <a:r>
              <a:rPr kumimoji="1" lang="en-US" altLang="zh-CN"/>
              <a:t>imageNamed:</a:t>
            </a:r>
            <a:r>
              <a:rPr kumimoji="1" lang="zh-CN" altLang="en-US"/>
              <a:t>方法就可以通过文件名加载项目中的图片</a:t>
            </a:r>
            <a:endParaRPr kumimoji="1" lang="en-US" altLang="zh-CN"/>
          </a:p>
          <a:p>
            <a:endParaRPr kumimoji="1" lang="en-US" altLang="zh-CN"/>
          </a:p>
          <a:p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@"lufy"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3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8545214" cy="3308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587500"/>
            <a:ext cx="3175000" cy="1270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2976845"/>
            <a:ext cx="8545214" cy="33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rPr>
              <a:t>让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rPr>
              <a:t>UILabel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rPr>
              <a:t>的文字居中显示</a:t>
            </a:r>
            <a:endParaRPr kumimoji="1"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Eurostile"/>
            </a:endParaRPr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3411224"/>
            <a:ext cx="3111500" cy="1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442" y="1208050"/>
            <a:ext cx="8586285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*text; 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显示的文字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 *font; 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*textColor; 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文字颜色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 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NSTextAlignment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textAlignment; 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对齐模式（比如左对齐、居中对齐、右对齐）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0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UIFont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UIFont</a:t>
            </a:r>
            <a:r>
              <a:rPr kumimoji="1" lang="zh-CN" altLang="en-US" sz="1600" dirty="0" smtClean="0"/>
              <a:t>代表字体，常见创建方法有以下几个：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系统默认字体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*)boldSystemFontOfSize:(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*)italicSystemFontOfSize:(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斜体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0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UIButton、UIImageView、UILabel的选择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8332250" cy="3897286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特点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en-US" altLang="zh-CN" sz="1600" dirty="0"/>
              <a:t>UIButton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既能显示文字，又能显示图片（能显示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张图片，背景图片、内容图片）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长按高亮的时候可以切换图片</a:t>
            </a:r>
            <a:r>
              <a:rPr kumimoji="1" lang="en-US" altLang="zh-CN" sz="1600" dirty="0"/>
              <a:t>\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en-US" altLang="zh-CN" sz="1600" dirty="0" smtClean="0"/>
              <a:t>UIImageView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 smtClean="0"/>
              <a:t>能显示图片，不能</a:t>
            </a: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600" dirty="0"/>
              <a:t>UILabel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 smtClean="0"/>
              <a:t>能显示文字，不能</a:t>
            </a: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590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UIButton、UIImageView、UILabel的选择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 lnSpcReduction="10000"/>
          </a:bodyPr>
          <a:lstStyle/>
          <a:p>
            <a:r>
              <a:rPr kumimoji="1" lang="en-US" altLang="en-US" sz="1400" dirty="0"/>
              <a:t>选择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仅仅是显示数据，不需要点击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建议选择</a:t>
            </a:r>
            <a:r>
              <a:rPr kumimoji="1" lang="en-US" altLang="zh-CN" sz="1400" dirty="0"/>
              <a:t>UIImageView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UILabel</a:t>
            </a:r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不仅显示数据，还需要监听点击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建议选择</a:t>
            </a:r>
            <a:r>
              <a:rPr kumimoji="1" lang="en-US" altLang="zh-CN" sz="1400" dirty="0"/>
              <a:t>UIButton</a:t>
            </a:r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其实</a:t>
            </a:r>
            <a:r>
              <a:rPr kumimoji="1" lang="en-US" altLang="zh-CN" sz="1400" dirty="0"/>
              <a:t>UIImageView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UILabel</a:t>
            </a:r>
            <a:r>
              <a:rPr kumimoji="1" lang="zh-CN" altLang="en-US" sz="1400" dirty="0"/>
              <a:t>也可以通过手势识别器来监听（后面课程会学）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长按控件后，会改变显示的内容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不用考虑了，选择</a:t>
            </a:r>
            <a:r>
              <a:rPr kumimoji="1" lang="en-US" altLang="zh-CN" sz="1400" dirty="0"/>
              <a:t>UIButton</a:t>
            </a:r>
            <a:r>
              <a:rPr kumimoji="1" lang="zh-CN" altLang="en-US" sz="1400" dirty="0"/>
              <a:t>（因为</a:t>
            </a:r>
            <a:r>
              <a:rPr kumimoji="1" lang="en-US" altLang="zh-CN" sz="1400" dirty="0"/>
              <a:t>UIButton</a:t>
            </a:r>
            <a:r>
              <a:rPr kumimoji="1" lang="zh-CN" altLang="en-US" sz="1400" dirty="0"/>
              <a:t>有</a:t>
            </a:r>
            <a:r>
              <a:rPr kumimoji="1" lang="en-US" altLang="zh-CN" sz="1400" dirty="0"/>
              <a:t>highlighted</a:t>
            </a:r>
            <a:r>
              <a:rPr kumimoji="1" lang="zh-CN" altLang="en-US" sz="1400" dirty="0"/>
              <a:t>这种状态）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同时显示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张图片：背景图片、内容图片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不用考虑了，选择</a:t>
            </a:r>
            <a:r>
              <a:rPr kumimoji="1" lang="en-US" altLang="zh-CN" sz="1400" dirty="0"/>
              <a:t>UIButton</a:t>
            </a:r>
          </a:p>
        </p:txBody>
      </p:sp>
    </p:spTree>
    <p:extLst>
      <p:ext uri="{BB962C8B-B14F-4D97-AF65-F5344CB8AC3E}">
        <p14:creationId xmlns:p14="http://schemas.microsoft.com/office/powerpoint/2010/main" val="3373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924215"/>
            <a:ext cx="8332250" cy="4380563"/>
          </a:xfrm>
        </p:spPr>
        <p:txBody>
          <a:bodyPr>
            <a:normAutofit/>
          </a:bodyPr>
          <a:lstStyle/>
          <a:p>
            <a:r>
              <a:rPr kumimoji="1" lang="en-US" altLang="zh-CN" sz="1400" dirty="0"/>
              <a:t>Xcode</a:t>
            </a:r>
            <a:r>
              <a:rPr kumimoji="1" lang="zh-CN" altLang="en-US" sz="1400" dirty="0"/>
              <a:t>插件大全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en-US" altLang="zh-CN" sz="1400" dirty="0">
                <a:hlinkClick r:id="rId2"/>
              </a:rPr>
              <a:t>http://www.cocoachina.com/industry/20130918/7022.html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必备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文档注释生成：</a:t>
            </a:r>
            <a:r>
              <a:rPr kumimoji="1" lang="en-US" altLang="zh-CN" sz="1400" dirty="0">
                <a:hlinkClick r:id="rId3"/>
              </a:rPr>
              <a:t>https://github.com/onevcat/VVDocumenter-Xcode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自动检索图片名：</a:t>
            </a:r>
            <a:r>
              <a:rPr kumimoji="1" lang="en-US" altLang="zh-CN" sz="1400" dirty="0">
                <a:hlinkClick r:id="rId4"/>
              </a:rPr>
              <a:t>https://github.com/ksuther/KSImageNamed-Xcode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取色：</a:t>
            </a:r>
            <a:r>
              <a:rPr kumimoji="1" lang="en-US" altLang="zh-CN" sz="1400" dirty="0">
                <a:hlinkClick r:id="rId5"/>
              </a:rPr>
              <a:t>https://github.com/omz/ColorSense-for-Xcode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插件管理工具：</a:t>
            </a:r>
            <a:r>
              <a:rPr kumimoji="1" lang="en-US" altLang="zh-CN" sz="1400" dirty="0">
                <a:hlinkClick r:id="rId6"/>
              </a:rPr>
              <a:t>https://github.com/mneorr/Alcatraz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移除插件（可以使用上面提到的插件管理工具</a:t>
            </a:r>
            <a:r>
              <a:rPr kumimoji="1" lang="en-US" altLang="zh-CN" sz="1400" dirty="0"/>
              <a:t>Alcatraz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到</a:t>
            </a:r>
            <a:r>
              <a:rPr lang="en-US" altLang="zh-CN" sz="1400"/>
              <a:t>~/Library/Application Support/Developer/Shared/Xcode/Plug-ins</a:t>
            </a:r>
            <a:r>
              <a:rPr kumimoji="1" lang="zh-CN" altLang="en-US" sz="1400" dirty="0"/>
              <a:t>文件夹中删除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/>
              <a:t>插件失效修复：</a:t>
            </a:r>
            <a:r>
              <a:rPr kumimoji="1" lang="en-US" altLang="zh-CN" sz="1400" dirty="0">
                <a:hlinkClick r:id="rId7"/>
              </a:rPr>
              <a:t>http://joeshang.github.io/2015/04/10/fix-xcode-upgrade-plugin-invalid/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8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如何获得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内部资源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8"/>
            <a:ext cx="8332250" cy="986402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安装一个</a:t>
            </a:r>
            <a:r>
              <a:rPr kumimoji="1" lang="en-US" altLang="zh-CN" sz="1400" dirty="0"/>
              <a:t>iTools</a:t>
            </a:r>
            <a:r>
              <a:rPr kumimoji="1" lang="zh-CN" altLang="en-US" sz="1400" dirty="0"/>
              <a:t>（百度一下就有）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USB</a:t>
            </a:r>
            <a:r>
              <a:rPr kumimoji="1" lang="zh-CN" altLang="en-US" sz="1400" dirty="0"/>
              <a:t>连接设备，打开</a:t>
            </a:r>
            <a:r>
              <a:rPr kumimoji="1" lang="en-US" altLang="zh-CN" sz="1400" dirty="0"/>
              <a:t>iTools</a:t>
            </a:r>
          </a:p>
        </p:txBody>
      </p:sp>
      <p:pic>
        <p:nvPicPr>
          <p:cNvPr id="4" name="图片 3" descr="QQ20150523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924"/>
            <a:ext cx="9144000" cy="15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69"/>
            <a:ext cx="8545214" cy="3891958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还有一个</a:t>
            </a:r>
            <a:r>
              <a:rPr kumimoji="1" lang="zh-CN" altLang="en-US" sz="1600" dirty="0" smtClean="0"/>
              <a:t>非常重要的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</a:t>
            </a:r>
            <a:r>
              <a:rPr kumimoji="1" lang="en-US" altLang="zh-CN" sz="1600" dirty="0" smtClean="0"/>
              <a:t>---UIButton</a:t>
            </a:r>
            <a:r>
              <a:rPr kumimoji="1" lang="zh-CN" altLang="en-US" sz="1600" dirty="0" smtClean="0"/>
              <a:t>，俗称“按钮”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一般情况下，点击某个控件后，会做出相应反应的都是按钮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按钮的功能比较多，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既能显示文字，又能显示图片</a:t>
            </a:r>
            <a:r>
              <a:rPr kumimoji="1" lang="zh-CN" altLang="en-US" sz="1600" dirty="0" smtClean="0"/>
              <a:t>，还能随时调整内部图片和文字的位置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92" y="3275758"/>
            <a:ext cx="3727057" cy="519507"/>
          </a:xfrm>
          <a:prstGeom prst="rect">
            <a:avLst/>
          </a:prstGeom>
        </p:spPr>
      </p:pic>
      <p:pic>
        <p:nvPicPr>
          <p:cNvPr id="7" name="图片 6" descr="QQ20140308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40" y="4371400"/>
            <a:ext cx="1533922" cy="5848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308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7" y="2336032"/>
            <a:ext cx="1591925" cy="7269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308-7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5" y="4130248"/>
            <a:ext cx="2622692" cy="126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 descr="QQ20140308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3" y="3212594"/>
            <a:ext cx="2984645" cy="5826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图片 11" descr="QQ20140308-4@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19" y="4371401"/>
            <a:ext cx="3415157" cy="47816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692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1"/>
            <a:ext cx="8545214" cy="3880454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默认情况（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227668"/>
            <a:ext cx="803070" cy="684435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00723" y="3578138"/>
            <a:ext cx="1026350" cy="874730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8" y="2433407"/>
            <a:ext cx="1389035" cy="8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68" y="1227670"/>
            <a:ext cx="8766092" cy="61309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设置按钮在不同状态下的背景图片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（为了保证高亮状态下的图片正常显示，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4" y="2044480"/>
            <a:ext cx="3276600" cy="2730500"/>
          </a:xfrm>
          <a:prstGeom prst="rect">
            <a:avLst/>
          </a:prstGeom>
        </p:spPr>
      </p:pic>
      <p:pic>
        <p:nvPicPr>
          <p:cNvPr id="7" name="图片 6" descr="QQ20140315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7" y="204448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按钮的样式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8171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实际上，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自带了很多种不同的样式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在用代码创建按钮的同时指定按钮样式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*btn = [</a:t>
            </a: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</a:rPr>
              <a:t>buttonWithType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:</a:t>
            </a: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zh-CN" altLang="zh-CN" sz="1400" dirty="0"/>
              <a:t> </a:t>
            </a:r>
            <a:endParaRPr lang="en-US" altLang="zh-CN" sz="1400" dirty="0" smtClean="0"/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zh-CN" altLang="zh-CN" sz="1400" kern="100" dirty="0">
                <a:latin typeface="Cambria"/>
                <a:ea typeface="宋体"/>
                <a:cs typeface="Times New Roman"/>
              </a:rPr>
              <a:t>：无类型，按钮</a:t>
            </a:r>
            <a:r>
              <a:rPr lang="zh-CN" altLang="zh-CN" sz="1400" kern="100" dirty="0" smtClean="0">
                <a:latin typeface="Cambria"/>
                <a:ea typeface="宋体"/>
                <a:cs typeface="Times New Roman"/>
              </a:rPr>
              <a:t>的内容需要自定义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UIButtonTypeDetailDisclosure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zh-CN" altLang="zh-CN" sz="1400" kern="0" dirty="0">
                <a:solidFill>
                  <a:srgbClr val="000000"/>
                </a:solidFill>
                <a:latin typeface="Cambria"/>
                <a:ea typeface="Menlo Regular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UIButtonTypeInfoLight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UIButtonTypeInfoDark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600"/>
              </a:spcAft>
              <a:buFont typeface="Wingdings" charset="2"/>
              <a:buChar char="Ø"/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UIButtonTypeContactAdd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100" dirty="0">
                <a:latin typeface="Cambria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endParaRPr kumimoji="1" lang="zh-CN" altLang="en-US" sz="14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378"/>
            <a:ext cx="2552261" cy="867435"/>
          </a:xfrm>
          <a:prstGeom prst="rect">
            <a:avLst/>
          </a:prstGeom>
        </p:spPr>
      </p:pic>
      <p:pic>
        <p:nvPicPr>
          <p:cNvPr id="5" name="图片 4" descr="QQ2014030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46" y="1560422"/>
            <a:ext cx="2019300" cy="1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8" y="1036854"/>
            <a:ext cx="8641847" cy="3923771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)setTitleColor:(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*)color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设置按钮的背景图片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3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8" y="1014378"/>
            <a:ext cx="8641847" cy="439155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enlo-Regular"/>
              </a:rPr>
              <a:t>设置按钮的文字字体（需要拿到按钮内部的</a:t>
            </a:r>
            <a:r>
              <a:rPr kumimoji="1" lang="en-US" altLang="zh-CN" sz="1400" dirty="0">
                <a:solidFill>
                  <a:srgbClr val="000000"/>
                </a:solidFill>
                <a:latin typeface="Menlo-Regular"/>
              </a:rPr>
              <a:t>label</a:t>
            </a:r>
            <a:r>
              <a:rPr kumimoji="1" lang="zh-CN" altLang="en-US" sz="1400" dirty="0">
                <a:solidFill>
                  <a:srgbClr val="000000"/>
                </a:solidFill>
                <a:latin typeface="Menlo-Regular"/>
              </a:rPr>
              <a:t>来设置）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titleLabel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systemFontOfSize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*)titleColorForState:(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*)backgroundImageForState:(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获得按钮的背景图片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5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3194</TotalTime>
  <Words>1572</Words>
  <Application>Microsoft Macintosh PowerPoint</Application>
  <PresentationFormat>全屏显示(16:10)</PresentationFormat>
  <Paragraphs>286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小码哥2015</vt:lpstr>
      <vt:lpstr>05-基础控件</vt:lpstr>
      <vt:lpstr>什么是UIImageView</vt:lpstr>
      <vt:lpstr>什么是UILabel</vt:lpstr>
      <vt:lpstr>什么是按钮</vt:lpstr>
      <vt:lpstr>UIButton的状态</vt:lpstr>
      <vt:lpstr>设置按钮的背景图片</vt:lpstr>
      <vt:lpstr>按钮的样式</vt:lpstr>
      <vt:lpstr>UIButton的常见设置</vt:lpstr>
      <vt:lpstr>UIButton的常见设置</vt:lpstr>
      <vt:lpstr>Storyboard到代码的转换</vt:lpstr>
      <vt:lpstr>九宫格计算思路</vt:lpstr>
      <vt:lpstr>什么是Plist文件</vt:lpstr>
      <vt:lpstr>创建Plist文件</vt:lpstr>
      <vt:lpstr>解析Plist文件</vt:lpstr>
      <vt:lpstr>Plist文件的解析过程</vt:lpstr>
      <vt:lpstr>Plist的使用注意</vt:lpstr>
      <vt:lpstr>用模型取代字典的好处</vt:lpstr>
      <vt:lpstr>字典转模型</vt:lpstr>
      <vt:lpstr>instancetype</vt:lpstr>
      <vt:lpstr>类前缀</vt:lpstr>
      <vt:lpstr>字典转模型的过程</vt:lpstr>
      <vt:lpstr>模型练习</vt:lpstr>
      <vt:lpstr>view的封装</vt:lpstr>
      <vt:lpstr>简单的MVC</vt:lpstr>
      <vt:lpstr>Xib和storyboard对比</vt:lpstr>
      <vt:lpstr>Xib的加载</vt:lpstr>
      <vt:lpstr>使用xib自定义view的步骤</vt:lpstr>
      <vt:lpstr>使用xib自定义view的步骤</vt:lpstr>
      <vt:lpstr>使用xib自定义view的步骤</vt:lpstr>
      <vt:lpstr>注意点</vt:lpstr>
      <vt:lpstr>UIImage</vt:lpstr>
      <vt:lpstr>UILabel的基本设置</vt:lpstr>
      <vt:lpstr>UILabel的基本设置</vt:lpstr>
      <vt:lpstr>UIFont</vt:lpstr>
      <vt:lpstr>UIButton、UIImageView、UILabel的选择</vt:lpstr>
      <vt:lpstr>UIButton、UIImageView、UILabel的选择</vt:lpstr>
      <vt:lpstr>常用的Xcode插件</vt:lpstr>
      <vt:lpstr>如何获得APP内部资源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 Mj</cp:lastModifiedBy>
  <cp:revision>839</cp:revision>
  <dcterms:created xsi:type="dcterms:W3CDTF">2013-07-22T07:36:09Z</dcterms:created>
  <dcterms:modified xsi:type="dcterms:W3CDTF">2015-05-27T00:50:31Z</dcterms:modified>
</cp:coreProperties>
</file>