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0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  <p:sldId id="358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  <p14:sldId id="353"/>
          </p14:sldIdLst>
        </p14:section>
        <p14:section name="基本使用" id="{07D3D1A3-7A43-4D4C-82B3-5FA23205336A}">
          <p14:sldIdLst>
            <p14:sldId id="354"/>
            <p14:sldId id="355"/>
            <p14:sldId id="356"/>
            <p14:sldId id="357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16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FNetworking/AFNetwor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AFN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AFN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AFNetworking</a:t>
            </a:r>
            <a:r>
              <a:rPr kumimoji="1" lang="zh-CN" altLang="en-US" sz="1800"/>
              <a:t>，是对</a:t>
            </a:r>
            <a:r>
              <a:rPr kumimoji="1" lang="en-US" altLang="zh-CN" sz="1800"/>
              <a:t>NSURLConnection</a:t>
            </a:r>
            <a:r>
              <a:rPr kumimoji="1" lang="zh-CN" altLang="en-US" sz="1800"/>
              <a:t>的一层封装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虽然运行效率没有</a:t>
            </a:r>
            <a:r>
              <a:rPr kumimoji="1" lang="en-US" altLang="zh-CN" sz="1800"/>
              <a:t>ASI</a:t>
            </a:r>
            <a:r>
              <a:rPr kumimoji="1" lang="zh-CN" altLang="en-US" sz="1800"/>
              <a:t>高，但是使用比</a:t>
            </a:r>
            <a:r>
              <a:rPr kumimoji="1" lang="en-US" altLang="zh-CN" sz="1800"/>
              <a:t>ASI</a:t>
            </a:r>
            <a:r>
              <a:rPr kumimoji="1" lang="zh-CN" altLang="en-US" sz="1800"/>
              <a:t>简单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</a:t>
            </a:r>
            <a:r>
              <a:rPr kumimoji="1" lang="en-US" altLang="zh-CN" sz="1800"/>
              <a:t>iOS</a:t>
            </a:r>
            <a:r>
              <a:rPr kumimoji="1" lang="zh-CN" altLang="en-US" sz="1800"/>
              <a:t>开发中，使用比较广泛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AFN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https://github.com/pokeb/</a:t>
            </a:r>
            <a:r>
              <a:rPr kumimoji="1" lang="en-US" altLang="zh-TW" sz="1800">
                <a:hlinkClick r:id="rId2"/>
              </a:rPr>
              <a:t>AFNetworking/AFNetworking</a:t>
            </a: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AFN</a:t>
            </a:r>
            <a:r>
              <a:rPr kumimoji="1" lang="zh-CN" altLang="en-US"/>
              <a:t>的版本选择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7305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适用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要求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2.0+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6.0+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Xcode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Eurostile"/>
                          <a:ea typeface="华文细黑"/>
                          <a:cs typeface="Eurostile"/>
                        </a:rPr>
                        <a:t>5.0+</a:t>
                      </a:r>
                      <a:endParaRPr lang="zh-CN" altLang="en-US">
                        <a:solidFill>
                          <a:srgbClr val="FF0000"/>
                        </a:solidFill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1.x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5.0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0.10.x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iOS</a:t>
                      </a:r>
                      <a:r>
                        <a:rPr lang="zh-CN" altLang="en-US">
                          <a:latin typeface="Eurostile"/>
                          <a:ea typeface="华文细黑"/>
                          <a:cs typeface="Eurostile"/>
                        </a:rPr>
                        <a:t> </a:t>
                      </a:r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4.3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AFHTTPSessionManager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lang="en-US" altLang="zh-CN" sz="1800"/>
              <a:t>AFHTTPSessionManager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是</a:t>
            </a:r>
            <a:r>
              <a:rPr kumimoji="1" lang="en-US" altLang="zh-CN" sz="1800"/>
              <a:t>AFN</a:t>
            </a:r>
            <a:r>
              <a:rPr kumimoji="1" lang="zh-CN" altLang="en-US" sz="1800"/>
              <a:t>中最重要的对象之一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封装了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请求的常见处理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GET\POST</a:t>
            </a:r>
            <a:r>
              <a:rPr kumimoji="1" lang="zh-CN" altLang="en-US" sz="1800"/>
              <a:t>请求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解析服务器的响应数据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创建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AFHTTPSessionManager</a:t>
            </a:r>
            <a:r>
              <a:rPr lang="zh-CN" altLang="en-US" sz="18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*mgr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AFHTTPSessionManager</a:t>
            </a:r>
            <a:r>
              <a:rPr lang="zh-CN" altLang="en-US" sz="1800">
                <a:solidFill>
                  <a:srgbClr val="3F6E74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manager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893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GET\POST</a:t>
            </a:r>
            <a:r>
              <a:rPr kumimoji="1"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en-US" altLang="zh-CN" sz="1600"/>
              <a:t>GET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*)GET:(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</a:p>
          <a:p>
            <a:pPr marL="0" indent="0">
              <a:buNone/>
            </a:pPr>
            <a:endParaRPr kumimoji="1" lang="en-US" altLang="zh-CN" sz="1600"/>
          </a:p>
          <a:p>
            <a:r>
              <a:rPr kumimoji="1" lang="en-US" altLang="zh-CN" sz="1600"/>
              <a:t>POST</a:t>
            </a:r>
            <a:r>
              <a:rPr kumimoji="1" lang="zh-CN" altLang="en-US" sz="1600"/>
              <a:t>请求</a:t>
            </a:r>
            <a:endParaRPr kumimoji="1"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*)POST:(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*)URLString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parameters:(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)parameters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constructingBodyWithBlock:(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pt-BR" altLang="zh-CN" sz="1600">
                <a:solidFill>
                  <a:srgbClr val="3F6E74"/>
                </a:solidFill>
                <a:latin typeface="Menlo-Regular"/>
              </a:rPr>
              <a:t>AFMultipartFormData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&gt; formData))block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success:(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responseObject))success</a:t>
            </a:r>
          </a:p>
          <a:p>
            <a:pPr marL="0" indent="0">
              <a:buNone/>
            </a:pP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                   failure:(</a:t>
            </a:r>
            <a:r>
              <a:rPr lang="pt-BR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NSURLSessionDataTask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*task, </a:t>
            </a:r>
            <a:r>
              <a:rPr lang="pt-BR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pt-BR" altLang="zh-CN" sz="1600">
                <a:solidFill>
                  <a:srgbClr val="000000"/>
                </a:solidFill>
                <a:latin typeface="Menlo-Regular"/>
              </a:rPr>
              <a:t> *error))failure</a:t>
            </a:r>
            <a:endParaRPr kumimoji="1"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3467799" y="11557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监控联网状态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5521" y="1389444"/>
            <a:ext cx="8441552" cy="4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*manager = [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sharedManager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[manager startMonitoring];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[manager </a:t>
            </a:r>
            <a:r>
              <a:rPr lang="en-US" altLang="zh-CN" sz="1400">
                <a:solidFill>
                  <a:srgbClr val="26474B"/>
                </a:solidFill>
                <a:latin typeface="Menlo-Regular"/>
              </a:rPr>
              <a:t>setReachabilityStatusChangeBlock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400">
                <a:solidFill>
                  <a:srgbClr val="3F6E74"/>
                </a:solidFill>
                <a:latin typeface="Menlo-Regular"/>
              </a:rPr>
              <a:t>AFNetworkReachabilityStatus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status)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status);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endParaRPr kumimoji="1"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提示：要监控网络连接状态，必须要先调用单例的</a:t>
            </a:r>
            <a:r>
              <a:rPr kumimoji="1" lang="en-US" altLang="zh-CN" sz="1400">
                <a:solidFill>
                  <a:srgbClr val="FF0000"/>
                </a:solidFill>
                <a:latin typeface="Menlo-Regular"/>
              </a:rPr>
              <a:t>startMonitoring</a:t>
            </a:r>
            <a:r>
              <a:rPr kumimoji="1" lang="zh-CN" altLang="en-US" sz="1400">
                <a:solidFill>
                  <a:srgbClr val="000000"/>
                </a:solidFill>
                <a:latin typeface="Menlo-Regular"/>
              </a:rPr>
              <a:t>方法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2273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AFN</a:t>
            </a:r>
            <a:r>
              <a:rPr kumimoji="1" lang="zh-CN" altLang="en-US" dirty="0"/>
              <a:t>架构对比</a:t>
            </a:r>
          </a:p>
        </p:txBody>
      </p:sp>
      <p:pic>
        <p:nvPicPr>
          <p:cNvPr id="5" name="图片 4" descr="image01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1" y="1587502"/>
            <a:ext cx="7079574" cy="4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10138</TotalTime>
  <Words>362</Words>
  <Application>Microsoft Macintosh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小码哥2015</vt:lpstr>
      <vt:lpstr>网络 AFN</vt:lpstr>
      <vt:lpstr>AFN</vt:lpstr>
      <vt:lpstr>AFN的版本选择</vt:lpstr>
      <vt:lpstr>AFHTTPSessionManager</vt:lpstr>
      <vt:lpstr>GET\POST请求</vt:lpstr>
      <vt:lpstr>文件上传</vt:lpstr>
      <vt:lpstr>监控联网状态</vt:lpstr>
      <vt:lpstr>ASI和AFN架构对比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5417</cp:revision>
  <dcterms:created xsi:type="dcterms:W3CDTF">2013-07-22T07:36:09Z</dcterms:created>
  <dcterms:modified xsi:type="dcterms:W3CDTF">2015-07-12T16:34:47Z</dcterms:modified>
</cp:coreProperties>
</file>