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312" r:id="rId4"/>
    <p:sldId id="313" r:id="rId5"/>
    <p:sldId id="292" r:id="rId6"/>
    <p:sldId id="294" r:id="rId7"/>
    <p:sldId id="314" r:id="rId8"/>
    <p:sldId id="311" r:id="rId9"/>
    <p:sldId id="315" r:id="rId10"/>
    <p:sldId id="316" r:id="rId11"/>
    <p:sldId id="321" r:id="rId12"/>
    <p:sldId id="322" r:id="rId13"/>
    <p:sldId id="317" r:id="rId14"/>
    <p:sldId id="323" r:id="rId15"/>
    <p:sldId id="318" r:id="rId16"/>
    <p:sldId id="325" r:id="rId17"/>
    <p:sldId id="330" r:id="rId18"/>
    <p:sldId id="324" r:id="rId19"/>
    <p:sldId id="327" r:id="rId20"/>
    <p:sldId id="328" r:id="rId21"/>
    <p:sldId id="329" r:id="rId22"/>
    <p:sldId id="331" r:id="rId23"/>
    <p:sldId id="332" r:id="rId24"/>
    <p:sldId id="305" r:id="rId25"/>
    <p:sldId id="261" r:id="rId26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79F21C"/>
    <a:srgbClr val="CCCCFF"/>
    <a:srgbClr val="E5FFD5"/>
    <a:srgbClr val="F2EDFF"/>
    <a:srgbClr val="FFFFFF"/>
    <a:srgbClr val="FFCCCC"/>
    <a:srgbClr val="FFD9B2"/>
    <a:srgbClr val="B2FFB2"/>
    <a:srgbClr val="FFF8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5970" autoAdjust="0"/>
  </p:normalViewPr>
  <p:slideViewPr>
    <p:cSldViewPr snapToGrid="0">
      <p:cViewPr varScale="1">
        <p:scale>
          <a:sx n="115" d="100"/>
          <a:sy n="115" d="100"/>
        </p:scale>
        <p:origin x="81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ṩ1ïdê">
            <a:extLst>
              <a:ext uri="{FF2B5EF4-FFF2-40B4-BE49-F238E27FC236}">
                <a16:creationId xmlns:a16="http://schemas.microsoft.com/office/drawing/2014/main" id="{B165F2F7-32E4-4AF8-8657-36AC30D78579}"/>
              </a:ext>
            </a:extLst>
          </p:cNvPr>
          <p:cNvSpPr/>
          <p:nvPr userDrawn="1"/>
        </p:nvSpPr>
        <p:spPr>
          <a:xfrm>
            <a:off x="0" y="3214811"/>
            <a:ext cx="12191999" cy="3025651"/>
          </a:xfrm>
          <a:prstGeom prst="rect">
            <a:avLst/>
          </a:prstGeom>
          <a:solidFill>
            <a:srgbClr val="DD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5631878"/>
            <a:ext cx="7181303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accent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2784331"/>
            <a:ext cx="7181303" cy="284754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91D0C5-E57C-45B4-AFE5-02F7704CDCF6}"/>
              </a:ext>
            </a:extLst>
          </p:cNvPr>
          <p:cNvGrpSpPr/>
          <p:nvPr/>
        </p:nvGrpSpPr>
        <p:grpSpPr>
          <a:xfrm>
            <a:off x="6613687" y="435429"/>
            <a:ext cx="5156847" cy="6422571"/>
            <a:chOff x="4799728" y="1130300"/>
            <a:chExt cx="3634842" cy="4526998"/>
          </a:xfrm>
        </p:grpSpPr>
        <p:sp>
          <p:nvSpPr>
            <p:cNvPr id="11" name="ïş1ïḓe">
              <a:extLst>
                <a:ext uri="{FF2B5EF4-FFF2-40B4-BE49-F238E27FC236}">
                  <a16:creationId xmlns:a16="http://schemas.microsoft.com/office/drawing/2014/main" id="{AAEF8C50-AF93-4B64-9F64-BC188B9CC986}"/>
                </a:ext>
              </a:extLst>
            </p:cNvPr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ş1îḓé">
              <a:extLst>
                <a:ext uri="{FF2B5EF4-FFF2-40B4-BE49-F238E27FC236}">
                  <a16:creationId xmlns:a16="http://schemas.microsoft.com/office/drawing/2014/main" id="{D1034528-61F0-451C-8439-59044CBBC42D}"/>
                </a:ext>
              </a:extLst>
            </p:cNvPr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íṡ1íḑè">
              <a:extLst>
                <a:ext uri="{FF2B5EF4-FFF2-40B4-BE49-F238E27FC236}">
                  <a16:creationId xmlns:a16="http://schemas.microsoft.com/office/drawing/2014/main" id="{443590D7-CA87-4478-AB6B-8DA2AC5C485A}"/>
                </a:ext>
              </a:extLst>
            </p:cNvPr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îṥḻiḍê">
              <a:extLst>
                <a:ext uri="{FF2B5EF4-FFF2-40B4-BE49-F238E27FC236}">
                  <a16:creationId xmlns:a16="http://schemas.microsoft.com/office/drawing/2014/main" id="{FD92C89C-9731-46F9-9B6E-376810BFF18B}"/>
                </a:ext>
              </a:extLst>
            </p:cNvPr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iṥḷiḑè">
              <a:extLst>
                <a:ext uri="{FF2B5EF4-FFF2-40B4-BE49-F238E27FC236}">
                  <a16:creationId xmlns:a16="http://schemas.microsoft.com/office/drawing/2014/main" id="{A8591A9D-5538-4DEC-B405-54C510558903}"/>
                </a:ext>
              </a:extLst>
            </p:cNvPr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ṥḻíḑé">
              <a:extLst>
                <a:ext uri="{FF2B5EF4-FFF2-40B4-BE49-F238E27FC236}">
                  <a16:creationId xmlns:a16="http://schemas.microsoft.com/office/drawing/2014/main" id="{FC116EBF-5653-4BA4-837E-95BEB302B1FC}"/>
                </a:ext>
              </a:extLst>
            </p:cNvPr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sḷiďê">
              <a:extLst>
                <a:ext uri="{FF2B5EF4-FFF2-40B4-BE49-F238E27FC236}">
                  <a16:creationId xmlns:a16="http://schemas.microsoft.com/office/drawing/2014/main" id="{D7181733-982F-4ADC-B787-E92C178D9BE9}"/>
                </a:ext>
              </a:extLst>
            </p:cNvPr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îs1iḓê">
              <a:extLst>
                <a:ext uri="{FF2B5EF4-FFF2-40B4-BE49-F238E27FC236}">
                  <a16:creationId xmlns:a16="http://schemas.microsoft.com/office/drawing/2014/main" id="{75B1573A-D6DA-4E40-B952-FC6A6E899942}"/>
                </a:ext>
              </a:extLst>
            </p:cNvPr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íṡḻïdé">
              <a:extLst>
                <a:ext uri="{FF2B5EF4-FFF2-40B4-BE49-F238E27FC236}">
                  <a16:creationId xmlns:a16="http://schemas.microsoft.com/office/drawing/2014/main" id="{A3C16CC0-0D98-42C3-ACDA-6C6B1AAA14CB}"/>
                </a:ext>
              </a:extLst>
            </p:cNvPr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ïṧľiḑè">
              <a:extLst>
                <a:ext uri="{FF2B5EF4-FFF2-40B4-BE49-F238E27FC236}">
                  <a16:creationId xmlns:a16="http://schemas.microsoft.com/office/drawing/2014/main" id="{2EEC5EF2-9731-49D2-8E01-4BAE06CF1807}"/>
                </a:ext>
              </a:extLst>
            </p:cNvPr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íşľîḋè">
              <a:extLst>
                <a:ext uri="{FF2B5EF4-FFF2-40B4-BE49-F238E27FC236}">
                  <a16:creationId xmlns:a16="http://schemas.microsoft.com/office/drawing/2014/main" id="{07D33D98-ECF4-43C9-8F9B-502B76AA375A}"/>
                </a:ext>
              </a:extLst>
            </p:cNvPr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šḷîḍè">
              <a:extLst>
                <a:ext uri="{FF2B5EF4-FFF2-40B4-BE49-F238E27FC236}">
                  <a16:creationId xmlns:a16="http://schemas.microsoft.com/office/drawing/2014/main" id="{06AFAADD-E47D-403A-8BCE-6B991B488491}"/>
                </a:ext>
              </a:extLst>
            </p:cNvPr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ŝļiḑè">
              <a:extLst>
                <a:ext uri="{FF2B5EF4-FFF2-40B4-BE49-F238E27FC236}">
                  <a16:creationId xmlns:a16="http://schemas.microsoft.com/office/drawing/2014/main" id="{F20679ED-F04B-48C0-86C1-4F4678D0EF44}"/>
                </a:ext>
              </a:extLst>
            </p:cNvPr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sḻïḓe">
              <a:extLst>
                <a:ext uri="{FF2B5EF4-FFF2-40B4-BE49-F238E27FC236}">
                  <a16:creationId xmlns:a16="http://schemas.microsoft.com/office/drawing/2014/main" id="{178FE26C-EAE2-489E-9818-2AD90604A6E7}"/>
                </a:ext>
              </a:extLst>
            </p:cNvPr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îṥľíḑê">
              <a:extLst>
                <a:ext uri="{FF2B5EF4-FFF2-40B4-BE49-F238E27FC236}">
                  <a16:creationId xmlns:a16="http://schemas.microsoft.com/office/drawing/2014/main" id="{54C937FE-182B-4B4C-8B56-94274EF8727A}"/>
                </a:ext>
              </a:extLst>
            </p:cNvPr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iṧľíḑe">
              <a:extLst>
                <a:ext uri="{FF2B5EF4-FFF2-40B4-BE49-F238E27FC236}">
                  <a16:creationId xmlns:a16="http://schemas.microsoft.com/office/drawing/2014/main" id="{9EC454E6-4E34-40A0-B134-E27356DF1BD3}"/>
                </a:ext>
              </a:extLst>
            </p:cNvPr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íşḻïḑê">
              <a:extLst>
                <a:ext uri="{FF2B5EF4-FFF2-40B4-BE49-F238E27FC236}">
                  <a16:creationId xmlns:a16="http://schemas.microsoft.com/office/drawing/2014/main" id="{F02A9D5E-CFB2-42AA-A5C5-5E5778C6FCBE}"/>
                </a:ext>
              </a:extLst>
            </p:cNvPr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šḻîḋè">
              <a:extLst>
                <a:ext uri="{FF2B5EF4-FFF2-40B4-BE49-F238E27FC236}">
                  <a16:creationId xmlns:a16="http://schemas.microsoft.com/office/drawing/2014/main" id="{2B76FEBA-B0C4-4066-ABF2-E33CBD44C45F}"/>
                </a:ext>
              </a:extLst>
            </p:cNvPr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ïšliḋé">
              <a:extLst>
                <a:ext uri="{FF2B5EF4-FFF2-40B4-BE49-F238E27FC236}">
                  <a16:creationId xmlns:a16="http://schemas.microsoft.com/office/drawing/2014/main" id="{17F7742C-0E9E-453F-BF74-0A1870F594D9}"/>
                </a:ext>
              </a:extLst>
            </p:cNvPr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íṣlídé">
              <a:extLst>
                <a:ext uri="{FF2B5EF4-FFF2-40B4-BE49-F238E27FC236}">
                  <a16:creationId xmlns:a16="http://schemas.microsoft.com/office/drawing/2014/main" id="{3B98F7CF-64A1-4A5B-B8EC-9178705C9901}"/>
                </a:ext>
              </a:extLst>
            </p:cNvPr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ï$ľïḍé">
              <a:extLst>
                <a:ext uri="{FF2B5EF4-FFF2-40B4-BE49-F238E27FC236}">
                  <a16:creationId xmlns:a16="http://schemas.microsoft.com/office/drawing/2014/main" id="{8EB33BF9-35EF-4068-A574-8FBC5EEAC895}"/>
                </a:ext>
              </a:extLst>
            </p:cNvPr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$1îḑé">
              <a:extLst>
                <a:ext uri="{FF2B5EF4-FFF2-40B4-BE49-F238E27FC236}">
                  <a16:creationId xmlns:a16="http://schemas.microsoft.com/office/drawing/2014/main" id="{66235EE7-FC71-4720-94D6-AE9E5A6E3B32}"/>
                </a:ext>
              </a:extLst>
            </p:cNvPr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íşļiḓê">
              <a:extLst>
                <a:ext uri="{FF2B5EF4-FFF2-40B4-BE49-F238E27FC236}">
                  <a16:creationId xmlns:a16="http://schemas.microsoft.com/office/drawing/2014/main" id="{464E50F4-2AD9-4646-95B0-C615F448F8D7}"/>
                </a:ext>
              </a:extLst>
            </p:cNvPr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Sliḍé">
              <a:extLst>
                <a:ext uri="{FF2B5EF4-FFF2-40B4-BE49-F238E27FC236}">
                  <a16:creationId xmlns:a16="http://schemas.microsoft.com/office/drawing/2014/main" id="{08FD15B7-89FA-4BA0-832E-9B9D9FF852D5}"/>
                </a:ext>
              </a:extLst>
            </p:cNvPr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îşļïde">
              <a:extLst>
                <a:ext uri="{FF2B5EF4-FFF2-40B4-BE49-F238E27FC236}">
                  <a16:creationId xmlns:a16="http://schemas.microsoft.com/office/drawing/2014/main" id="{4DACA41F-DADA-4149-8933-31488F26C8AD}"/>
                </a:ext>
              </a:extLst>
            </p:cNvPr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$ḻídè">
              <a:extLst>
                <a:ext uri="{FF2B5EF4-FFF2-40B4-BE49-F238E27FC236}">
                  <a16:creationId xmlns:a16="http://schemas.microsoft.com/office/drawing/2014/main" id="{C28E4710-C2A1-4505-AD75-E91E319AE73A}"/>
                </a:ext>
              </a:extLst>
            </p:cNvPr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ísľíḑe">
              <a:extLst>
                <a:ext uri="{FF2B5EF4-FFF2-40B4-BE49-F238E27FC236}">
                  <a16:creationId xmlns:a16="http://schemas.microsoft.com/office/drawing/2014/main" id="{C323CC97-7CC7-4FA5-A665-16F8A2FDB29A}"/>
                </a:ext>
              </a:extLst>
            </p:cNvPr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íṩlîḑè">
              <a:extLst>
                <a:ext uri="{FF2B5EF4-FFF2-40B4-BE49-F238E27FC236}">
                  <a16:creationId xmlns:a16="http://schemas.microsoft.com/office/drawing/2014/main" id="{26A96D82-53D7-454D-B8F0-08C85B54A508}"/>
                </a:ext>
              </a:extLst>
            </p:cNvPr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iṡḻídê">
              <a:extLst>
                <a:ext uri="{FF2B5EF4-FFF2-40B4-BE49-F238E27FC236}">
                  <a16:creationId xmlns:a16="http://schemas.microsoft.com/office/drawing/2014/main" id="{00A55C22-40A5-4BCE-AB5C-0DBD7B43CF15}"/>
                </a:ext>
              </a:extLst>
            </p:cNvPr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íŝḷîḋè">
              <a:extLst>
                <a:ext uri="{FF2B5EF4-FFF2-40B4-BE49-F238E27FC236}">
                  <a16:creationId xmlns:a16="http://schemas.microsoft.com/office/drawing/2014/main" id="{1E7E1B5A-4BA7-4930-AB12-641C32CB9B5D}"/>
                </a:ext>
              </a:extLst>
            </p:cNvPr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şliḓè">
              <a:extLst>
                <a:ext uri="{FF2B5EF4-FFF2-40B4-BE49-F238E27FC236}">
                  <a16:creationId xmlns:a16="http://schemas.microsoft.com/office/drawing/2014/main" id="{463C39C0-BA97-46C8-947C-6A6BB4E7C9D1}"/>
                </a:ext>
              </a:extLst>
            </p:cNvPr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îsḻiḑé">
              <a:extLst>
                <a:ext uri="{FF2B5EF4-FFF2-40B4-BE49-F238E27FC236}">
                  <a16:creationId xmlns:a16="http://schemas.microsoft.com/office/drawing/2014/main" id="{DF04E304-5F07-4415-828B-0989704C8FE6}"/>
                </a:ext>
              </a:extLst>
            </p:cNvPr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íṧľiḓê">
              <a:extLst>
                <a:ext uri="{FF2B5EF4-FFF2-40B4-BE49-F238E27FC236}">
                  <a16:creationId xmlns:a16="http://schemas.microsoft.com/office/drawing/2014/main" id="{9DE34A69-BC75-47AD-8DE0-15FDFEF5D179}"/>
                </a:ext>
              </a:extLst>
            </p:cNvPr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íSlíďé">
              <a:extLst>
                <a:ext uri="{FF2B5EF4-FFF2-40B4-BE49-F238E27FC236}">
                  <a16:creationId xmlns:a16="http://schemas.microsoft.com/office/drawing/2014/main" id="{F19E1891-22A9-4238-9A0E-D54742EB9A67}"/>
                </a:ext>
              </a:extLst>
            </p:cNvPr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iś1ïdè">
              <a:extLst>
                <a:ext uri="{FF2B5EF4-FFF2-40B4-BE49-F238E27FC236}">
                  <a16:creationId xmlns:a16="http://schemas.microsoft.com/office/drawing/2014/main" id="{26F87FC7-C5C8-4289-A0E2-8F0511BE4D0F}"/>
                </a:ext>
              </a:extLst>
            </p:cNvPr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îŝḷïḍé">
              <a:extLst>
                <a:ext uri="{FF2B5EF4-FFF2-40B4-BE49-F238E27FC236}">
                  <a16:creationId xmlns:a16="http://schemas.microsoft.com/office/drawing/2014/main" id="{AF3C94AB-652D-4CCA-BFC8-3BC7A5181E1F}"/>
                </a:ext>
              </a:extLst>
            </p:cNvPr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ïśļïďé">
              <a:extLst>
                <a:ext uri="{FF2B5EF4-FFF2-40B4-BE49-F238E27FC236}">
                  <a16:creationId xmlns:a16="http://schemas.microsoft.com/office/drawing/2014/main" id="{10BC1FCD-F8F1-411F-8B4C-46E128380494}"/>
                </a:ext>
              </a:extLst>
            </p:cNvPr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íṧḷídè">
              <a:extLst>
                <a:ext uri="{FF2B5EF4-FFF2-40B4-BE49-F238E27FC236}">
                  <a16:creationId xmlns:a16="http://schemas.microsoft.com/office/drawing/2014/main" id="{D6954D73-841B-4674-94DA-57899B5C83FA}"/>
                </a:ext>
              </a:extLst>
            </p:cNvPr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54275" y="5039338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54275" y="5335609"/>
            <a:ext cx="377860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624196" y="301141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625312" y="390676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29003E-14DA-4608-82C8-F702B03C8C62}"/>
              </a:ext>
            </a:extLst>
          </p:cNvPr>
          <p:cNvGrpSpPr/>
          <p:nvPr userDrawn="1"/>
        </p:nvGrpSpPr>
        <p:grpSpPr>
          <a:xfrm>
            <a:off x="319314" y="2036404"/>
            <a:ext cx="4072838" cy="4821596"/>
            <a:chOff x="8076387" y="719679"/>
            <a:chExt cx="1691389" cy="200233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iSliḓê">
              <a:extLst>
                <a:ext uri="{FF2B5EF4-FFF2-40B4-BE49-F238E27FC236}">
                  <a16:creationId xmlns:a16="http://schemas.microsoft.com/office/drawing/2014/main" id="{80A47D5A-673E-4EDC-8FB1-C2A2486C802A}"/>
                </a:ext>
              </a:extLst>
            </p:cNvPr>
            <p:cNvSpPr/>
            <p:nvPr userDrawn="1"/>
          </p:nvSpPr>
          <p:spPr>
            <a:xfrm>
              <a:off x="8076387" y="1142847"/>
              <a:ext cx="1263335" cy="157916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grpFill/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ṣlîḓê">
              <a:extLst>
                <a:ext uri="{FF2B5EF4-FFF2-40B4-BE49-F238E27FC236}">
                  <a16:creationId xmlns:a16="http://schemas.microsoft.com/office/drawing/2014/main" id="{DCD89878-3878-44CD-816E-D1DB497D642B}"/>
                </a:ext>
              </a:extLst>
            </p:cNvPr>
            <p:cNvSpPr/>
            <p:nvPr userDrawn="1"/>
          </p:nvSpPr>
          <p:spPr>
            <a:xfrm>
              <a:off x="9489100" y="1622592"/>
              <a:ext cx="278676" cy="18578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îṧḻiďê">
              <a:extLst>
                <a:ext uri="{FF2B5EF4-FFF2-40B4-BE49-F238E27FC236}">
                  <a16:creationId xmlns:a16="http://schemas.microsoft.com/office/drawing/2014/main" id="{927A350C-74E8-4289-AD50-D152B2F20760}"/>
                </a:ext>
              </a:extLst>
            </p:cNvPr>
            <p:cNvSpPr/>
            <p:nvPr userDrawn="1"/>
          </p:nvSpPr>
          <p:spPr>
            <a:xfrm>
              <a:off x="9219712" y="1044802"/>
              <a:ext cx="111471" cy="1114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îsļiďé">
              <a:extLst>
                <a:ext uri="{FF2B5EF4-FFF2-40B4-BE49-F238E27FC236}">
                  <a16:creationId xmlns:a16="http://schemas.microsoft.com/office/drawing/2014/main" id="{FA1565F5-351B-46F7-94BA-8DE2B624E1D4}"/>
                </a:ext>
              </a:extLst>
            </p:cNvPr>
            <p:cNvSpPr/>
            <p:nvPr userDrawn="1"/>
          </p:nvSpPr>
          <p:spPr>
            <a:xfrm>
              <a:off x="8112435" y="1044802"/>
              <a:ext cx="111471" cy="1114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ísľîḑê">
              <a:extLst>
                <a:ext uri="{FF2B5EF4-FFF2-40B4-BE49-F238E27FC236}">
                  <a16:creationId xmlns:a16="http://schemas.microsoft.com/office/drawing/2014/main" id="{F46A0CCC-6110-407E-8E6D-A1E655B7B10A}"/>
                </a:ext>
              </a:extLst>
            </p:cNvPr>
            <p:cNvSpPr/>
            <p:nvPr userDrawn="1"/>
          </p:nvSpPr>
          <p:spPr>
            <a:xfrm>
              <a:off x="8677221" y="719679"/>
              <a:ext cx="18578" cy="278676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ṥlïďé">
              <a:extLst>
                <a:ext uri="{FF2B5EF4-FFF2-40B4-BE49-F238E27FC236}">
                  <a16:creationId xmlns:a16="http://schemas.microsoft.com/office/drawing/2014/main" id="{D83D0A40-C194-4C9B-8119-3AA087712412}"/>
                </a:ext>
              </a:extLst>
            </p:cNvPr>
            <p:cNvSpPr/>
            <p:nvPr userDrawn="1"/>
          </p:nvSpPr>
          <p:spPr>
            <a:xfrm>
              <a:off x="8385539" y="1912417"/>
              <a:ext cx="204363" cy="631668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şḷiḍè">
              <a:extLst>
                <a:ext uri="{FF2B5EF4-FFF2-40B4-BE49-F238E27FC236}">
                  <a16:creationId xmlns:a16="http://schemas.microsoft.com/office/drawing/2014/main" id="{DE854E02-9D47-4D10-A040-E952102AC62D}"/>
                </a:ext>
              </a:extLst>
            </p:cNvPr>
            <p:cNvSpPr/>
            <p:nvPr userDrawn="1"/>
          </p:nvSpPr>
          <p:spPr>
            <a:xfrm>
              <a:off x="8827706" y="1912417"/>
              <a:ext cx="204363" cy="631668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grp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DD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39913" y="2235120"/>
            <a:ext cx="6608595" cy="1999306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39913" y="4919152"/>
            <a:ext cx="660859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2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9915" y="4622881"/>
            <a:ext cx="6608595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77603F-656A-4E2F-9228-E30568A2F1D6}"/>
              </a:ext>
            </a:extLst>
          </p:cNvPr>
          <p:cNvGrpSpPr/>
          <p:nvPr userDrawn="1"/>
        </p:nvGrpSpPr>
        <p:grpSpPr>
          <a:xfrm>
            <a:off x="7648506" y="835083"/>
            <a:ext cx="3563000" cy="4437522"/>
            <a:chOff x="4799728" y="1130300"/>
            <a:chExt cx="3634842" cy="4526998"/>
          </a:xfrm>
        </p:grpSpPr>
        <p:sp>
          <p:nvSpPr>
            <p:cNvPr id="8" name="îSḻïḍè">
              <a:extLst>
                <a:ext uri="{FF2B5EF4-FFF2-40B4-BE49-F238E27FC236}">
                  <a16:creationId xmlns:a16="http://schemas.microsoft.com/office/drawing/2014/main" id="{61BDFEB9-90AA-43E9-A12B-EFFF9287F99D}"/>
                </a:ext>
              </a:extLst>
            </p:cNvPr>
            <p:cNvSpPr/>
            <p:nvPr/>
          </p:nvSpPr>
          <p:spPr>
            <a:xfrm>
              <a:off x="7491718" y="1130300"/>
              <a:ext cx="942852" cy="2278559"/>
            </a:xfrm>
            <a:custGeom>
              <a:avLst/>
              <a:gdLst>
                <a:gd name="connsiteX0" fmla="*/ 531664 w 942851"/>
                <a:gd name="connsiteY0" fmla="*/ 0 h 2278558"/>
                <a:gd name="connsiteX1" fmla="*/ 0 w 942851"/>
                <a:gd name="connsiteY1" fmla="*/ 2289035 h 2278558"/>
                <a:gd name="connsiteX2" fmla="*/ 907495 w 942851"/>
                <a:gd name="connsiteY2" fmla="*/ 1250588 h 2278558"/>
                <a:gd name="connsiteX3" fmla="*/ 531664 w 942851"/>
                <a:gd name="connsiteY3" fmla="*/ 0 h 227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51" h="2278558">
                  <a:moveTo>
                    <a:pt x="531664" y="0"/>
                  </a:moveTo>
                  <a:lnTo>
                    <a:pt x="0" y="2289035"/>
                  </a:lnTo>
                  <a:cubicBezTo>
                    <a:pt x="0" y="2289035"/>
                    <a:pt x="709758" y="2260226"/>
                    <a:pt x="907495" y="1250588"/>
                  </a:cubicBezTo>
                  <a:cubicBezTo>
                    <a:pt x="1101304" y="271070"/>
                    <a:pt x="531664" y="0"/>
                    <a:pt x="531664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iṧ1îďè">
              <a:extLst>
                <a:ext uri="{FF2B5EF4-FFF2-40B4-BE49-F238E27FC236}">
                  <a16:creationId xmlns:a16="http://schemas.microsoft.com/office/drawing/2014/main" id="{D6E33435-E28A-463E-9EC6-4FEF1432AC96}"/>
                </a:ext>
              </a:extLst>
            </p:cNvPr>
            <p:cNvSpPr/>
            <p:nvPr/>
          </p:nvSpPr>
          <p:spPr>
            <a:xfrm>
              <a:off x="5239350" y="3331493"/>
              <a:ext cx="327379" cy="130952"/>
            </a:xfrm>
            <a:custGeom>
              <a:avLst/>
              <a:gdLst>
                <a:gd name="connsiteX0" fmla="*/ 0 w 327379"/>
                <a:gd name="connsiteY0" fmla="*/ 134984 h 130951"/>
                <a:gd name="connsiteX1" fmla="*/ 132261 w 327379"/>
                <a:gd name="connsiteY1" fmla="*/ 11890 h 130951"/>
                <a:gd name="connsiteX2" fmla="*/ 336546 w 327379"/>
                <a:gd name="connsiteY2" fmla="*/ 134984 h 130951"/>
                <a:gd name="connsiteX3" fmla="*/ 168928 w 327379"/>
                <a:gd name="connsiteY3" fmla="*/ 134984 h 130951"/>
                <a:gd name="connsiteX4" fmla="*/ 182023 w 327379"/>
                <a:gd name="connsiteY4" fmla="*/ 79985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379" h="130951">
                  <a:moveTo>
                    <a:pt x="0" y="134984"/>
                  </a:moveTo>
                  <a:cubicBezTo>
                    <a:pt x="0" y="134984"/>
                    <a:pt x="37976" y="42009"/>
                    <a:pt x="132261" y="11890"/>
                  </a:cubicBezTo>
                  <a:cubicBezTo>
                    <a:pt x="225237" y="-18229"/>
                    <a:pt x="340474" y="4033"/>
                    <a:pt x="336546" y="134984"/>
                  </a:cubicBezTo>
                  <a:lnTo>
                    <a:pt x="168928" y="134984"/>
                  </a:lnTo>
                  <a:cubicBezTo>
                    <a:pt x="168928" y="134984"/>
                    <a:pt x="149285" y="98318"/>
                    <a:pt x="182023" y="79985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íŝ1îḑê">
              <a:extLst>
                <a:ext uri="{FF2B5EF4-FFF2-40B4-BE49-F238E27FC236}">
                  <a16:creationId xmlns:a16="http://schemas.microsoft.com/office/drawing/2014/main" id="{9304A826-F780-4CF2-AEA1-5EB7122B87CE}"/>
                </a:ext>
              </a:extLst>
            </p:cNvPr>
            <p:cNvSpPr/>
            <p:nvPr/>
          </p:nvSpPr>
          <p:spPr>
            <a:xfrm>
              <a:off x="5552096" y="3158427"/>
              <a:ext cx="366665" cy="301189"/>
            </a:xfrm>
            <a:custGeom>
              <a:avLst/>
              <a:gdLst>
                <a:gd name="connsiteX0" fmla="*/ 321060 w 366664"/>
                <a:gd name="connsiteY0" fmla="*/ 309360 h 301188"/>
                <a:gd name="connsiteX1" fmla="*/ 304036 w 366664"/>
                <a:gd name="connsiteY1" fmla="*/ 50075 h 301188"/>
                <a:gd name="connsiteX2" fmla="*/ 61775 w 366664"/>
                <a:gd name="connsiteY2" fmla="*/ 272693 h 301188"/>
                <a:gd name="connsiteX3" fmla="*/ 150822 w 366664"/>
                <a:gd name="connsiteY3" fmla="*/ 161384 h 301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664" h="301188">
                  <a:moveTo>
                    <a:pt x="321060" y="309360"/>
                  </a:moveTo>
                  <a:cubicBezTo>
                    <a:pt x="321060" y="309360"/>
                    <a:pt x="454630" y="179718"/>
                    <a:pt x="304036" y="50075"/>
                  </a:cubicBezTo>
                  <a:cubicBezTo>
                    <a:pt x="122013" y="-107066"/>
                    <a:pt x="-113700" y="144361"/>
                    <a:pt x="61775" y="272693"/>
                  </a:cubicBezTo>
                  <a:cubicBezTo>
                    <a:pt x="170465" y="352574"/>
                    <a:pt x="254274" y="196741"/>
                    <a:pt x="150822" y="16138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îṩľîḋè">
              <a:extLst>
                <a:ext uri="{FF2B5EF4-FFF2-40B4-BE49-F238E27FC236}">
                  <a16:creationId xmlns:a16="http://schemas.microsoft.com/office/drawing/2014/main" id="{276A2E36-748D-419C-9EE2-5DF2A51BE0C6}"/>
                </a:ext>
              </a:extLst>
            </p:cNvPr>
            <p:cNvSpPr/>
            <p:nvPr/>
          </p:nvSpPr>
          <p:spPr>
            <a:xfrm>
              <a:off x="5856132" y="3091595"/>
              <a:ext cx="392855" cy="340474"/>
            </a:xfrm>
            <a:custGeom>
              <a:avLst/>
              <a:gdLst>
                <a:gd name="connsiteX0" fmla="*/ 0 w 392854"/>
                <a:gd name="connsiteY0" fmla="*/ 115598 h 340474"/>
                <a:gd name="connsiteX1" fmla="*/ 208213 w 392854"/>
                <a:gd name="connsiteY1" fmla="*/ 361 h 340474"/>
                <a:gd name="connsiteX2" fmla="*/ 383688 w 392854"/>
                <a:gd name="connsiteY2" fmla="*/ 267502 h 340474"/>
                <a:gd name="connsiteX3" fmla="*/ 210832 w 392854"/>
                <a:gd name="connsiteY3" fmla="*/ 306788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854" h="340474">
                  <a:moveTo>
                    <a:pt x="0" y="115598"/>
                  </a:moveTo>
                  <a:cubicBezTo>
                    <a:pt x="0" y="115598"/>
                    <a:pt x="51071" y="-7496"/>
                    <a:pt x="208213" y="361"/>
                  </a:cubicBezTo>
                  <a:cubicBezTo>
                    <a:pt x="365355" y="8218"/>
                    <a:pt x="426902" y="161431"/>
                    <a:pt x="383688" y="267502"/>
                  </a:cubicBezTo>
                  <a:cubicBezTo>
                    <a:pt x="340474" y="373573"/>
                    <a:pt x="214761" y="374882"/>
                    <a:pt x="210832" y="306788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íṡ1ïḓe">
              <a:extLst>
                <a:ext uri="{FF2B5EF4-FFF2-40B4-BE49-F238E27FC236}">
                  <a16:creationId xmlns:a16="http://schemas.microsoft.com/office/drawing/2014/main" id="{20A4A09F-DE16-4168-819D-7F31D973EC1A}"/>
                </a:ext>
              </a:extLst>
            </p:cNvPr>
            <p:cNvSpPr/>
            <p:nvPr/>
          </p:nvSpPr>
          <p:spPr>
            <a:xfrm>
              <a:off x="6068274" y="3266121"/>
              <a:ext cx="78571" cy="13095"/>
            </a:xfrm>
            <a:custGeom>
              <a:avLst/>
              <a:gdLst>
                <a:gd name="connsiteX0" fmla="*/ 79880 w 78570"/>
                <a:gd name="connsiteY0" fmla="*/ 0 h 13095"/>
                <a:gd name="connsiteX1" fmla="*/ 0 w 78570"/>
                <a:gd name="connsiteY1" fmla="*/ 22262 h 1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13095">
                  <a:moveTo>
                    <a:pt x="79880" y="0"/>
                  </a:moveTo>
                  <a:cubicBezTo>
                    <a:pt x="79880" y="0"/>
                    <a:pt x="41904" y="27500"/>
                    <a:pt x="0" y="2226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ïŝlîḍê">
              <a:extLst>
                <a:ext uri="{FF2B5EF4-FFF2-40B4-BE49-F238E27FC236}">
                  <a16:creationId xmlns:a16="http://schemas.microsoft.com/office/drawing/2014/main" id="{F8657E4E-B533-4A5A-9F5F-E5BE8ACB5AD2}"/>
                </a:ext>
              </a:extLst>
            </p:cNvPr>
            <p:cNvSpPr/>
            <p:nvPr/>
          </p:nvSpPr>
          <p:spPr>
            <a:xfrm>
              <a:off x="6053869" y="3179693"/>
              <a:ext cx="13095" cy="209523"/>
            </a:xfrm>
            <a:custGeom>
              <a:avLst/>
              <a:gdLst>
                <a:gd name="connsiteX0" fmla="*/ 0 w 13095"/>
                <a:gd name="connsiteY0" fmla="*/ 0 h 209522"/>
                <a:gd name="connsiteX1" fmla="*/ 11786 w 13095"/>
                <a:gd name="connsiteY1" fmla="*/ 218689 h 20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" h="209522">
                  <a:moveTo>
                    <a:pt x="0" y="0"/>
                  </a:moveTo>
                  <a:cubicBezTo>
                    <a:pt x="0" y="0"/>
                    <a:pt x="23571" y="117856"/>
                    <a:pt x="11786" y="218689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íṧlîḓé">
              <a:extLst>
                <a:ext uri="{FF2B5EF4-FFF2-40B4-BE49-F238E27FC236}">
                  <a16:creationId xmlns:a16="http://schemas.microsoft.com/office/drawing/2014/main" id="{FD71861F-C75F-4733-AFC9-3907B077276A}"/>
                </a:ext>
              </a:extLst>
            </p:cNvPr>
            <p:cNvSpPr/>
            <p:nvPr/>
          </p:nvSpPr>
          <p:spPr>
            <a:xfrm>
              <a:off x="6252121" y="3110277"/>
              <a:ext cx="340474" cy="353569"/>
            </a:xfrm>
            <a:custGeom>
              <a:avLst/>
              <a:gdLst>
                <a:gd name="connsiteX0" fmla="*/ 353055 w 340474"/>
                <a:gd name="connsiteY0" fmla="*/ 106083 h 353569"/>
                <a:gd name="connsiteX1" fmla="*/ 185437 w 340474"/>
                <a:gd name="connsiteY1" fmla="*/ 12 h 353569"/>
                <a:gd name="connsiteX2" fmla="*/ 37461 w 340474"/>
                <a:gd name="connsiteY2" fmla="*/ 289415 h 353569"/>
                <a:gd name="connsiteX3" fmla="*/ 287579 w 340474"/>
                <a:gd name="connsiteY3" fmla="*/ 250130 h 353569"/>
                <a:gd name="connsiteX4" fmla="*/ 122580 w 340474"/>
                <a:gd name="connsiteY4" fmla="*/ 213463 h 35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474" h="353569">
                  <a:moveTo>
                    <a:pt x="353055" y="106083"/>
                  </a:moveTo>
                  <a:cubicBezTo>
                    <a:pt x="353055" y="106083"/>
                    <a:pt x="312460" y="-1298"/>
                    <a:pt x="185437" y="12"/>
                  </a:cubicBezTo>
                  <a:cubicBezTo>
                    <a:pt x="36152" y="1321"/>
                    <a:pt x="-55514" y="159773"/>
                    <a:pt x="37461" y="289415"/>
                  </a:cubicBezTo>
                  <a:cubicBezTo>
                    <a:pt x="122580" y="407272"/>
                    <a:pt x="287579" y="357510"/>
                    <a:pt x="287579" y="250130"/>
                  </a:cubicBezTo>
                  <a:cubicBezTo>
                    <a:pt x="287579" y="104773"/>
                    <a:pt x="134366" y="99535"/>
                    <a:pt x="122580" y="213463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îṡľiḑè">
              <a:extLst>
                <a:ext uri="{FF2B5EF4-FFF2-40B4-BE49-F238E27FC236}">
                  <a16:creationId xmlns:a16="http://schemas.microsoft.com/office/drawing/2014/main" id="{C5F246DD-0425-467A-8E23-DF1922ED4240}"/>
                </a:ext>
              </a:extLst>
            </p:cNvPr>
            <p:cNvSpPr/>
            <p:nvPr/>
          </p:nvSpPr>
          <p:spPr>
            <a:xfrm>
              <a:off x="6628486" y="3332240"/>
              <a:ext cx="170237" cy="104761"/>
            </a:xfrm>
            <a:custGeom>
              <a:avLst/>
              <a:gdLst>
                <a:gd name="connsiteX0" fmla="*/ 261 w 170237"/>
                <a:gd name="connsiteY0" fmla="*/ 111976 h 104761"/>
                <a:gd name="connsiteX1" fmla="*/ 81451 w 170237"/>
                <a:gd name="connsiteY1" fmla="*/ 667 h 104761"/>
                <a:gd name="connsiteX2" fmla="*/ 179665 w 170237"/>
                <a:gd name="connsiteY2" fmla="*/ 56976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237" h="104761">
                  <a:moveTo>
                    <a:pt x="261" y="111976"/>
                  </a:moveTo>
                  <a:cubicBezTo>
                    <a:pt x="261" y="111976"/>
                    <a:pt x="-8906" y="11143"/>
                    <a:pt x="81451" y="667"/>
                  </a:cubicBezTo>
                  <a:cubicBezTo>
                    <a:pt x="149546" y="-7190"/>
                    <a:pt x="179665" y="56976"/>
                    <a:pt x="179665" y="56976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íš1ïḑé">
              <a:extLst>
                <a:ext uri="{FF2B5EF4-FFF2-40B4-BE49-F238E27FC236}">
                  <a16:creationId xmlns:a16="http://schemas.microsoft.com/office/drawing/2014/main" id="{EB196468-BCAE-4BF5-B491-B37AF459C2E0}"/>
                </a:ext>
              </a:extLst>
            </p:cNvPr>
            <p:cNvSpPr/>
            <p:nvPr/>
          </p:nvSpPr>
          <p:spPr>
            <a:xfrm>
              <a:off x="6897348" y="3216353"/>
              <a:ext cx="392855" cy="248808"/>
            </a:xfrm>
            <a:custGeom>
              <a:avLst/>
              <a:gdLst>
                <a:gd name="connsiteX0" fmla="*/ 397943 w 392854"/>
                <a:gd name="connsiteY0" fmla="*/ 244886 h 248808"/>
                <a:gd name="connsiteX1" fmla="*/ 193658 w 392854"/>
                <a:gd name="connsiteY1" fmla="*/ 7 h 248808"/>
                <a:gd name="connsiteX2" fmla="*/ 53540 w 392854"/>
                <a:gd name="connsiteY2" fmla="*/ 250124 h 248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854" h="248808">
                  <a:moveTo>
                    <a:pt x="397943" y="244886"/>
                  </a:moveTo>
                  <a:cubicBezTo>
                    <a:pt x="418895" y="183339"/>
                    <a:pt x="369134" y="-1303"/>
                    <a:pt x="193658" y="7"/>
                  </a:cubicBezTo>
                  <a:cubicBezTo>
                    <a:pt x="-35507" y="1316"/>
                    <a:pt x="-31578" y="227863"/>
                    <a:pt x="53540" y="250124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ïṧḷîḍe">
              <a:extLst>
                <a:ext uri="{FF2B5EF4-FFF2-40B4-BE49-F238E27FC236}">
                  <a16:creationId xmlns:a16="http://schemas.microsoft.com/office/drawing/2014/main" id="{9A980BB4-0B9C-4CE7-B965-86D1DCCFF04C}"/>
                </a:ext>
              </a:extLst>
            </p:cNvPr>
            <p:cNvSpPr/>
            <p:nvPr/>
          </p:nvSpPr>
          <p:spPr>
            <a:xfrm>
              <a:off x="6522676" y="3196282"/>
              <a:ext cx="379760" cy="104761"/>
            </a:xfrm>
            <a:custGeom>
              <a:avLst/>
              <a:gdLst>
                <a:gd name="connsiteX0" fmla="*/ 0 w 379759"/>
                <a:gd name="connsiteY0" fmla="*/ 92101 h 104761"/>
                <a:gd name="connsiteX1" fmla="*/ 182023 w 379759"/>
                <a:gd name="connsiteY1" fmla="*/ 1744 h 104761"/>
                <a:gd name="connsiteX2" fmla="*/ 388926 w 379759"/>
                <a:gd name="connsiteY2" fmla="*/ 115672 h 10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759" h="104761">
                  <a:moveTo>
                    <a:pt x="0" y="92101"/>
                  </a:moveTo>
                  <a:cubicBezTo>
                    <a:pt x="0" y="92101"/>
                    <a:pt x="45833" y="18768"/>
                    <a:pt x="182023" y="1744"/>
                  </a:cubicBezTo>
                  <a:cubicBezTo>
                    <a:pt x="340474" y="-16589"/>
                    <a:pt x="388926" y="115672"/>
                    <a:pt x="388926" y="11567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iṡḻïḑe">
              <a:extLst>
                <a:ext uri="{FF2B5EF4-FFF2-40B4-BE49-F238E27FC236}">
                  <a16:creationId xmlns:a16="http://schemas.microsoft.com/office/drawing/2014/main" id="{D932A797-F983-471B-BFA8-F7F77258FAF6}"/>
                </a:ext>
              </a:extLst>
            </p:cNvPr>
            <p:cNvSpPr/>
            <p:nvPr/>
          </p:nvSpPr>
          <p:spPr>
            <a:xfrm>
              <a:off x="7039935" y="3331597"/>
              <a:ext cx="39285" cy="117856"/>
            </a:xfrm>
            <a:custGeom>
              <a:avLst/>
              <a:gdLst>
                <a:gd name="connsiteX0" fmla="*/ 0 w 39285"/>
                <a:gd name="connsiteY0" fmla="*/ 0 h 117856"/>
                <a:gd name="connsiteX1" fmla="*/ 37976 w 39285"/>
                <a:gd name="connsiteY1" fmla="*/ 128332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 h="117856">
                  <a:moveTo>
                    <a:pt x="0" y="0"/>
                  </a:moveTo>
                  <a:cubicBezTo>
                    <a:pt x="0" y="0"/>
                    <a:pt x="81190" y="17024"/>
                    <a:pt x="37976" y="128332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iṣliḋê">
              <a:extLst>
                <a:ext uri="{FF2B5EF4-FFF2-40B4-BE49-F238E27FC236}">
                  <a16:creationId xmlns:a16="http://schemas.microsoft.com/office/drawing/2014/main" id="{14E4C1FF-2C4A-414E-B7C1-76FC09803579}"/>
                </a:ext>
              </a:extLst>
            </p:cNvPr>
            <p:cNvSpPr/>
            <p:nvPr/>
          </p:nvSpPr>
          <p:spPr>
            <a:xfrm>
              <a:off x="7091006" y="3323740"/>
              <a:ext cx="52381" cy="52381"/>
            </a:xfrm>
            <a:custGeom>
              <a:avLst/>
              <a:gdLst>
                <a:gd name="connsiteX0" fmla="*/ 60238 w 52380"/>
                <a:gd name="connsiteY0" fmla="*/ 0 h 52380"/>
                <a:gd name="connsiteX1" fmla="*/ 0 w 52380"/>
                <a:gd name="connsiteY1" fmla="*/ 62857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 h="52380">
                  <a:moveTo>
                    <a:pt x="60238" y="0"/>
                  </a:moveTo>
                  <a:cubicBezTo>
                    <a:pt x="60238" y="0"/>
                    <a:pt x="51071" y="51071"/>
                    <a:pt x="0" y="62857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îsḷïdê">
              <a:extLst>
                <a:ext uri="{FF2B5EF4-FFF2-40B4-BE49-F238E27FC236}">
                  <a16:creationId xmlns:a16="http://schemas.microsoft.com/office/drawing/2014/main" id="{22AC134A-B7EA-4D73-BF21-DE75251C3AB3}"/>
                </a:ext>
              </a:extLst>
            </p:cNvPr>
            <p:cNvSpPr/>
            <p:nvPr/>
          </p:nvSpPr>
          <p:spPr>
            <a:xfrm>
              <a:off x="6833031" y="2752791"/>
              <a:ext cx="13095" cy="340474"/>
            </a:xfrm>
            <a:custGeom>
              <a:avLst/>
              <a:gdLst>
                <a:gd name="connsiteX0" fmla="*/ 0 w 0"/>
                <a:gd name="connsiteY0" fmla="*/ 0 h 340474"/>
                <a:gd name="connsiteX1" fmla="*/ 0 w 0"/>
                <a:gd name="connsiteY1" fmla="*/ 344403 h 340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40474">
                  <a:moveTo>
                    <a:pt x="0" y="0"/>
                  </a:moveTo>
                  <a:lnTo>
                    <a:pt x="0" y="344403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i$ḻïḍê">
              <a:extLst>
                <a:ext uri="{FF2B5EF4-FFF2-40B4-BE49-F238E27FC236}">
                  <a16:creationId xmlns:a16="http://schemas.microsoft.com/office/drawing/2014/main" id="{B2525ADC-09FA-43DB-8CDF-85CDAC67D7D6}"/>
                </a:ext>
              </a:extLst>
            </p:cNvPr>
            <p:cNvSpPr/>
            <p:nvPr/>
          </p:nvSpPr>
          <p:spPr>
            <a:xfrm>
              <a:off x="6661485" y="2924338"/>
              <a:ext cx="340474" cy="13095"/>
            </a:xfrm>
            <a:custGeom>
              <a:avLst/>
              <a:gdLst>
                <a:gd name="connsiteX0" fmla="*/ 343093 w 340474"/>
                <a:gd name="connsiteY0" fmla="*/ 2619 h 0"/>
                <a:gd name="connsiteX1" fmla="*/ 0 w 340474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474">
                  <a:moveTo>
                    <a:pt x="343093" y="2619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iş1îďé">
              <a:extLst>
                <a:ext uri="{FF2B5EF4-FFF2-40B4-BE49-F238E27FC236}">
                  <a16:creationId xmlns:a16="http://schemas.microsoft.com/office/drawing/2014/main" id="{5797D739-E4EF-4020-8521-6BC146B06A4D}"/>
                </a:ext>
              </a:extLst>
            </p:cNvPr>
            <p:cNvSpPr/>
            <p:nvPr/>
          </p:nvSpPr>
          <p:spPr>
            <a:xfrm>
              <a:off x="5408277" y="2655887"/>
              <a:ext cx="13095" cy="235713"/>
            </a:xfrm>
            <a:custGeom>
              <a:avLst/>
              <a:gdLst>
                <a:gd name="connsiteX0" fmla="*/ 0 w 0"/>
                <a:gd name="connsiteY0" fmla="*/ 0 h 235712"/>
                <a:gd name="connsiteX1" fmla="*/ 0 w 0"/>
                <a:gd name="connsiteY1" fmla="*/ 243570 h 23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35712">
                  <a:moveTo>
                    <a:pt x="0" y="0"/>
                  </a:moveTo>
                  <a:lnTo>
                    <a:pt x="0" y="24357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iṧľiḍè">
              <a:extLst>
                <a:ext uri="{FF2B5EF4-FFF2-40B4-BE49-F238E27FC236}">
                  <a16:creationId xmlns:a16="http://schemas.microsoft.com/office/drawing/2014/main" id="{420139AB-8C14-45D0-B524-2B38E2B5CC4C}"/>
                </a:ext>
              </a:extLst>
            </p:cNvPr>
            <p:cNvSpPr/>
            <p:nvPr/>
          </p:nvSpPr>
          <p:spPr>
            <a:xfrm>
              <a:off x="5287802" y="2776362"/>
              <a:ext cx="235713" cy="13095"/>
            </a:xfrm>
            <a:custGeom>
              <a:avLst/>
              <a:gdLst>
                <a:gd name="connsiteX0" fmla="*/ 242261 w 235712"/>
                <a:gd name="connsiteY0" fmla="*/ 2619 h 0"/>
                <a:gd name="connsiteX1" fmla="*/ 0 w 23571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5712">
                  <a:moveTo>
                    <a:pt x="242261" y="2619"/>
                  </a:moveTo>
                  <a:lnTo>
                    <a:pt x="0" y="0"/>
                  </a:lnTo>
                </a:path>
              </a:pathLst>
            </a:custGeom>
            <a:ln w="25463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îŝḷiďê">
              <a:extLst>
                <a:ext uri="{FF2B5EF4-FFF2-40B4-BE49-F238E27FC236}">
                  <a16:creationId xmlns:a16="http://schemas.microsoft.com/office/drawing/2014/main" id="{C2086326-1FF1-4885-9F22-89D180415FAD}"/>
                </a:ext>
              </a:extLst>
            </p:cNvPr>
            <p:cNvSpPr/>
            <p:nvPr/>
          </p:nvSpPr>
          <p:spPr>
            <a:xfrm>
              <a:off x="5232802" y="3076241"/>
              <a:ext cx="117856" cy="117856"/>
            </a:xfrm>
            <a:custGeom>
              <a:avLst/>
              <a:gdLst>
                <a:gd name="connsiteX0" fmla="*/ 117856 w 117856"/>
                <a:gd name="connsiteY0" fmla="*/ 58928 h 117856"/>
                <a:gd name="connsiteX1" fmla="*/ 58928 w 117856"/>
                <a:gd name="connsiteY1" fmla="*/ 0 h 117856"/>
                <a:gd name="connsiteX2" fmla="*/ 0 w 117856"/>
                <a:gd name="connsiteY2" fmla="*/ 58928 h 117856"/>
                <a:gd name="connsiteX3" fmla="*/ 58928 w 117856"/>
                <a:gd name="connsiteY3" fmla="*/ 117856 h 117856"/>
                <a:gd name="connsiteX4" fmla="*/ 117856 w 117856"/>
                <a:gd name="connsiteY4" fmla="*/ 58928 h 11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56" h="117856">
                  <a:moveTo>
                    <a:pt x="117856" y="58928"/>
                  </a:moveTo>
                  <a:cubicBezTo>
                    <a:pt x="117856" y="26190"/>
                    <a:pt x="91666" y="0"/>
                    <a:pt x="58928" y="0"/>
                  </a:cubicBezTo>
                  <a:cubicBezTo>
                    <a:pt x="26190" y="0"/>
                    <a:pt x="0" y="26190"/>
                    <a:pt x="0" y="58928"/>
                  </a:cubicBezTo>
                  <a:cubicBezTo>
                    <a:pt x="0" y="91666"/>
                    <a:pt x="26190" y="117856"/>
                    <a:pt x="58928" y="117856"/>
                  </a:cubicBezTo>
                  <a:cubicBezTo>
                    <a:pt x="91666" y="117856"/>
                    <a:pt x="117856" y="91666"/>
                    <a:pt x="117856" y="58928"/>
                  </a:cubicBezTo>
                  <a:close/>
                </a:path>
              </a:pathLst>
            </a:custGeom>
            <a:noFill/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ï$ḷiḍé">
              <a:extLst>
                <a:ext uri="{FF2B5EF4-FFF2-40B4-BE49-F238E27FC236}">
                  <a16:creationId xmlns:a16="http://schemas.microsoft.com/office/drawing/2014/main" id="{6DB36021-5313-40A9-920B-CBDED876EF45}"/>
                </a:ext>
              </a:extLst>
            </p:cNvPr>
            <p:cNvSpPr/>
            <p:nvPr/>
          </p:nvSpPr>
          <p:spPr>
            <a:xfrm>
              <a:off x="7122434" y="2654577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10 w 0"/>
                <a:gd name="connsiteY1" fmla="*/ 39286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10" y="39286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şḷïḍe">
              <a:extLst>
                <a:ext uri="{FF2B5EF4-FFF2-40B4-BE49-F238E27FC236}">
                  <a16:creationId xmlns:a16="http://schemas.microsoft.com/office/drawing/2014/main" id="{6E199C5B-BAA8-49E4-BEB5-B476BF8BC2B1}"/>
                </a:ext>
              </a:extLst>
            </p:cNvPr>
            <p:cNvSpPr/>
            <p:nvPr/>
          </p:nvSpPr>
          <p:spPr>
            <a:xfrm>
              <a:off x="7125053" y="2747553"/>
              <a:ext cx="13095" cy="39285"/>
            </a:xfrm>
            <a:custGeom>
              <a:avLst/>
              <a:gdLst>
                <a:gd name="connsiteX0" fmla="*/ 0 w 0"/>
                <a:gd name="connsiteY0" fmla="*/ 0 h 39285"/>
                <a:gd name="connsiteX1" fmla="*/ 1309 w 0"/>
                <a:gd name="connsiteY1" fmla="*/ 39285 h 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39285">
                  <a:moveTo>
                    <a:pt x="0" y="0"/>
                  </a:moveTo>
                  <a:lnTo>
                    <a:pt x="1309" y="39285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i$ḻïďé">
              <a:extLst>
                <a:ext uri="{FF2B5EF4-FFF2-40B4-BE49-F238E27FC236}">
                  <a16:creationId xmlns:a16="http://schemas.microsoft.com/office/drawing/2014/main" id="{6D1C2096-6C60-4112-830E-BF0A8DBC9AFC}"/>
                </a:ext>
              </a:extLst>
            </p:cNvPr>
            <p:cNvSpPr/>
            <p:nvPr/>
          </p:nvSpPr>
          <p:spPr>
            <a:xfrm>
              <a:off x="7151244" y="2718743"/>
              <a:ext cx="39285" cy="13095"/>
            </a:xfrm>
            <a:custGeom>
              <a:avLst/>
              <a:gdLst>
                <a:gd name="connsiteX0" fmla="*/ 39286 w 39285"/>
                <a:gd name="connsiteY0" fmla="*/ 0 h 0"/>
                <a:gd name="connsiteX1" fmla="*/ 0 w 3928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6" y="0"/>
                  </a:moveTo>
                  <a:lnTo>
                    <a:pt x="0" y="1310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iṩḷîďè">
              <a:extLst>
                <a:ext uri="{FF2B5EF4-FFF2-40B4-BE49-F238E27FC236}">
                  <a16:creationId xmlns:a16="http://schemas.microsoft.com/office/drawing/2014/main" id="{8E2F55A0-1F8B-4DF8-9692-0E52FB38C449}"/>
                </a:ext>
              </a:extLst>
            </p:cNvPr>
            <p:cNvSpPr/>
            <p:nvPr/>
          </p:nvSpPr>
          <p:spPr>
            <a:xfrm>
              <a:off x="7058268" y="2721362"/>
              <a:ext cx="39285" cy="13095"/>
            </a:xfrm>
            <a:custGeom>
              <a:avLst/>
              <a:gdLst>
                <a:gd name="connsiteX0" fmla="*/ 39285 w 39285"/>
                <a:gd name="connsiteY0" fmla="*/ 0 h 0"/>
                <a:gd name="connsiteX1" fmla="*/ 0 w 39285"/>
                <a:gd name="connsiteY1" fmla="*/ 1309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5">
                  <a:moveTo>
                    <a:pt x="39285" y="0"/>
                  </a:moveTo>
                  <a:lnTo>
                    <a:pt x="0" y="1309"/>
                  </a:lnTo>
                </a:path>
              </a:pathLst>
            </a:custGeom>
            <a:ln w="1547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îśḷiḋè">
              <a:extLst>
                <a:ext uri="{FF2B5EF4-FFF2-40B4-BE49-F238E27FC236}">
                  <a16:creationId xmlns:a16="http://schemas.microsoft.com/office/drawing/2014/main" id="{FAEFDB25-C311-444C-8211-CA9D0D3E76C7}"/>
                </a:ext>
              </a:extLst>
            </p:cNvPr>
            <p:cNvSpPr/>
            <p:nvPr/>
          </p:nvSpPr>
          <p:spPr>
            <a:xfrm>
              <a:off x="5742204" y="2792076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130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130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işlïďe">
              <a:extLst>
                <a:ext uri="{FF2B5EF4-FFF2-40B4-BE49-F238E27FC236}">
                  <a16:creationId xmlns:a16="http://schemas.microsoft.com/office/drawing/2014/main" id="{6F7FE01D-44F0-4E78-AA22-48B1A54F44A8}"/>
                </a:ext>
              </a:extLst>
            </p:cNvPr>
            <p:cNvSpPr/>
            <p:nvPr/>
          </p:nvSpPr>
          <p:spPr>
            <a:xfrm>
              <a:off x="5744823" y="2943980"/>
              <a:ext cx="13095" cy="52381"/>
            </a:xfrm>
            <a:custGeom>
              <a:avLst/>
              <a:gdLst>
                <a:gd name="connsiteX0" fmla="*/ 0 w 0"/>
                <a:gd name="connsiteY0" fmla="*/ 0 h 52380"/>
                <a:gd name="connsiteX1" fmla="*/ 2619 w 0"/>
                <a:gd name="connsiteY1" fmla="*/ 64166 h 52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2380">
                  <a:moveTo>
                    <a:pt x="0" y="0"/>
                  </a:moveTo>
                  <a:lnTo>
                    <a:pt x="2619" y="64166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iṧļîďê">
              <a:extLst>
                <a:ext uri="{FF2B5EF4-FFF2-40B4-BE49-F238E27FC236}">
                  <a16:creationId xmlns:a16="http://schemas.microsoft.com/office/drawing/2014/main" id="{E43ABFED-9DCE-4780-A17B-F275913025D6}"/>
                </a:ext>
              </a:extLst>
            </p:cNvPr>
            <p:cNvSpPr/>
            <p:nvPr/>
          </p:nvSpPr>
          <p:spPr>
            <a:xfrm>
              <a:off x="5788037" y="2898147"/>
              <a:ext cx="52381" cy="13095"/>
            </a:xfrm>
            <a:custGeom>
              <a:avLst/>
              <a:gdLst>
                <a:gd name="connsiteX0" fmla="*/ 64166 w 52380"/>
                <a:gd name="connsiteY0" fmla="*/ 0 h 0"/>
                <a:gd name="connsiteX1" fmla="*/ 0 w 52380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0">
                  <a:moveTo>
                    <a:pt x="6416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ïśľide">
              <a:extLst>
                <a:ext uri="{FF2B5EF4-FFF2-40B4-BE49-F238E27FC236}">
                  <a16:creationId xmlns:a16="http://schemas.microsoft.com/office/drawing/2014/main" id="{764B5643-59A7-4278-9C6C-C0772E988BD1}"/>
                </a:ext>
              </a:extLst>
            </p:cNvPr>
            <p:cNvSpPr/>
            <p:nvPr/>
          </p:nvSpPr>
          <p:spPr>
            <a:xfrm>
              <a:off x="5636133" y="2900766"/>
              <a:ext cx="65476" cy="13095"/>
            </a:xfrm>
            <a:custGeom>
              <a:avLst/>
              <a:gdLst>
                <a:gd name="connsiteX0" fmla="*/ 65476 w 65475"/>
                <a:gd name="connsiteY0" fmla="*/ 0 h 0"/>
                <a:gd name="connsiteX1" fmla="*/ 0 w 65475"/>
                <a:gd name="connsiteY1" fmla="*/ 131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475">
                  <a:moveTo>
                    <a:pt x="65476" y="0"/>
                  </a:moveTo>
                  <a:lnTo>
                    <a:pt x="0" y="1310"/>
                  </a:lnTo>
                </a:path>
              </a:pathLst>
            </a:custGeom>
            <a:ln w="38196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îṣḷiďè">
              <a:extLst>
                <a:ext uri="{FF2B5EF4-FFF2-40B4-BE49-F238E27FC236}">
                  <a16:creationId xmlns:a16="http://schemas.microsoft.com/office/drawing/2014/main" id="{A35CCFB0-B280-422B-A372-F1E8A7B37BB7}"/>
                </a:ext>
              </a:extLst>
            </p:cNvPr>
            <p:cNvSpPr/>
            <p:nvPr/>
          </p:nvSpPr>
          <p:spPr>
            <a:xfrm>
              <a:off x="7212733" y="2994993"/>
              <a:ext cx="91666" cy="91666"/>
            </a:xfrm>
            <a:custGeom>
              <a:avLst/>
              <a:gdLst>
                <a:gd name="connsiteX0" fmla="*/ 96962 w 91666"/>
                <a:gd name="connsiteY0" fmla="*/ 47201 h 91666"/>
                <a:gd name="connsiteX1" fmla="*/ 47201 w 91666"/>
                <a:gd name="connsiteY1" fmla="*/ 58 h 91666"/>
                <a:gd name="connsiteX2" fmla="*/ 58 w 91666"/>
                <a:gd name="connsiteY2" fmla="*/ 49820 h 91666"/>
                <a:gd name="connsiteX3" fmla="*/ 49820 w 91666"/>
                <a:gd name="connsiteY3" fmla="*/ 96963 h 91666"/>
                <a:gd name="connsiteX4" fmla="*/ 96962 w 91666"/>
                <a:gd name="connsiteY4" fmla="*/ 47201 h 9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66" h="91666">
                  <a:moveTo>
                    <a:pt x="96962" y="47201"/>
                  </a:moveTo>
                  <a:cubicBezTo>
                    <a:pt x="95653" y="19701"/>
                    <a:pt x="73391" y="-1251"/>
                    <a:pt x="47201" y="58"/>
                  </a:cubicBezTo>
                  <a:cubicBezTo>
                    <a:pt x="19701" y="1368"/>
                    <a:pt x="-1251" y="23630"/>
                    <a:pt x="58" y="49820"/>
                  </a:cubicBezTo>
                  <a:cubicBezTo>
                    <a:pt x="1368" y="77320"/>
                    <a:pt x="23630" y="98272"/>
                    <a:pt x="49820" y="96963"/>
                  </a:cubicBezTo>
                  <a:cubicBezTo>
                    <a:pt x="76010" y="96963"/>
                    <a:pt x="98272" y="74701"/>
                    <a:pt x="96962" y="47201"/>
                  </a:cubicBezTo>
                  <a:close/>
                </a:path>
              </a:pathLst>
            </a:custGeom>
            <a:noFill/>
            <a:ln w="38196" cap="rnd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i$líḓe">
              <a:extLst>
                <a:ext uri="{FF2B5EF4-FFF2-40B4-BE49-F238E27FC236}">
                  <a16:creationId xmlns:a16="http://schemas.microsoft.com/office/drawing/2014/main" id="{7F0DCF35-E893-4225-90D5-FBFE48B4C496}"/>
                </a:ext>
              </a:extLst>
            </p:cNvPr>
            <p:cNvSpPr/>
            <p:nvPr/>
          </p:nvSpPr>
          <p:spPr>
            <a:xfrm>
              <a:off x="5926846" y="3336835"/>
              <a:ext cx="130952" cy="130952"/>
            </a:xfrm>
            <a:custGeom>
              <a:avLst/>
              <a:gdLst>
                <a:gd name="connsiteX0" fmla="*/ 140118 w 130951"/>
                <a:gd name="connsiteY0" fmla="*/ 130952 h 130951"/>
                <a:gd name="connsiteX1" fmla="*/ 0 w 130951"/>
                <a:gd name="connsiteY1" fmla="*/ 0 h 13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951" h="130951">
                  <a:moveTo>
                    <a:pt x="140118" y="130952"/>
                  </a:moveTo>
                  <a:cubicBezTo>
                    <a:pt x="140118" y="130952"/>
                    <a:pt x="127023" y="0"/>
                    <a:pt x="0" y="0"/>
                  </a:cubicBezTo>
                </a:path>
              </a:pathLst>
            </a:custGeom>
            <a:noFill/>
            <a:ln w="50928" cap="flat">
              <a:solidFill>
                <a:srgbClr val="013CB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ïṣḷíḓè">
              <a:extLst>
                <a:ext uri="{FF2B5EF4-FFF2-40B4-BE49-F238E27FC236}">
                  <a16:creationId xmlns:a16="http://schemas.microsoft.com/office/drawing/2014/main" id="{A4220D05-442F-428F-ACAE-0BDB7327EE45}"/>
                </a:ext>
              </a:extLst>
            </p:cNvPr>
            <p:cNvSpPr/>
            <p:nvPr/>
          </p:nvSpPr>
          <p:spPr>
            <a:xfrm>
              <a:off x="5830723" y="1628929"/>
              <a:ext cx="890471" cy="1113089"/>
            </a:xfrm>
            <a:custGeom>
              <a:avLst/>
              <a:gdLst>
                <a:gd name="connsiteX0" fmla="*/ 898856 w 890471"/>
                <a:gd name="connsiteY0" fmla="*/ 449461 h 1113088"/>
                <a:gd name="connsiteX1" fmla="*/ 431359 w 890471"/>
                <a:gd name="connsiteY1" fmla="*/ 297 h 1113088"/>
                <a:gd name="connsiteX2" fmla="*/ 528 w 890471"/>
                <a:gd name="connsiteY2" fmla="*/ 427199 h 1113088"/>
                <a:gd name="connsiteX3" fmla="*/ 89575 w 890471"/>
                <a:gd name="connsiteY3" fmla="*/ 720531 h 1113088"/>
                <a:gd name="connsiteX4" fmla="*/ 233622 w 890471"/>
                <a:gd name="connsiteY4" fmla="*/ 1096362 h 1113088"/>
                <a:gd name="connsiteX5" fmla="*/ 233622 w 890471"/>
                <a:gd name="connsiteY5" fmla="*/ 1113386 h 1113088"/>
                <a:gd name="connsiteX6" fmla="*/ 664453 w 890471"/>
                <a:gd name="connsiteY6" fmla="*/ 1113386 h 1113088"/>
                <a:gd name="connsiteX7" fmla="*/ 664453 w 890471"/>
                <a:gd name="connsiteY7" fmla="*/ 1108148 h 1113088"/>
                <a:gd name="connsiteX8" fmla="*/ 804571 w 890471"/>
                <a:gd name="connsiteY8" fmla="*/ 725769 h 1113088"/>
                <a:gd name="connsiteX9" fmla="*/ 898856 w 890471"/>
                <a:gd name="connsiteY9" fmla="*/ 449461 h 11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0471" h="1113088">
                  <a:moveTo>
                    <a:pt x="898856" y="449461"/>
                  </a:moveTo>
                  <a:cubicBezTo>
                    <a:pt x="898856" y="195415"/>
                    <a:pt x="688024" y="-8870"/>
                    <a:pt x="431359" y="297"/>
                  </a:cubicBezTo>
                  <a:cubicBezTo>
                    <a:pt x="200884" y="9464"/>
                    <a:pt x="12313" y="195415"/>
                    <a:pt x="528" y="427199"/>
                  </a:cubicBezTo>
                  <a:cubicBezTo>
                    <a:pt x="-4710" y="537199"/>
                    <a:pt x="29337" y="639341"/>
                    <a:pt x="89575" y="720531"/>
                  </a:cubicBezTo>
                  <a:cubicBezTo>
                    <a:pt x="181241" y="841007"/>
                    <a:pt x="233622" y="944458"/>
                    <a:pt x="233622" y="1096362"/>
                  </a:cubicBezTo>
                  <a:lnTo>
                    <a:pt x="233622" y="1113386"/>
                  </a:lnTo>
                  <a:lnTo>
                    <a:pt x="664453" y="1113386"/>
                  </a:lnTo>
                  <a:lnTo>
                    <a:pt x="664453" y="1108148"/>
                  </a:lnTo>
                  <a:cubicBezTo>
                    <a:pt x="664453" y="954934"/>
                    <a:pt x="711595" y="847554"/>
                    <a:pt x="804571" y="725769"/>
                  </a:cubicBezTo>
                  <a:cubicBezTo>
                    <a:pt x="863499" y="648508"/>
                    <a:pt x="898856" y="552913"/>
                    <a:pt x="898856" y="449461"/>
                  </a:cubicBezTo>
                  <a:close/>
                </a:path>
              </a:pathLst>
            </a:custGeom>
            <a:solidFill>
              <a:schemeClr val="accent4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ïślîḓe">
              <a:extLst>
                <a:ext uri="{FF2B5EF4-FFF2-40B4-BE49-F238E27FC236}">
                  <a16:creationId xmlns:a16="http://schemas.microsoft.com/office/drawing/2014/main" id="{CA00A810-C422-493F-8762-928602E1666F}"/>
                </a:ext>
              </a:extLst>
            </p:cNvPr>
            <p:cNvSpPr/>
            <p:nvPr/>
          </p:nvSpPr>
          <p:spPr>
            <a:xfrm>
              <a:off x="6066964" y="2827433"/>
              <a:ext cx="419045" cy="13095"/>
            </a:xfrm>
            <a:custGeom>
              <a:avLst/>
              <a:gdLst>
                <a:gd name="connsiteX0" fmla="*/ 0 w 419045"/>
                <a:gd name="connsiteY0" fmla="*/ 0 h 0"/>
                <a:gd name="connsiteX1" fmla="*/ 425593 w 4190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045">
                  <a:moveTo>
                    <a:pt x="0" y="0"/>
                  </a:moveTo>
                  <a:lnTo>
                    <a:pt x="42559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iṥļïďé">
              <a:extLst>
                <a:ext uri="{FF2B5EF4-FFF2-40B4-BE49-F238E27FC236}">
                  <a16:creationId xmlns:a16="http://schemas.microsoft.com/office/drawing/2014/main" id="{8731F971-066B-40AA-B136-58B67564B7ED}"/>
                </a:ext>
              </a:extLst>
            </p:cNvPr>
            <p:cNvSpPr/>
            <p:nvPr/>
          </p:nvSpPr>
          <p:spPr>
            <a:xfrm>
              <a:off x="6148154" y="2925647"/>
              <a:ext cx="261903" cy="13095"/>
            </a:xfrm>
            <a:custGeom>
              <a:avLst/>
              <a:gdLst>
                <a:gd name="connsiteX0" fmla="*/ 0 w 261903"/>
                <a:gd name="connsiteY0" fmla="*/ 0 h 0"/>
                <a:gd name="connsiteX1" fmla="*/ 263213 w 26190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03">
                  <a:moveTo>
                    <a:pt x="0" y="0"/>
                  </a:moveTo>
                  <a:lnTo>
                    <a:pt x="263213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iślíḓé">
              <a:extLst>
                <a:ext uri="{FF2B5EF4-FFF2-40B4-BE49-F238E27FC236}">
                  <a16:creationId xmlns:a16="http://schemas.microsoft.com/office/drawing/2014/main" id="{2AABD586-6310-40FF-82C3-735CEE851897}"/>
                </a:ext>
              </a:extLst>
            </p:cNvPr>
            <p:cNvSpPr/>
            <p:nvPr/>
          </p:nvSpPr>
          <p:spPr>
            <a:xfrm>
              <a:off x="5520896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îşḻïḑé">
              <a:extLst>
                <a:ext uri="{FF2B5EF4-FFF2-40B4-BE49-F238E27FC236}">
                  <a16:creationId xmlns:a16="http://schemas.microsoft.com/office/drawing/2014/main" id="{0BDE1E9B-62A3-46F4-AB87-D02F1D6E213F}"/>
                </a:ext>
              </a:extLst>
            </p:cNvPr>
            <p:cNvSpPr/>
            <p:nvPr/>
          </p:nvSpPr>
          <p:spPr>
            <a:xfrm>
              <a:off x="6826484" y="1967081"/>
              <a:ext cx="196427" cy="13095"/>
            </a:xfrm>
            <a:custGeom>
              <a:avLst/>
              <a:gdLst>
                <a:gd name="connsiteX0" fmla="*/ 0 w 196427"/>
                <a:gd name="connsiteY0" fmla="*/ 0 h 0"/>
                <a:gd name="connsiteX1" fmla="*/ 206904 w 19642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6427">
                  <a:moveTo>
                    <a:pt x="0" y="0"/>
                  </a:moveTo>
                  <a:lnTo>
                    <a:pt x="206904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iš1îḓe">
              <a:extLst>
                <a:ext uri="{FF2B5EF4-FFF2-40B4-BE49-F238E27FC236}">
                  <a16:creationId xmlns:a16="http://schemas.microsoft.com/office/drawing/2014/main" id="{1846F9CF-B441-4677-B6B7-A82071C6A24C}"/>
                </a:ext>
              </a:extLst>
            </p:cNvPr>
            <p:cNvSpPr/>
            <p:nvPr/>
          </p:nvSpPr>
          <p:spPr>
            <a:xfrm>
              <a:off x="6636604" y="1559821"/>
              <a:ext cx="78571" cy="78571"/>
            </a:xfrm>
            <a:custGeom>
              <a:avLst/>
              <a:gdLst>
                <a:gd name="connsiteX0" fmla="*/ 89047 w 78570"/>
                <a:gd name="connsiteY0" fmla="*/ 0 h 78570"/>
                <a:gd name="connsiteX1" fmla="*/ 0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89047" y="0"/>
                  </a:moveTo>
                  <a:lnTo>
                    <a:pt x="0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iṣļïḋê">
              <a:extLst>
                <a:ext uri="{FF2B5EF4-FFF2-40B4-BE49-F238E27FC236}">
                  <a16:creationId xmlns:a16="http://schemas.microsoft.com/office/drawing/2014/main" id="{E6025A34-46AE-457E-AC6F-3CE06D5B4606}"/>
                </a:ext>
              </a:extLst>
            </p:cNvPr>
            <p:cNvSpPr/>
            <p:nvPr/>
          </p:nvSpPr>
          <p:spPr>
            <a:xfrm>
              <a:off x="5856132" y="1559821"/>
              <a:ext cx="78571" cy="78571"/>
            </a:xfrm>
            <a:custGeom>
              <a:avLst/>
              <a:gdLst>
                <a:gd name="connsiteX0" fmla="*/ 0 w 78570"/>
                <a:gd name="connsiteY0" fmla="*/ 0 h 78570"/>
                <a:gd name="connsiteX1" fmla="*/ 89047 w 78570"/>
                <a:gd name="connsiteY1" fmla="*/ 89047 h 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70" h="78570">
                  <a:moveTo>
                    <a:pt x="0" y="0"/>
                  </a:moveTo>
                  <a:lnTo>
                    <a:pt x="89047" y="89047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ïṧḻîdè">
              <a:extLst>
                <a:ext uri="{FF2B5EF4-FFF2-40B4-BE49-F238E27FC236}">
                  <a16:creationId xmlns:a16="http://schemas.microsoft.com/office/drawing/2014/main" id="{B3B1207A-F631-4D74-AF71-25164BFA4732}"/>
                </a:ext>
              </a:extLst>
            </p:cNvPr>
            <p:cNvSpPr/>
            <p:nvPr/>
          </p:nvSpPr>
          <p:spPr>
            <a:xfrm>
              <a:off x="6254225" y="1330656"/>
              <a:ext cx="13095" cy="196427"/>
            </a:xfrm>
            <a:custGeom>
              <a:avLst/>
              <a:gdLst>
                <a:gd name="connsiteX0" fmla="*/ 0 w 0"/>
                <a:gd name="connsiteY0" fmla="*/ 196427 h 196427"/>
                <a:gd name="connsiteX1" fmla="*/ 0 w 0"/>
                <a:gd name="connsiteY1" fmla="*/ 0 h 196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96427">
                  <a:moveTo>
                    <a:pt x="0" y="196427"/>
                  </a:moveTo>
                  <a:lnTo>
                    <a:pt x="0" y="0"/>
                  </a:lnTo>
                </a:path>
              </a:pathLst>
            </a:custGeom>
            <a:ln w="50928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ïṩlîḋè">
              <a:extLst>
                <a:ext uri="{FF2B5EF4-FFF2-40B4-BE49-F238E27FC236}">
                  <a16:creationId xmlns:a16="http://schemas.microsoft.com/office/drawing/2014/main" id="{BD4629EF-6FD7-495B-BABC-2117635C362D}"/>
                </a:ext>
              </a:extLst>
            </p:cNvPr>
            <p:cNvSpPr/>
            <p:nvPr/>
          </p:nvSpPr>
          <p:spPr>
            <a:xfrm>
              <a:off x="6048631" y="2171366"/>
              <a:ext cx="144047" cy="445236"/>
            </a:xfrm>
            <a:custGeom>
              <a:avLst/>
              <a:gdLst>
                <a:gd name="connsiteX0" fmla="*/ 153213 w 144046"/>
                <a:gd name="connsiteY0" fmla="*/ 455712 h 445235"/>
                <a:gd name="connsiteX1" fmla="*/ 153213 w 144046"/>
                <a:gd name="connsiteY1" fmla="*/ 208213 h 445235"/>
                <a:gd name="connsiteX2" fmla="*/ 0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153213" y="455712"/>
                  </a:moveTo>
                  <a:lnTo>
                    <a:pt x="153213" y="208213"/>
                  </a:lnTo>
                  <a:lnTo>
                    <a:pt x="0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îśḻiḑê">
              <a:extLst>
                <a:ext uri="{FF2B5EF4-FFF2-40B4-BE49-F238E27FC236}">
                  <a16:creationId xmlns:a16="http://schemas.microsoft.com/office/drawing/2014/main" id="{CEEE656F-2B58-452E-8C4C-A5DC9C34C5FE}"/>
                </a:ext>
              </a:extLst>
            </p:cNvPr>
            <p:cNvSpPr/>
            <p:nvPr/>
          </p:nvSpPr>
          <p:spPr>
            <a:xfrm>
              <a:off x="6360296" y="2171366"/>
              <a:ext cx="144047" cy="445236"/>
            </a:xfrm>
            <a:custGeom>
              <a:avLst/>
              <a:gdLst>
                <a:gd name="connsiteX0" fmla="*/ 0 w 144046"/>
                <a:gd name="connsiteY0" fmla="*/ 455712 h 445235"/>
                <a:gd name="connsiteX1" fmla="*/ 0 w 144046"/>
                <a:gd name="connsiteY1" fmla="*/ 208213 h 445235"/>
                <a:gd name="connsiteX2" fmla="*/ 153213 w 144046"/>
                <a:gd name="connsiteY2" fmla="*/ 0 h 445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046" h="445235">
                  <a:moveTo>
                    <a:pt x="0" y="455712"/>
                  </a:moveTo>
                  <a:lnTo>
                    <a:pt x="0" y="208213"/>
                  </a:lnTo>
                  <a:lnTo>
                    <a:pt x="153213" y="0"/>
                  </a:lnTo>
                </a:path>
              </a:pathLst>
            </a:custGeom>
            <a:noFill/>
            <a:ln w="5092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ísļîḓê">
              <a:extLst>
                <a:ext uri="{FF2B5EF4-FFF2-40B4-BE49-F238E27FC236}">
                  <a16:creationId xmlns:a16="http://schemas.microsoft.com/office/drawing/2014/main" id="{30046525-C92C-4D8E-AA3B-B52FFA1759D5}"/>
                </a:ext>
              </a:extLst>
            </p:cNvPr>
            <p:cNvSpPr/>
            <p:nvPr/>
          </p:nvSpPr>
          <p:spPr>
            <a:xfrm>
              <a:off x="4799728" y="3431120"/>
              <a:ext cx="2723794" cy="2226178"/>
            </a:xfrm>
            <a:custGeom>
              <a:avLst/>
              <a:gdLst>
                <a:gd name="connsiteX0" fmla="*/ 2671038 w 2723794"/>
                <a:gd name="connsiteY0" fmla="*/ 0 h 2226177"/>
                <a:gd name="connsiteX1" fmla="*/ 303432 w 2723794"/>
                <a:gd name="connsiteY1" fmla="*/ 17024 h 2226177"/>
                <a:gd name="connsiteX2" fmla="*/ 278551 w 2723794"/>
                <a:gd name="connsiteY2" fmla="*/ 310355 h 2226177"/>
                <a:gd name="connsiteX3" fmla="*/ 192123 w 2723794"/>
                <a:gd name="connsiteY3" fmla="*/ 680949 h 2226177"/>
                <a:gd name="connsiteX4" fmla="*/ 10101 w 2723794"/>
                <a:gd name="connsiteY4" fmla="*/ 1013566 h 2226177"/>
                <a:gd name="connsiteX5" fmla="*/ 209147 w 2723794"/>
                <a:gd name="connsiteY5" fmla="*/ 1196898 h 2226177"/>
                <a:gd name="connsiteX6" fmla="*/ 416051 w 2723794"/>
                <a:gd name="connsiteY6" fmla="*/ 1667015 h 2226177"/>
                <a:gd name="connsiteX7" fmla="*/ 837715 w 2723794"/>
                <a:gd name="connsiteY7" fmla="*/ 1855585 h 2226177"/>
                <a:gd name="connsiteX8" fmla="*/ 897953 w 2723794"/>
                <a:gd name="connsiteY8" fmla="*/ 2236654 h 2226177"/>
                <a:gd name="connsiteX9" fmla="*/ 2169493 w 2723794"/>
                <a:gd name="connsiteY9" fmla="*/ 2227487 h 2226177"/>
                <a:gd name="connsiteX10" fmla="*/ 2344969 w 2723794"/>
                <a:gd name="connsiteY10" fmla="*/ 1487611 h 2226177"/>
                <a:gd name="connsiteX11" fmla="*/ 2671038 w 2723794"/>
                <a:gd name="connsiteY11" fmla="*/ 0 h 222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23794" h="2226177">
                  <a:moveTo>
                    <a:pt x="2671038" y="0"/>
                  </a:moveTo>
                  <a:lnTo>
                    <a:pt x="303432" y="17024"/>
                  </a:lnTo>
                  <a:cubicBezTo>
                    <a:pt x="303432" y="17024"/>
                    <a:pt x="270694" y="157142"/>
                    <a:pt x="278551" y="310355"/>
                  </a:cubicBezTo>
                  <a:cubicBezTo>
                    <a:pt x="286409" y="463569"/>
                    <a:pt x="261528" y="559164"/>
                    <a:pt x="192123" y="680949"/>
                  </a:cubicBezTo>
                  <a:cubicBezTo>
                    <a:pt x="122719" y="802734"/>
                    <a:pt x="-42280" y="919281"/>
                    <a:pt x="10101" y="1013566"/>
                  </a:cubicBezTo>
                  <a:cubicBezTo>
                    <a:pt x="74267" y="1131422"/>
                    <a:pt x="189504" y="1076423"/>
                    <a:pt x="209147" y="1196898"/>
                  </a:cubicBezTo>
                  <a:cubicBezTo>
                    <a:pt x="228790" y="1317373"/>
                    <a:pt x="142362" y="1643443"/>
                    <a:pt x="416051" y="1667015"/>
                  </a:cubicBezTo>
                  <a:cubicBezTo>
                    <a:pt x="570574" y="1680110"/>
                    <a:pt x="768311" y="1722014"/>
                    <a:pt x="837715" y="1855585"/>
                  </a:cubicBezTo>
                  <a:cubicBezTo>
                    <a:pt x="908429" y="1989156"/>
                    <a:pt x="897953" y="2236654"/>
                    <a:pt x="897953" y="2236654"/>
                  </a:cubicBezTo>
                  <a:lnTo>
                    <a:pt x="2169493" y="2227487"/>
                  </a:lnTo>
                  <a:cubicBezTo>
                    <a:pt x="2169493" y="2227487"/>
                    <a:pt x="2177351" y="1735110"/>
                    <a:pt x="2344969" y="1487611"/>
                  </a:cubicBezTo>
                  <a:cubicBezTo>
                    <a:pt x="2529610" y="1215231"/>
                    <a:pt x="2880561" y="769996"/>
                    <a:pt x="2671038" y="0"/>
                  </a:cubicBezTo>
                  <a:close/>
                </a:path>
              </a:pathLst>
            </a:custGeom>
            <a:solidFill>
              <a:srgbClr val="013CB3"/>
            </a:solidFill>
            <a:ln w="13088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altLang="zh-CN" dirty="0"/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iŝļiḓ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ïṩḷiḑé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iş1iďé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sľîḑè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D7F5CF-9B07-1C4C-BD54-3CDF702BAB2E}"/>
              </a:ext>
            </a:extLst>
          </p:cNvPr>
          <p:cNvSpPr/>
          <p:nvPr/>
        </p:nvSpPr>
        <p:spPr>
          <a:xfrm>
            <a:off x="3151973" y="1459309"/>
            <a:ext cx="55981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NLPCC</a:t>
            </a:r>
            <a:r>
              <a:rPr lang="zh-CN" altLang="en-US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altLang="zh-CN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2021</a:t>
            </a:r>
            <a:r>
              <a:rPr lang="zh-CN" altLang="en-US" sz="4000" b="1" i="0" dirty="0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 </a:t>
            </a:r>
            <a:r>
              <a:rPr lang="en-US" altLang="zh-CN" sz="4000" b="1" i="0" dirty="0" err="1">
                <a:solidFill>
                  <a:srgbClr val="4A4A4A"/>
                </a:solidFill>
                <a:effectLst/>
                <a:latin typeface="Open Sans" panose="020B0604020202020204" pitchFamily="34" charset="0"/>
              </a:rPr>
              <a:t>FewCLUE</a:t>
            </a:r>
            <a:endParaRPr lang="zh-CN" altLang="zh-CN" sz="4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328284-4C17-42AB-B098-85FDFA954A1F}"/>
              </a:ext>
            </a:extLst>
          </p:cNvPr>
          <p:cNvSpPr txBox="1"/>
          <p:nvPr/>
        </p:nvSpPr>
        <p:spPr>
          <a:xfrm>
            <a:off x="3823996" y="3124002"/>
            <a:ext cx="4544007" cy="661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800" dirty="0"/>
              <a:t>姜汁柠檬队伍解决方案</a:t>
            </a:r>
            <a:endParaRPr kumimoji="1" lang="en-US" altLang="zh-CN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09D8E9-AC27-4901-BF1F-ADB969872B60}"/>
              </a:ext>
            </a:extLst>
          </p:cNvPr>
          <p:cNvSpPr txBox="1"/>
          <p:nvPr/>
        </p:nvSpPr>
        <p:spPr>
          <a:xfrm>
            <a:off x="4675357" y="4551841"/>
            <a:ext cx="3279924" cy="9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报告人：曾嘉莉、姜雨帆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单位：腾讯云小微教育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773611-4C10-FF47-BC54-D689133426AA}"/>
              </a:ext>
            </a:extLst>
          </p:cNvPr>
          <p:cNvGrpSpPr/>
          <p:nvPr/>
        </p:nvGrpSpPr>
        <p:grpSpPr>
          <a:xfrm>
            <a:off x="916498" y="3028890"/>
            <a:ext cx="3918889" cy="400110"/>
            <a:chOff x="981711" y="1624160"/>
            <a:chExt cx="3918889" cy="400110"/>
          </a:xfrm>
        </p:grpSpPr>
        <p:sp>
          <p:nvSpPr>
            <p:cNvPr id="22" name="流程图: 接点 27">
              <a:extLst>
                <a:ext uri="{FF2B5EF4-FFF2-40B4-BE49-F238E27FC236}">
                  <a16:creationId xmlns:a16="http://schemas.microsoft.com/office/drawing/2014/main" id="{1F5C0C83-70CB-1F4C-B7AF-A6F241248D01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95750E-5B8E-B440-A935-DCFD9E7FEFB9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76EFE-C4C3-C94F-9199-ED66DF48045B}"/>
              </a:ext>
            </a:extLst>
          </p:cNvPr>
          <p:cNvGrpSpPr/>
          <p:nvPr/>
        </p:nvGrpSpPr>
        <p:grpSpPr>
          <a:xfrm>
            <a:off x="1372745" y="3536077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DDD5B3-6CDA-F54C-8579-A9B6320CE378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B5E5635-F41B-CF42-AE62-9B2FEE79C87E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PET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的正则项的微调策略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/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blipFill>
                <a:blip r:embed="rId2"/>
                <a:stretch>
                  <a:fillRect l="-2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7587C93B-DF81-9B4A-8434-D5F75E1C276E}"/>
              </a:ext>
            </a:extLst>
          </p:cNvPr>
          <p:cNvGrpSpPr/>
          <p:nvPr/>
        </p:nvGrpSpPr>
        <p:grpSpPr>
          <a:xfrm>
            <a:off x="1372745" y="4427829"/>
            <a:ext cx="5667881" cy="369332"/>
            <a:chOff x="1319213" y="2445692"/>
            <a:chExt cx="6392408" cy="36933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AE307A-000C-C145-8E3C-165654D8BA45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E39627-DC86-F948-93EE-F6EC48D2044D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引入多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EB8A913-4B52-2941-8314-15257AB7EE8C}"/>
                  </a:ext>
                </a:extLst>
              </p:cNvPr>
              <p:cNvSpPr txBox="1"/>
              <p:nvPr/>
            </p:nvSpPr>
            <p:spPr>
              <a:xfrm>
                <a:off x="1598021" y="4898505"/>
                <a:ext cx="4369017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𝐓𝐫𝐚𝐢𝐧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EB8A913-4B52-2941-8314-15257AB7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021" y="4898505"/>
                <a:ext cx="4369017" cy="289695"/>
              </a:xfrm>
              <a:prstGeom prst="rect">
                <a:avLst/>
              </a:prstGeom>
              <a:blipFill>
                <a:blip r:embed="rId3"/>
                <a:stretch>
                  <a:fillRect t="-4167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B99BC-4F57-4E4A-8792-94C19A6A6916}"/>
              </a:ext>
            </a:extLst>
          </p:cNvPr>
          <p:cNvGrpSpPr/>
          <p:nvPr/>
        </p:nvGrpSpPr>
        <p:grpSpPr>
          <a:xfrm>
            <a:off x="6861237" y="1184366"/>
            <a:ext cx="4752148" cy="5494730"/>
            <a:chOff x="3501702" y="235626"/>
            <a:chExt cx="4752148" cy="65001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DC8356A-CE6D-374B-A7EB-4040830D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1702" y="2766379"/>
              <a:ext cx="3984933" cy="3551980"/>
            </a:xfrm>
            <a:prstGeom prst="rect">
              <a:avLst/>
            </a:prstGeom>
          </p:spPr>
        </p:pic>
        <p:sp>
          <p:nvSpPr>
            <p:cNvPr id="82" name="矩形: 圆角 58">
              <a:extLst>
                <a:ext uri="{FF2B5EF4-FFF2-40B4-BE49-F238E27FC236}">
                  <a16:creationId xmlns:a16="http://schemas.microsoft.com/office/drawing/2014/main" id="{7826178A-DFE7-6A48-A5B7-99206B890201}"/>
                </a:ext>
              </a:extLst>
            </p:cNvPr>
            <p:cNvSpPr/>
            <p:nvPr/>
          </p:nvSpPr>
          <p:spPr>
            <a:xfrm>
              <a:off x="3714754" y="6110026"/>
              <a:ext cx="1779336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P0#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83" name="矩形: 圆角 24">
              <a:extLst>
                <a:ext uri="{FF2B5EF4-FFF2-40B4-BE49-F238E27FC236}">
                  <a16:creationId xmlns:a16="http://schemas.microsoft.com/office/drawing/2014/main" id="{F14A8CE9-700E-9643-9281-63541EF48D9B}"/>
                </a:ext>
              </a:extLst>
            </p:cNvPr>
            <p:cNvSpPr/>
            <p:nvPr/>
          </p:nvSpPr>
          <p:spPr>
            <a:xfrm>
              <a:off x="3591510" y="2296368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35">
              <a:extLst>
                <a:ext uri="{FF2B5EF4-FFF2-40B4-BE49-F238E27FC236}">
                  <a16:creationId xmlns:a16="http://schemas.microsoft.com/office/drawing/2014/main" id="{A6090D0D-6DAA-DB44-9691-E86A492C6D05}"/>
                </a:ext>
              </a:extLst>
            </p:cNvPr>
            <p:cNvSpPr/>
            <p:nvPr/>
          </p:nvSpPr>
          <p:spPr>
            <a:xfrm>
              <a:off x="3591510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29">
              <a:extLst>
                <a:ext uri="{FF2B5EF4-FFF2-40B4-BE49-F238E27FC236}">
                  <a16:creationId xmlns:a16="http://schemas.microsoft.com/office/drawing/2014/main" id="{D22E8757-A529-E643-B7C7-0108703F9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954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30">
              <a:extLst>
                <a:ext uri="{FF2B5EF4-FFF2-40B4-BE49-F238E27FC236}">
                  <a16:creationId xmlns:a16="http://schemas.microsoft.com/office/drawing/2014/main" id="{51FE1997-BCFE-0249-ABAD-3BCCCF695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581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58">
              <a:extLst>
                <a:ext uri="{FF2B5EF4-FFF2-40B4-BE49-F238E27FC236}">
                  <a16:creationId xmlns:a16="http://schemas.microsoft.com/office/drawing/2014/main" id="{419B67CA-FEED-3043-8D25-2E5FF32856C0}"/>
                </a:ext>
              </a:extLst>
            </p:cNvPr>
            <p:cNvSpPr/>
            <p:nvPr/>
          </p:nvSpPr>
          <p:spPr>
            <a:xfrm>
              <a:off x="5705540" y="6110026"/>
              <a:ext cx="2182249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88" name="矩形: 圆角 35">
              <a:extLst>
                <a:ext uri="{FF2B5EF4-FFF2-40B4-BE49-F238E27FC236}">
                  <a16:creationId xmlns:a16="http://schemas.microsoft.com/office/drawing/2014/main" id="{799E2341-E494-A544-AB3A-0AFD03569A33}"/>
                </a:ext>
              </a:extLst>
            </p:cNvPr>
            <p:cNvSpPr/>
            <p:nvPr/>
          </p:nvSpPr>
          <p:spPr>
            <a:xfrm>
              <a:off x="5494089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: 圆角 35">
              <a:extLst>
                <a:ext uri="{FF2B5EF4-FFF2-40B4-BE49-F238E27FC236}">
                  <a16:creationId xmlns:a16="http://schemas.microsoft.com/office/drawing/2014/main" id="{9FD53BC6-0CCD-C14D-8798-7ADC3574E115}"/>
                </a:ext>
              </a:extLst>
            </p:cNvPr>
            <p:cNvSpPr/>
            <p:nvPr/>
          </p:nvSpPr>
          <p:spPr>
            <a:xfrm>
              <a:off x="6172387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3AAE35-9F49-924F-AD7F-C689861F4EE2}"/>
                </a:ext>
              </a:extLst>
            </p:cNvPr>
            <p:cNvSpPr txBox="1"/>
            <p:nvPr/>
          </p:nvSpPr>
          <p:spPr>
            <a:xfrm>
              <a:off x="4671980" y="285182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9C2969C-4DEE-9749-AFB5-011B682E876E}"/>
                </a:ext>
              </a:extLst>
            </p:cNvPr>
            <p:cNvSpPr txBox="1"/>
            <p:nvPr/>
          </p:nvSpPr>
          <p:spPr>
            <a:xfrm>
              <a:off x="6947930" y="28625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2" name="矩形: 圆角 35">
              <a:extLst>
                <a:ext uri="{FF2B5EF4-FFF2-40B4-BE49-F238E27FC236}">
                  <a16:creationId xmlns:a16="http://schemas.microsoft.com/office/drawing/2014/main" id="{B9E0FD6A-C68F-1F47-8CD7-2561A1D79137}"/>
                </a:ext>
              </a:extLst>
            </p:cNvPr>
            <p:cNvSpPr/>
            <p:nvPr/>
          </p:nvSpPr>
          <p:spPr>
            <a:xfrm>
              <a:off x="3591510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: 圆角 35">
              <a:extLst>
                <a:ext uri="{FF2B5EF4-FFF2-40B4-BE49-F238E27FC236}">
                  <a16:creationId xmlns:a16="http://schemas.microsoft.com/office/drawing/2014/main" id="{F2B34F5D-041D-E24D-B25E-5E431FF636A3}"/>
                </a:ext>
              </a:extLst>
            </p:cNvPr>
            <p:cNvSpPr/>
            <p:nvPr/>
          </p:nvSpPr>
          <p:spPr>
            <a:xfrm>
              <a:off x="5494089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94" name="矩形: 圆角 35">
              <a:extLst>
                <a:ext uri="{FF2B5EF4-FFF2-40B4-BE49-F238E27FC236}">
                  <a16:creationId xmlns:a16="http://schemas.microsoft.com/office/drawing/2014/main" id="{3030A737-B790-F84C-A768-8BBD5243B184}"/>
                </a:ext>
              </a:extLst>
            </p:cNvPr>
            <p:cNvSpPr/>
            <p:nvPr/>
          </p:nvSpPr>
          <p:spPr>
            <a:xfrm>
              <a:off x="6172387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95" name="直接箭头连接符 31">
              <a:extLst>
                <a:ext uri="{FF2B5EF4-FFF2-40B4-BE49-F238E27FC236}">
                  <a16:creationId xmlns:a16="http://schemas.microsoft.com/office/drawing/2014/main" id="{D77863EE-FCA3-3249-9BB9-02820D249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1">
              <a:extLst>
                <a:ext uri="{FF2B5EF4-FFF2-40B4-BE49-F238E27FC236}">
                  <a16:creationId xmlns:a16="http://schemas.microsoft.com/office/drawing/2014/main" id="{57BBBDF8-1C44-454E-A4F3-CEA20B471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31">
              <a:extLst>
                <a:ext uri="{FF2B5EF4-FFF2-40B4-BE49-F238E27FC236}">
                  <a16:creationId xmlns:a16="http://schemas.microsoft.com/office/drawing/2014/main" id="{9C5154FA-EE5E-3347-97EA-8E8770321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1">
              <a:extLst>
                <a:ext uri="{FF2B5EF4-FFF2-40B4-BE49-F238E27FC236}">
                  <a16:creationId xmlns:a16="http://schemas.microsoft.com/office/drawing/2014/main" id="{5921A35F-9743-494E-87C5-D1F156A08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31">
              <a:extLst>
                <a:ext uri="{FF2B5EF4-FFF2-40B4-BE49-F238E27FC236}">
                  <a16:creationId xmlns:a16="http://schemas.microsoft.com/office/drawing/2014/main" id="{A92230DA-5984-904B-AE49-0D54DCFB3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31">
              <a:extLst>
                <a:ext uri="{FF2B5EF4-FFF2-40B4-BE49-F238E27FC236}">
                  <a16:creationId xmlns:a16="http://schemas.microsoft.com/office/drawing/2014/main" id="{37A0B6D5-F396-3B45-89D6-795DD8D4F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: 圆角 35">
              <a:extLst>
                <a:ext uri="{FF2B5EF4-FFF2-40B4-BE49-F238E27FC236}">
                  <a16:creationId xmlns:a16="http://schemas.microsoft.com/office/drawing/2014/main" id="{8ECFB672-BFD1-934D-8AE2-E648347A1062}"/>
                </a:ext>
              </a:extLst>
            </p:cNvPr>
            <p:cNvSpPr/>
            <p:nvPr/>
          </p:nvSpPr>
          <p:spPr>
            <a:xfrm>
              <a:off x="5590145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108" name="矩形: 圆角 35">
              <a:extLst>
                <a:ext uri="{FF2B5EF4-FFF2-40B4-BE49-F238E27FC236}">
                  <a16:creationId xmlns:a16="http://schemas.microsoft.com/office/drawing/2014/main" id="{8ED84CDA-8578-8E40-8E7F-73823D904511}"/>
                </a:ext>
              </a:extLst>
            </p:cNvPr>
            <p:cNvSpPr/>
            <p:nvPr/>
          </p:nvSpPr>
          <p:spPr>
            <a:xfrm>
              <a:off x="6268443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对</a:t>
              </a:r>
            </a:p>
          </p:txBody>
        </p:sp>
        <p:sp>
          <p:nvSpPr>
            <p:cNvPr id="109" name="矩形: 圆角 58">
              <a:extLst>
                <a:ext uri="{FF2B5EF4-FFF2-40B4-BE49-F238E27FC236}">
                  <a16:creationId xmlns:a16="http://schemas.microsoft.com/office/drawing/2014/main" id="{5A829F5B-6C70-EF4C-B732-5D0D49C594CA}"/>
                </a:ext>
              </a:extLst>
            </p:cNvPr>
            <p:cNvSpPr/>
            <p:nvPr/>
          </p:nvSpPr>
          <p:spPr>
            <a:xfrm>
              <a:off x="3599358" y="6457523"/>
              <a:ext cx="1779335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P1#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110" name="矩形: 圆角 58">
              <a:extLst>
                <a:ext uri="{FF2B5EF4-FFF2-40B4-BE49-F238E27FC236}">
                  <a16:creationId xmlns:a16="http://schemas.microsoft.com/office/drawing/2014/main" id="{530D07AA-0CE9-C142-8CEA-2B53D2E7E803}"/>
                </a:ext>
              </a:extLst>
            </p:cNvPr>
            <p:cNvSpPr/>
            <p:nvPr/>
          </p:nvSpPr>
          <p:spPr>
            <a:xfrm>
              <a:off x="5590145" y="6457523"/>
              <a:ext cx="2182254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111" name="矩形: 圆角 35">
              <a:extLst>
                <a:ext uri="{FF2B5EF4-FFF2-40B4-BE49-F238E27FC236}">
                  <a16:creationId xmlns:a16="http://schemas.microsoft.com/office/drawing/2014/main" id="{949DFFA6-C9ED-3845-A4C6-42AAC2E1A5B9}"/>
                </a:ext>
              </a:extLst>
            </p:cNvPr>
            <p:cNvSpPr/>
            <p:nvPr/>
          </p:nvSpPr>
          <p:spPr>
            <a:xfrm>
              <a:off x="5472588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5" name="矩形: 圆角 35">
              <a:extLst>
                <a:ext uri="{FF2B5EF4-FFF2-40B4-BE49-F238E27FC236}">
                  <a16:creationId xmlns:a16="http://schemas.microsoft.com/office/drawing/2014/main" id="{C576AD56-49E2-5544-BC4B-B90924823BAE}"/>
                </a:ext>
              </a:extLst>
            </p:cNvPr>
            <p:cNvSpPr/>
            <p:nvPr/>
          </p:nvSpPr>
          <p:spPr>
            <a:xfrm>
              <a:off x="6150886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136" name="矩形: 圆角 35">
              <a:extLst>
                <a:ext uri="{FF2B5EF4-FFF2-40B4-BE49-F238E27FC236}">
                  <a16:creationId xmlns:a16="http://schemas.microsoft.com/office/drawing/2014/main" id="{92B1173C-88C9-2246-ACBE-81C4A4FF83B2}"/>
                </a:ext>
              </a:extLst>
            </p:cNvPr>
            <p:cNvSpPr/>
            <p:nvPr/>
          </p:nvSpPr>
          <p:spPr>
            <a:xfrm>
              <a:off x="5568644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7" name="矩形: 圆角 35">
              <a:extLst>
                <a:ext uri="{FF2B5EF4-FFF2-40B4-BE49-F238E27FC236}">
                  <a16:creationId xmlns:a16="http://schemas.microsoft.com/office/drawing/2014/main" id="{4D8BBF24-7851-F444-A4EE-937314172D72}"/>
                </a:ext>
              </a:extLst>
            </p:cNvPr>
            <p:cNvSpPr/>
            <p:nvPr/>
          </p:nvSpPr>
          <p:spPr>
            <a:xfrm>
              <a:off x="6246942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个</a:t>
              </a:r>
            </a:p>
          </p:txBody>
        </p:sp>
        <p:sp>
          <p:nvSpPr>
            <p:cNvPr id="138" name="矩形: 圆角 35">
              <a:extLst>
                <a:ext uri="{FF2B5EF4-FFF2-40B4-BE49-F238E27FC236}">
                  <a16:creationId xmlns:a16="http://schemas.microsoft.com/office/drawing/2014/main" id="{621067DF-AB10-0142-AF48-F014D0AE8AA1}"/>
                </a:ext>
              </a:extLst>
            </p:cNvPr>
            <p:cNvSpPr/>
            <p:nvPr/>
          </p:nvSpPr>
          <p:spPr>
            <a:xfrm>
              <a:off x="6851874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39" name="矩形: 圆角 35">
              <a:extLst>
                <a:ext uri="{FF2B5EF4-FFF2-40B4-BE49-F238E27FC236}">
                  <a16:creationId xmlns:a16="http://schemas.microsoft.com/office/drawing/2014/main" id="{1FE96B9E-EDF8-3B40-96E3-2BFDDED8CD10}"/>
                </a:ext>
              </a:extLst>
            </p:cNvPr>
            <p:cNvSpPr/>
            <p:nvPr/>
          </p:nvSpPr>
          <p:spPr>
            <a:xfrm>
              <a:off x="7552862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说</a:t>
              </a:r>
            </a:p>
          </p:txBody>
        </p:sp>
        <p:sp>
          <p:nvSpPr>
            <p:cNvPr id="140" name="矩形: 圆角 35">
              <a:extLst>
                <a:ext uri="{FF2B5EF4-FFF2-40B4-BE49-F238E27FC236}">
                  <a16:creationId xmlns:a16="http://schemas.microsoft.com/office/drawing/2014/main" id="{A1BE3EF4-E016-D748-8C35-BFAEC8894301}"/>
                </a:ext>
              </a:extLst>
            </p:cNvPr>
            <p:cNvSpPr/>
            <p:nvPr/>
          </p:nvSpPr>
          <p:spPr>
            <a:xfrm>
              <a:off x="6947930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41" name="矩形: 圆角 35">
              <a:extLst>
                <a:ext uri="{FF2B5EF4-FFF2-40B4-BE49-F238E27FC236}">
                  <a16:creationId xmlns:a16="http://schemas.microsoft.com/office/drawing/2014/main" id="{97EFF144-4132-7942-9687-26311EDFB5C3}"/>
                </a:ext>
              </a:extLst>
            </p:cNvPr>
            <p:cNvSpPr/>
            <p:nvPr/>
          </p:nvSpPr>
          <p:spPr>
            <a:xfrm>
              <a:off x="7648918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题</a:t>
              </a:r>
            </a:p>
          </p:txBody>
        </p:sp>
        <p:sp>
          <p:nvSpPr>
            <p:cNvPr id="142" name="矩形: 圆角 35">
              <a:extLst>
                <a:ext uri="{FF2B5EF4-FFF2-40B4-BE49-F238E27FC236}">
                  <a16:creationId xmlns:a16="http://schemas.microsoft.com/office/drawing/2014/main" id="{16B54283-7408-7349-88DA-898E6A9EC1FA}"/>
                </a:ext>
              </a:extLst>
            </p:cNvPr>
            <p:cNvSpPr/>
            <p:nvPr/>
          </p:nvSpPr>
          <p:spPr>
            <a:xfrm>
              <a:off x="3591193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7B7599F-2A3F-E24B-BF9B-7CCF77D77D0C}"/>
                  </a:ext>
                </a:extLst>
              </p:cNvPr>
              <p:cNvSpPr txBox="1"/>
              <p:nvPr/>
            </p:nvSpPr>
            <p:spPr>
              <a:xfrm>
                <a:off x="1632856" y="5319581"/>
                <a:ext cx="2602636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0" smtClean="0">
                          <a:latin typeface="Cambria Math" panose="02040503050406030204" pitchFamily="18" charset="0"/>
                        </a:rPr>
                        <m:t>𝐓𝐞𝐬𝐭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7B7599F-2A3F-E24B-BF9B-7CCF77D7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6" y="5319581"/>
                <a:ext cx="2602636" cy="289695"/>
              </a:xfrm>
              <a:prstGeom prst="rect">
                <a:avLst/>
              </a:prstGeom>
              <a:blipFill>
                <a:blip r:embed="rId5"/>
                <a:stretch>
                  <a:fillRect l="-1456" t="-4348" r="-485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3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773611-4C10-FF47-BC54-D689133426AA}"/>
              </a:ext>
            </a:extLst>
          </p:cNvPr>
          <p:cNvGrpSpPr/>
          <p:nvPr/>
        </p:nvGrpSpPr>
        <p:grpSpPr>
          <a:xfrm>
            <a:off x="916498" y="3028890"/>
            <a:ext cx="3918889" cy="400110"/>
            <a:chOff x="981711" y="1624160"/>
            <a:chExt cx="3918889" cy="400110"/>
          </a:xfrm>
        </p:grpSpPr>
        <p:sp>
          <p:nvSpPr>
            <p:cNvPr id="22" name="流程图: 接点 27">
              <a:extLst>
                <a:ext uri="{FF2B5EF4-FFF2-40B4-BE49-F238E27FC236}">
                  <a16:creationId xmlns:a16="http://schemas.microsoft.com/office/drawing/2014/main" id="{1F5C0C83-70CB-1F4C-B7AF-A6F241248D01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95750E-5B8E-B440-A935-DCFD9E7FEFB9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76EFE-C4C3-C94F-9199-ED66DF48045B}"/>
              </a:ext>
            </a:extLst>
          </p:cNvPr>
          <p:cNvGrpSpPr/>
          <p:nvPr/>
        </p:nvGrpSpPr>
        <p:grpSpPr>
          <a:xfrm>
            <a:off x="1372745" y="3536077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DDD5B3-6CDA-F54C-8579-A9B6320CE378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B5E5635-F41B-CF42-AE62-9B2FEE79C87E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PET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的正则项的微调策略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/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blipFill>
                <a:blip r:embed="rId2"/>
                <a:stretch>
                  <a:fillRect l="-2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7587C93B-DF81-9B4A-8434-D5F75E1C276E}"/>
              </a:ext>
            </a:extLst>
          </p:cNvPr>
          <p:cNvGrpSpPr/>
          <p:nvPr/>
        </p:nvGrpSpPr>
        <p:grpSpPr>
          <a:xfrm>
            <a:off x="1372745" y="4427829"/>
            <a:ext cx="5667881" cy="369332"/>
            <a:chOff x="1319213" y="2445692"/>
            <a:chExt cx="6392408" cy="36933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AE307A-000C-C145-8E3C-165654D8BA45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E39627-DC86-F948-93EE-F6EC48D2044D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引入多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置信度原则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B99BC-4F57-4E4A-8792-94C19A6A6916}"/>
              </a:ext>
            </a:extLst>
          </p:cNvPr>
          <p:cNvGrpSpPr/>
          <p:nvPr/>
        </p:nvGrpSpPr>
        <p:grpSpPr>
          <a:xfrm>
            <a:off x="6861237" y="1184366"/>
            <a:ext cx="4752148" cy="5494730"/>
            <a:chOff x="3501702" y="235626"/>
            <a:chExt cx="4752148" cy="65001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DC8356A-CE6D-374B-A7EB-4040830D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702" y="2766379"/>
              <a:ext cx="3984933" cy="3551980"/>
            </a:xfrm>
            <a:prstGeom prst="rect">
              <a:avLst/>
            </a:prstGeom>
          </p:spPr>
        </p:pic>
        <p:sp>
          <p:nvSpPr>
            <p:cNvPr id="82" name="矩形: 圆角 58">
              <a:extLst>
                <a:ext uri="{FF2B5EF4-FFF2-40B4-BE49-F238E27FC236}">
                  <a16:creationId xmlns:a16="http://schemas.microsoft.com/office/drawing/2014/main" id="{7826178A-DFE7-6A48-A5B7-99206B890201}"/>
                </a:ext>
              </a:extLst>
            </p:cNvPr>
            <p:cNvSpPr/>
            <p:nvPr/>
          </p:nvSpPr>
          <p:spPr>
            <a:xfrm>
              <a:off x="3714754" y="6110026"/>
              <a:ext cx="1779336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P0#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83" name="矩形: 圆角 24">
              <a:extLst>
                <a:ext uri="{FF2B5EF4-FFF2-40B4-BE49-F238E27FC236}">
                  <a16:creationId xmlns:a16="http://schemas.microsoft.com/office/drawing/2014/main" id="{F14A8CE9-700E-9643-9281-63541EF48D9B}"/>
                </a:ext>
              </a:extLst>
            </p:cNvPr>
            <p:cNvSpPr/>
            <p:nvPr/>
          </p:nvSpPr>
          <p:spPr>
            <a:xfrm>
              <a:off x="3591510" y="2296368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35">
              <a:extLst>
                <a:ext uri="{FF2B5EF4-FFF2-40B4-BE49-F238E27FC236}">
                  <a16:creationId xmlns:a16="http://schemas.microsoft.com/office/drawing/2014/main" id="{A6090D0D-6DAA-DB44-9691-E86A492C6D05}"/>
                </a:ext>
              </a:extLst>
            </p:cNvPr>
            <p:cNvSpPr/>
            <p:nvPr/>
          </p:nvSpPr>
          <p:spPr>
            <a:xfrm>
              <a:off x="3591510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29">
              <a:extLst>
                <a:ext uri="{FF2B5EF4-FFF2-40B4-BE49-F238E27FC236}">
                  <a16:creationId xmlns:a16="http://schemas.microsoft.com/office/drawing/2014/main" id="{D22E8757-A529-E643-B7C7-0108703F9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954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30">
              <a:extLst>
                <a:ext uri="{FF2B5EF4-FFF2-40B4-BE49-F238E27FC236}">
                  <a16:creationId xmlns:a16="http://schemas.microsoft.com/office/drawing/2014/main" id="{51FE1997-BCFE-0249-ABAD-3BCCCF695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581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58">
              <a:extLst>
                <a:ext uri="{FF2B5EF4-FFF2-40B4-BE49-F238E27FC236}">
                  <a16:creationId xmlns:a16="http://schemas.microsoft.com/office/drawing/2014/main" id="{419B67CA-FEED-3043-8D25-2E5FF32856C0}"/>
                </a:ext>
              </a:extLst>
            </p:cNvPr>
            <p:cNvSpPr/>
            <p:nvPr/>
          </p:nvSpPr>
          <p:spPr>
            <a:xfrm>
              <a:off x="5705540" y="6110026"/>
              <a:ext cx="2182249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88" name="矩形: 圆角 35">
              <a:extLst>
                <a:ext uri="{FF2B5EF4-FFF2-40B4-BE49-F238E27FC236}">
                  <a16:creationId xmlns:a16="http://schemas.microsoft.com/office/drawing/2014/main" id="{799E2341-E494-A544-AB3A-0AFD03569A33}"/>
                </a:ext>
              </a:extLst>
            </p:cNvPr>
            <p:cNvSpPr/>
            <p:nvPr/>
          </p:nvSpPr>
          <p:spPr>
            <a:xfrm>
              <a:off x="5494089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: 圆角 35">
              <a:extLst>
                <a:ext uri="{FF2B5EF4-FFF2-40B4-BE49-F238E27FC236}">
                  <a16:creationId xmlns:a16="http://schemas.microsoft.com/office/drawing/2014/main" id="{9FD53BC6-0CCD-C14D-8798-7ADC3574E115}"/>
                </a:ext>
              </a:extLst>
            </p:cNvPr>
            <p:cNvSpPr/>
            <p:nvPr/>
          </p:nvSpPr>
          <p:spPr>
            <a:xfrm>
              <a:off x="6172387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3AAE35-9F49-924F-AD7F-C689861F4EE2}"/>
                </a:ext>
              </a:extLst>
            </p:cNvPr>
            <p:cNvSpPr txBox="1"/>
            <p:nvPr/>
          </p:nvSpPr>
          <p:spPr>
            <a:xfrm>
              <a:off x="4671980" y="285182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9C2969C-4DEE-9749-AFB5-011B682E876E}"/>
                </a:ext>
              </a:extLst>
            </p:cNvPr>
            <p:cNvSpPr txBox="1"/>
            <p:nvPr/>
          </p:nvSpPr>
          <p:spPr>
            <a:xfrm>
              <a:off x="6947930" y="28625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2" name="矩形: 圆角 35">
              <a:extLst>
                <a:ext uri="{FF2B5EF4-FFF2-40B4-BE49-F238E27FC236}">
                  <a16:creationId xmlns:a16="http://schemas.microsoft.com/office/drawing/2014/main" id="{B9E0FD6A-C68F-1F47-8CD7-2561A1D79137}"/>
                </a:ext>
              </a:extLst>
            </p:cNvPr>
            <p:cNvSpPr/>
            <p:nvPr/>
          </p:nvSpPr>
          <p:spPr>
            <a:xfrm>
              <a:off x="3591510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: 圆角 35">
              <a:extLst>
                <a:ext uri="{FF2B5EF4-FFF2-40B4-BE49-F238E27FC236}">
                  <a16:creationId xmlns:a16="http://schemas.microsoft.com/office/drawing/2014/main" id="{F2B34F5D-041D-E24D-B25E-5E431FF636A3}"/>
                </a:ext>
              </a:extLst>
            </p:cNvPr>
            <p:cNvSpPr/>
            <p:nvPr/>
          </p:nvSpPr>
          <p:spPr>
            <a:xfrm>
              <a:off x="5494089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94" name="矩形: 圆角 35">
              <a:extLst>
                <a:ext uri="{FF2B5EF4-FFF2-40B4-BE49-F238E27FC236}">
                  <a16:creationId xmlns:a16="http://schemas.microsoft.com/office/drawing/2014/main" id="{3030A737-B790-F84C-A768-8BBD5243B184}"/>
                </a:ext>
              </a:extLst>
            </p:cNvPr>
            <p:cNvSpPr/>
            <p:nvPr/>
          </p:nvSpPr>
          <p:spPr>
            <a:xfrm>
              <a:off x="6172387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95" name="直接箭头连接符 31">
              <a:extLst>
                <a:ext uri="{FF2B5EF4-FFF2-40B4-BE49-F238E27FC236}">
                  <a16:creationId xmlns:a16="http://schemas.microsoft.com/office/drawing/2014/main" id="{D77863EE-FCA3-3249-9BB9-02820D249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1">
              <a:extLst>
                <a:ext uri="{FF2B5EF4-FFF2-40B4-BE49-F238E27FC236}">
                  <a16:creationId xmlns:a16="http://schemas.microsoft.com/office/drawing/2014/main" id="{57BBBDF8-1C44-454E-A4F3-CEA20B471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31">
              <a:extLst>
                <a:ext uri="{FF2B5EF4-FFF2-40B4-BE49-F238E27FC236}">
                  <a16:creationId xmlns:a16="http://schemas.microsoft.com/office/drawing/2014/main" id="{9C5154FA-EE5E-3347-97EA-8E8770321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1">
              <a:extLst>
                <a:ext uri="{FF2B5EF4-FFF2-40B4-BE49-F238E27FC236}">
                  <a16:creationId xmlns:a16="http://schemas.microsoft.com/office/drawing/2014/main" id="{5921A35F-9743-494E-87C5-D1F156A08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31">
              <a:extLst>
                <a:ext uri="{FF2B5EF4-FFF2-40B4-BE49-F238E27FC236}">
                  <a16:creationId xmlns:a16="http://schemas.microsoft.com/office/drawing/2014/main" id="{A92230DA-5984-904B-AE49-0D54DCFB3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31">
              <a:extLst>
                <a:ext uri="{FF2B5EF4-FFF2-40B4-BE49-F238E27FC236}">
                  <a16:creationId xmlns:a16="http://schemas.microsoft.com/office/drawing/2014/main" id="{37A0B6D5-F396-3B45-89D6-795DD8D4F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: 圆角 35">
              <a:extLst>
                <a:ext uri="{FF2B5EF4-FFF2-40B4-BE49-F238E27FC236}">
                  <a16:creationId xmlns:a16="http://schemas.microsoft.com/office/drawing/2014/main" id="{8ECFB672-BFD1-934D-8AE2-E648347A1062}"/>
                </a:ext>
              </a:extLst>
            </p:cNvPr>
            <p:cNvSpPr/>
            <p:nvPr/>
          </p:nvSpPr>
          <p:spPr>
            <a:xfrm>
              <a:off x="5590145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108" name="矩形: 圆角 35">
              <a:extLst>
                <a:ext uri="{FF2B5EF4-FFF2-40B4-BE49-F238E27FC236}">
                  <a16:creationId xmlns:a16="http://schemas.microsoft.com/office/drawing/2014/main" id="{8ED84CDA-8578-8E40-8E7F-73823D904511}"/>
                </a:ext>
              </a:extLst>
            </p:cNvPr>
            <p:cNvSpPr/>
            <p:nvPr/>
          </p:nvSpPr>
          <p:spPr>
            <a:xfrm>
              <a:off x="6268443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对</a:t>
              </a:r>
            </a:p>
          </p:txBody>
        </p:sp>
        <p:sp>
          <p:nvSpPr>
            <p:cNvPr id="109" name="矩形: 圆角 58">
              <a:extLst>
                <a:ext uri="{FF2B5EF4-FFF2-40B4-BE49-F238E27FC236}">
                  <a16:creationId xmlns:a16="http://schemas.microsoft.com/office/drawing/2014/main" id="{5A829F5B-6C70-EF4C-B732-5D0D49C594CA}"/>
                </a:ext>
              </a:extLst>
            </p:cNvPr>
            <p:cNvSpPr/>
            <p:nvPr/>
          </p:nvSpPr>
          <p:spPr>
            <a:xfrm>
              <a:off x="3599358" y="6457523"/>
              <a:ext cx="1779335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P1#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110" name="矩形: 圆角 58">
              <a:extLst>
                <a:ext uri="{FF2B5EF4-FFF2-40B4-BE49-F238E27FC236}">
                  <a16:creationId xmlns:a16="http://schemas.microsoft.com/office/drawing/2014/main" id="{530D07AA-0CE9-C142-8CEA-2B53D2E7E803}"/>
                </a:ext>
              </a:extLst>
            </p:cNvPr>
            <p:cNvSpPr/>
            <p:nvPr/>
          </p:nvSpPr>
          <p:spPr>
            <a:xfrm>
              <a:off x="5590145" y="6457523"/>
              <a:ext cx="2182254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111" name="矩形: 圆角 35">
              <a:extLst>
                <a:ext uri="{FF2B5EF4-FFF2-40B4-BE49-F238E27FC236}">
                  <a16:creationId xmlns:a16="http://schemas.microsoft.com/office/drawing/2014/main" id="{949DFFA6-C9ED-3845-A4C6-42AAC2E1A5B9}"/>
                </a:ext>
              </a:extLst>
            </p:cNvPr>
            <p:cNvSpPr/>
            <p:nvPr/>
          </p:nvSpPr>
          <p:spPr>
            <a:xfrm>
              <a:off x="5472588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5" name="矩形: 圆角 35">
              <a:extLst>
                <a:ext uri="{FF2B5EF4-FFF2-40B4-BE49-F238E27FC236}">
                  <a16:creationId xmlns:a16="http://schemas.microsoft.com/office/drawing/2014/main" id="{C576AD56-49E2-5544-BC4B-B90924823BAE}"/>
                </a:ext>
              </a:extLst>
            </p:cNvPr>
            <p:cNvSpPr/>
            <p:nvPr/>
          </p:nvSpPr>
          <p:spPr>
            <a:xfrm>
              <a:off x="6150886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136" name="矩形: 圆角 35">
              <a:extLst>
                <a:ext uri="{FF2B5EF4-FFF2-40B4-BE49-F238E27FC236}">
                  <a16:creationId xmlns:a16="http://schemas.microsoft.com/office/drawing/2014/main" id="{92B1173C-88C9-2246-ACBE-81C4A4FF83B2}"/>
                </a:ext>
              </a:extLst>
            </p:cNvPr>
            <p:cNvSpPr/>
            <p:nvPr/>
          </p:nvSpPr>
          <p:spPr>
            <a:xfrm>
              <a:off x="5568644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7" name="矩形: 圆角 35">
              <a:extLst>
                <a:ext uri="{FF2B5EF4-FFF2-40B4-BE49-F238E27FC236}">
                  <a16:creationId xmlns:a16="http://schemas.microsoft.com/office/drawing/2014/main" id="{4D8BBF24-7851-F444-A4EE-937314172D72}"/>
                </a:ext>
              </a:extLst>
            </p:cNvPr>
            <p:cNvSpPr/>
            <p:nvPr/>
          </p:nvSpPr>
          <p:spPr>
            <a:xfrm>
              <a:off x="6246942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个</a:t>
              </a:r>
            </a:p>
          </p:txBody>
        </p:sp>
        <p:sp>
          <p:nvSpPr>
            <p:cNvPr id="138" name="矩形: 圆角 35">
              <a:extLst>
                <a:ext uri="{FF2B5EF4-FFF2-40B4-BE49-F238E27FC236}">
                  <a16:creationId xmlns:a16="http://schemas.microsoft.com/office/drawing/2014/main" id="{621067DF-AB10-0142-AF48-F014D0AE8AA1}"/>
                </a:ext>
              </a:extLst>
            </p:cNvPr>
            <p:cNvSpPr/>
            <p:nvPr/>
          </p:nvSpPr>
          <p:spPr>
            <a:xfrm>
              <a:off x="6851874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39" name="矩形: 圆角 35">
              <a:extLst>
                <a:ext uri="{FF2B5EF4-FFF2-40B4-BE49-F238E27FC236}">
                  <a16:creationId xmlns:a16="http://schemas.microsoft.com/office/drawing/2014/main" id="{1FE96B9E-EDF8-3B40-96E3-2BFDDED8CD10}"/>
                </a:ext>
              </a:extLst>
            </p:cNvPr>
            <p:cNvSpPr/>
            <p:nvPr/>
          </p:nvSpPr>
          <p:spPr>
            <a:xfrm>
              <a:off x="7552862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说</a:t>
              </a:r>
            </a:p>
          </p:txBody>
        </p:sp>
        <p:sp>
          <p:nvSpPr>
            <p:cNvPr id="140" name="矩形: 圆角 35">
              <a:extLst>
                <a:ext uri="{FF2B5EF4-FFF2-40B4-BE49-F238E27FC236}">
                  <a16:creationId xmlns:a16="http://schemas.microsoft.com/office/drawing/2014/main" id="{A1BE3EF4-E016-D748-8C35-BFAEC8894301}"/>
                </a:ext>
              </a:extLst>
            </p:cNvPr>
            <p:cNvSpPr/>
            <p:nvPr/>
          </p:nvSpPr>
          <p:spPr>
            <a:xfrm>
              <a:off x="6947930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41" name="矩形: 圆角 35">
              <a:extLst>
                <a:ext uri="{FF2B5EF4-FFF2-40B4-BE49-F238E27FC236}">
                  <a16:creationId xmlns:a16="http://schemas.microsoft.com/office/drawing/2014/main" id="{97EFF144-4132-7942-9687-26311EDFB5C3}"/>
                </a:ext>
              </a:extLst>
            </p:cNvPr>
            <p:cNvSpPr/>
            <p:nvPr/>
          </p:nvSpPr>
          <p:spPr>
            <a:xfrm>
              <a:off x="7648918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题</a:t>
              </a:r>
            </a:p>
          </p:txBody>
        </p:sp>
        <p:sp>
          <p:nvSpPr>
            <p:cNvPr id="142" name="矩形: 圆角 35">
              <a:extLst>
                <a:ext uri="{FF2B5EF4-FFF2-40B4-BE49-F238E27FC236}">
                  <a16:creationId xmlns:a16="http://schemas.microsoft.com/office/drawing/2014/main" id="{16B54283-7408-7349-88DA-898E6A9EC1FA}"/>
                </a:ext>
              </a:extLst>
            </p:cNvPr>
            <p:cNvSpPr/>
            <p:nvPr/>
          </p:nvSpPr>
          <p:spPr>
            <a:xfrm>
              <a:off x="3591193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/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blipFill>
                <a:blip r:embed="rId4"/>
                <a:stretch>
                  <a:fillRect l="-797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/>
              <p:nvPr/>
            </p:nvSpPr>
            <p:spPr>
              <a:xfrm>
                <a:off x="1641129" y="5305349"/>
                <a:ext cx="279454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𝑐𝑙𝑎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29" y="5305349"/>
                <a:ext cx="2794548" cy="670696"/>
              </a:xfrm>
              <a:prstGeom prst="rect">
                <a:avLst/>
              </a:prstGeom>
              <a:blipFill>
                <a:blip r:embed="rId5"/>
                <a:stretch>
                  <a:fillRect l="-1357" t="-144444" r="-2262" b="-1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62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773611-4C10-FF47-BC54-D689133426AA}"/>
              </a:ext>
            </a:extLst>
          </p:cNvPr>
          <p:cNvGrpSpPr/>
          <p:nvPr/>
        </p:nvGrpSpPr>
        <p:grpSpPr>
          <a:xfrm>
            <a:off x="916498" y="3028890"/>
            <a:ext cx="3918889" cy="400110"/>
            <a:chOff x="981711" y="1624160"/>
            <a:chExt cx="3918889" cy="400110"/>
          </a:xfrm>
        </p:grpSpPr>
        <p:sp>
          <p:nvSpPr>
            <p:cNvPr id="22" name="流程图: 接点 27">
              <a:extLst>
                <a:ext uri="{FF2B5EF4-FFF2-40B4-BE49-F238E27FC236}">
                  <a16:creationId xmlns:a16="http://schemas.microsoft.com/office/drawing/2014/main" id="{1F5C0C83-70CB-1F4C-B7AF-A6F241248D01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95750E-5B8E-B440-A935-DCFD9E7FEFB9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76EFE-C4C3-C94F-9199-ED66DF48045B}"/>
              </a:ext>
            </a:extLst>
          </p:cNvPr>
          <p:cNvGrpSpPr/>
          <p:nvPr/>
        </p:nvGrpSpPr>
        <p:grpSpPr>
          <a:xfrm>
            <a:off x="1372745" y="3536077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DDD5B3-6CDA-F54C-8579-A9B6320CE378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B5E5635-F41B-CF42-AE62-9B2FEE79C87E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PET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的正则项的微调策略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/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blipFill>
                <a:blip r:embed="rId2"/>
                <a:stretch>
                  <a:fillRect l="-2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7587C93B-DF81-9B4A-8434-D5F75E1C276E}"/>
              </a:ext>
            </a:extLst>
          </p:cNvPr>
          <p:cNvGrpSpPr/>
          <p:nvPr/>
        </p:nvGrpSpPr>
        <p:grpSpPr>
          <a:xfrm>
            <a:off x="1372745" y="4427829"/>
            <a:ext cx="5667881" cy="369332"/>
            <a:chOff x="1319213" y="2445692"/>
            <a:chExt cx="6392408" cy="36933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AE307A-000C-C145-8E3C-165654D8BA45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E39627-DC86-F948-93EE-F6EC48D2044D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引入多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置信度原则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B99BC-4F57-4E4A-8792-94C19A6A6916}"/>
              </a:ext>
            </a:extLst>
          </p:cNvPr>
          <p:cNvGrpSpPr/>
          <p:nvPr/>
        </p:nvGrpSpPr>
        <p:grpSpPr>
          <a:xfrm>
            <a:off x="6861237" y="1184366"/>
            <a:ext cx="4752148" cy="5494730"/>
            <a:chOff x="3501702" y="235626"/>
            <a:chExt cx="4752148" cy="65001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DC8356A-CE6D-374B-A7EB-4040830D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1702" y="2766379"/>
              <a:ext cx="3984933" cy="3551980"/>
            </a:xfrm>
            <a:prstGeom prst="rect">
              <a:avLst/>
            </a:prstGeom>
          </p:spPr>
        </p:pic>
        <p:sp>
          <p:nvSpPr>
            <p:cNvPr id="82" name="矩形: 圆角 58">
              <a:extLst>
                <a:ext uri="{FF2B5EF4-FFF2-40B4-BE49-F238E27FC236}">
                  <a16:creationId xmlns:a16="http://schemas.microsoft.com/office/drawing/2014/main" id="{7826178A-DFE7-6A48-A5B7-99206B890201}"/>
                </a:ext>
              </a:extLst>
            </p:cNvPr>
            <p:cNvSpPr/>
            <p:nvPr/>
          </p:nvSpPr>
          <p:spPr>
            <a:xfrm>
              <a:off x="3714754" y="6110026"/>
              <a:ext cx="1779336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P0#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83" name="矩形: 圆角 24">
              <a:extLst>
                <a:ext uri="{FF2B5EF4-FFF2-40B4-BE49-F238E27FC236}">
                  <a16:creationId xmlns:a16="http://schemas.microsoft.com/office/drawing/2014/main" id="{F14A8CE9-700E-9643-9281-63541EF48D9B}"/>
                </a:ext>
              </a:extLst>
            </p:cNvPr>
            <p:cNvSpPr/>
            <p:nvPr/>
          </p:nvSpPr>
          <p:spPr>
            <a:xfrm>
              <a:off x="3591510" y="2296368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35">
              <a:extLst>
                <a:ext uri="{FF2B5EF4-FFF2-40B4-BE49-F238E27FC236}">
                  <a16:creationId xmlns:a16="http://schemas.microsoft.com/office/drawing/2014/main" id="{A6090D0D-6DAA-DB44-9691-E86A492C6D05}"/>
                </a:ext>
              </a:extLst>
            </p:cNvPr>
            <p:cNvSpPr/>
            <p:nvPr/>
          </p:nvSpPr>
          <p:spPr>
            <a:xfrm>
              <a:off x="3591510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29">
              <a:extLst>
                <a:ext uri="{FF2B5EF4-FFF2-40B4-BE49-F238E27FC236}">
                  <a16:creationId xmlns:a16="http://schemas.microsoft.com/office/drawing/2014/main" id="{D22E8757-A529-E643-B7C7-0108703F9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954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30">
              <a:extLst>
                <a:ext uri="{FF2B5EF4-FFF2-40B4-BE49-F238E27FC236}">
                  <a16:creationId xmlns:a16="http://schemas.microsoft.com/office/drawing/2014/main" id="{51FE1997-BCFE-0249-ABAD-3BCCCF695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581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58">
              <a:extLst>
                <a:ext uri="{FF2B5EF4-FFF2-40B4-BE49-F238E27FC236}">
                  <a16:creationId xmlns:a16="http://schemas.microsoft.com/office/drawing/2014/main" id="{419B67CA-FEED-3043-8D25-2E5FF32856C0}"/>
                </a:ext>
              </a:extLst>
            </p:cNvPr>
            <p:cNvSpPr/>
            <p:nvPr/>
          </p:nvSpPr>
          <p:spPr>
            <a:xfrm>
              <a:off x="5705540" y="6110026"/>
              <a:ext cx="2182249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88" name="矩形: 圆角 35">
              <a:extLst>
                <a:ext uri="{FF2B5EF4-FFF2-40B4-BE49-F238E27FC236}">
                  <a16:creationId xmlns:a16="http://schemas.microsoft.com/office/drawing/2014/main" id="{799E2341-E494-A544-AB3A-0AFD03569A33}"/>
                </a:ext>
              </a:extLst>
            </p:cNvPr>
            <p:cNvSpPr/>
            <p:nvPr/>
          </p:nvSpPr>
          <p:spPr>
            <a:xfrm>
              <a:off x="5494089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: 圆角 35">
              <a:extLst>
                <a:ext uri="{FF2B5EF4-FFF2-40B4-BE49-F238E27FC236}">
                  <a16:creationId xmlns:a16="http://schemas.microsoft.com/office/drawing/2014/main" id="{9FD53BC6-0CCD-C14D-8798-7ADC3574E115}"/>
                </a:ext>
              </a:extLst>
            </p:cNvPr>
            <p:cNvSpPr/>
            <p:nvPr/>
          </p:nvSpPr>
          <p:spPr>
            <a:xfrm>
              <a:off x="6172387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3AAE35-9F49-924F-AD7F-C689861F4EE2}"/>
                </a:ext>
              </a:extLst>
            </p:cNvPr>
            <p:cNvSpPr txBox="1"/>
            <p:nvPr/>
          </p:nvSpPr>
          <p:spPr>
            <a:xfrm>
              <a:off x="4671980" y="285182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9C2969C-4DEE-9749-AFB5-011B682E876E}"/>
                </a:ext>
              </a:extLst>
            </p:cNvPr>
            <p:cNvSpPr txBox="1"/>
            <p:nvPr/>
          </p:nvSpPr>
          <p:spPr>
            <a:xfrm>
              <a:off x="6947930" y="28625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2" name="矩形: 圆角 35">
              <a:extLst>
                <a:ext uri="{FF2B5EF4-FFF2-40B4-BE49-F238E27FC236}">
                  <a16:creationId xmlns:a16="http://schemas.microsoft.com/office/drawing/2014/main" id="{B9E0FD6A-C68F-1F47-8CD7-2561A1D79137}"/>
                </a:ext>
              </a:extLst>
            </p:cNvPr>
            <p:cNvSpPr/>
            <p:nvPr/>
          </p:nvSpPr>
          <p:spPr>
            <a:xfrm>
              <a:off x="3591510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: 圆角 35">
              <a:extLst>
                <a:ext uri="{FF2B5EF4-FFF2-40B4-BE49-F238E27FC236}">
                  <a16:creationId xmlns:a16="http://schemas.microsoft.com/office/drawing/2014/main" id="{F2B34F5D-041D-E24D-B25E-5E431FF636A3}"/>
                </a:ext>
              </a:extLst>
            </p:cNvPr>
            <p:cNvSpPr/>
            <p:nvPr/>
          </p:nvSpPr>
          <p:spPr>
            <a:xfrm>
              <a:off x="5494089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94" name="矩形: 圆角 35">
              <a:extLst>
                <a:ext uri="{FF2B5EF4-FFF2-40B4-BE49-F238E27FC236}">
                  <a16:creationId xmlns:a16="http://schemas.microsoft.com/office/drawing/2014/main" id="{3030A737-B790-F84C-A768-8BBD5243B184}"/>
                </a:ext>
              </a:extLst>
            </p:cNvPr>
            <p:cNvSpPr/>
            <p:nvPr/>
          </p:nvSpPr>
          <p:spPr>
            <a:xfrm>
              <a:off x="6172387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95" name="直接箭头连接符 31">
              <a:extLst>
                <a:ext uri="{FF2B5EF4-FFF2-40B4-BE49-F238E27FC236}">
                  <a16:creationId xmlns:a16="http://schemas.microsoft.com/office/drawing/2014/main" id="{D77863EE-FCA3-3249-9BB9-02820D249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1">
              <a:extLst>
                <a:ext uri="{FF2B5EF4-FFF2-40B4-BE49-F238E27FC236}">
                  <a16:creationId xmlns:a16="http://schemas.microsoft.com/office/drawing/2014/main" id="{57BBBDF8-1C44-454E-A4F3-CEA20B471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31">
              <a:extLst>
                <a:ext uri="{FF2B5EF4-FFF2-40B4-BE49-F238E27FC236}">
                  <a16:creationId xmlns:a16="http://schemas.microsoft.com/office/drawing/2014/main" id="{9C5154FA-EE5E-3347-97EA-8E8770321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1">
              <a:extLst>
                <a:ext uri="{FF2B5EF4-FFF2-40B4-BE49-F238E27FC236}">
                  <a16:creationId xmlns:a16="http://schemas.microsoft.com/office/drawing/2014/main" id="{5921A35F-9743-494E-87C5-D1F156A08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31">
              <a:extLst>
                <a:ext uri="{FF2B5EF4-FFF2-40B4-BE49-F238E27FC236}">
                  <a16:creationId xmlns:a16="http://schemas.microsoft.com/office/drawing/2014/main" id="{A92230DA-5984-904B-AE49-0D54DCFB3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31">
              <a:extLst>
                <a:ext uri="{FF2B5EF4-FFF2-40B4-BE49-F238E27FC236}">
                  <a16:creationId xmlns:a16="http://schemas.microsoft.com/office/drawing/2014/main" id="{37A0B6D5-F396-3B45-89D6-795DD8D4F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: 圆角 35">
              <a:extLst>
                <a:ext uri="{FF2B5EF4-FFF2-40B4-BE49-F238E27FC236}">
                  <a16:creationId xmlns:a16="http://schemas.microsoft.com/office/drawing/2014/main" id="{8ECFB672-BFD1-934D-8AE2-E648347A1062}"/>
                </a:ext>
              </a:extLst>
            </p:cNvPr>
            <p:cNvSpPr/>
            <p:nvPr/>
          </p:nvSpPr>
          <p:spPr>
            <a:xfrm>
              <a:off x="5590145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108" name="矩形: 圆角 35">
              <a:extLst>
                <a:ext uri="{FF2B5EF4-FFF2-40B4-BE49-F238E27FC236}">
                  <a16:creationId xmlns:a16="http://schemas.microsoft.com/office/drawing/2014/main" id="{8ED84CDA-8578-8E40-8E7F-73823D904511}"/>
                </a:ext>
              </a:extLst>
            </p:cNvPr>
            <p:cNvSpPr/>
            <p:nvPr/>
          </p:nvSpPr>
          <p:spPr>
            <a:xfrm>
              <a:off x="6268443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对</a:t>
              </a:r>
            </a:p>
          </p:txBody>
        </p:sp>
        <p:sp>
          <p:nvSpPr>
            <p:cNvPr id="109" name="矩形: 圆角 58">
              <a:extLst>
                <a:ext uri="{FF2B5EF4-FFF2-40B4-BE49-F238E27FC236}">
                  <a16:creationId xmlns:a16="http://schemas.microsoft.com/office/drawing/2014/main" id="{5A829F5B-6C70-EF4C-B732-5D0D49C594CA}"/>
                </a:ext>
              </a:extLst>
            </p:cNvPr>
            <p:cNvSpPr/>
            <p:nvPr/>
          </p:nvSpPr>
          <p:spPr>
            <a:xfrm>
              <a:off x="3599358" y="6457523"/>
              <a:ext cx="1779335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P1#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110" name="矩形: 圆角 58">
              <a:extLst>
                <a:ext uri="{FF2B5EF4-FFF2-40B4-BE49-F238E27FC236}">
                  <a16:creationId xmlns:a16="http://schemas.microsoft.com/office/drawing/2014/main" id="{530D07AA-0CE9-C142-8CEA-2B53D2E7E803}"/>
                </a:ext>
              </a:extLst>
            </p:cNvPr>
            <p:cNvSpPr/>
            <p:nvPr/>
          </p:nvSpPr>
          <p:spPr>
            <a:xfrm>
              <a:off x="5590145" y="6457523"/>
              <a:ext cx="2182254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111" name="矩形: 圆角 35">
              <a:extLst>
                <a:ext uri="{FF2B5EF4-FFF2-40B4-BE49-F238E27FC236}">
                  <a16:creationId xmlns:a16="http://schemas.microsoft.com/office/drawing/2014/main" id="{949DFFA6-C9ED-3845-A4C6-42AAC2E1A5B9}"/>
                </a:ext>
              </a:extLst>
            </p:cNvPr>
            <p:cNvSpPr/>
            <p:nvPr/>
          </p:nvSpPr>
          <p:spPr>
            <a:xfrm>
              <a:off x="5472588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5" name="矩形: 圆角 35">
              <a:extLst>
                <a:ext uri="{FF2B5EF4-FFF2-40B4-BE49-F238E27FC236}">
                  <a16:creationId xmlns:a16="http://schemas.microsoft.com/office/drawing/2014/main" id="{C576AD56-49E2-5544-BC4B-B90924823BAE}"/>
                </a:ext>
              </a:extLst>
            </p:cNvPr>
            <p:cNvSpPr/>
            <p:nvPr/>
          </p:nvSpPr>
          <p:spPr>
            <a:xfrm>
              <a:off x="6150886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136" name="矩形: 圆角 35">
              <a:extLst>
                <a:ext uri="{FF2B5EF4-FFF2-40B4-BE49-F238E27FC236}">
                  <a16:creationId xmlns:a16="http://schemas.microsoft.com/office/drawing/2014/main" id="{92B1173C-88C9-2246-ACBE-81C4A4FF83B2}"/>
                </a:ext>
              </a:extLst>
            </p:cNvPr>
            <p:cNvSpPr/>
            <p:nvPr/>
          </p:nvSpPr>
          <p:spPr>
            <a:xfrm>
              <a:off x="5568644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7" name="矩形: 圆角 35">
              <a:extLst>
                <a:ext uri="{FF2B5EF4-FFF2-40B4-BE49-F238E27FC236}">
                  <a16:creationId xmlns:a16="http://schemas.microsoft.com/office/drawing/2014/main" id="{4D8BBF24-7851-F444-A4EE-937314172D72}"/>
                </a:ext>
              </a:extLst>
            </p:cNvPr>
            <p:cNvSpPr/>
            <p:nvPr/>
          </p:nvSpPr>
          <p:spPr>
            <a:xfrm>
              <a:off x="6246942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个</a:t>
              </a:r>
            </a:p>
          </p:txBody>
        </p:sp>
        <p:sp>
          <p:nvSpPr>
            <p:cNvPr id="138" name="矩形: 圆角 35">
              <a:extLst>
                <a:ext uri="{FF2B5EF4-FFF2-40B4-BE49-F238E27FC236}">
                  <a16:creationId xmlns:a16="http://schemas.microsoft.com/office/drawing/2014/main" id="{621067DF-AB10-0142-AF48-F014D0AE8AA1}"/>
                </a:ext>
              </a:extLst>
            </p:cNvPr>
            <p:cNvSpPr/>
            <p:nvPr/>
          </p:nvSpPr>
          <p:spPr>
            <a:xfrm>
              <a:off x="6851874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39" name="矩形: 圆角 35">
              <a:extLst>
                <a:ext uri="{FF2B5EF4-FFF2-40B4-BE49-F238E27FC236}">
                  <a16:creationId xmlns:a16="http://schemas.microsoft.com/office/drawing/2014/main" id="{1FE96B9E-EDF8-3B40-96E3-2BFDDED8CD10}"/>
                </a:ext>
              </a:extLst>
            </p:cNvPr>
            <p:cNvSpPr/>
            <p:nvPr/>
          </p:nvSpPr>
          <p:spPr>
            <a:xfrm>
              <a:off x="7552862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说</a:t>
              </a:r>
            </a:p>
          </p:txBody>
        </p:sp>
        <p:sp>
          <p:nvSpPr>
            <p:cNvPr id="140" name="矩形: 圆角 35">
              <a:extLst>
                <a:ext uri="{FF2B5EF4-FFF2-40B4-BE49-F238E27FC236}">
                  <a16:creationId xmlns:a16="http://schemas.microsoft.com/office/drawing/2014/main" id="{A1BE3EF4-E016-D748-8C35-BFAEC8894301}"/>
                </a:ext>
              </a:extLst>
            </p:cNvPr>
            <p:cNvSpPr/>
            <p:nvPr/>
          </p:nvSpPr>
          <p:spPr>
            <a:xfrm>
              <a:off x="6947930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41" name="矩形: 圆角 35">
              <a:extLst>
                <a:ext uri="{FF2B5EF4-FFF2-40B4-BE49-F238E27FC236}">
                  <a16:creationId xmlns:a16="http://schemas.microsoft.com/office/drawing/2014/main" id="{97EFF144-4132-7942-9687-26311EDFB5C3}"/>
                </a:ext>
              </a:extLst>
            </p:cNvPr>
            <p:cNvSpPr/>
            <p:nvPr/>
          </p:nvSpPr>
          <p:spPr>
            <a:xfrm>
              <a:off x="7648918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题</a:t>
              </a:r>
            </a:p>
          </p:txBody>
        </p:sp>
        <p:sp>
          <p:nvSpPr>
            <p:cNvPr id="142" name="矩形: 圆角 35">
              <a:extLst>
                <a:ext uri="{FF2B5EF4-FFF2-40B4-BE49-F238E27FC236}">
                  <a16:creationId xmlns:a16="http://schemas.microsoft.com/office/drawing/2014/main" id="{16B54283-7408-7349-88DA-898E6A9EC1FA}"/>
                </a:ext>
              </a:extLst>
            </p:cNvPr>
            <p:cNvSpPr/>
            <p:nvPr/>
          </p:nvSpPr>
          <p:spPr>
            <a:xfrm>
              <a:off x="3591193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/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blipFill>
                <a:blip r:embed="rId4"/>
                <a:stretch>
                  <a:fillRect l="-797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/>
              <p:nvPr/>
            </p:nvSpPr>
            <p:spPr>
              <a:xfrm>
                <a:off x="1641129" y="5305349"/>
                <a:ext cx="373486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𝑐𝑙𝑎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29" y="5305349"/>
                <a:ext cx="3734869" cy="670696"/>
              </a:xfrm>
              <a:prstGeom prst="rect">
                <a:avLst/>
              </a:prstGeom>
              <a:blipFill>
                <a:blip r:embed="rId5"/>
                <a:stretch>
                  <a:fillRect l="-1017" t="-144444" r="-2034" b="-1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1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773611-4C10-FF47-BC54-D689133426AA}"/>
              </a:ext>
            </a:extLst>
          </p:cNvPr>
          <p:cNvGrpSpPr/>
          <p:nvPr/>
        </p:nvGrpSpPr>
        <p:grpSpPr>
          <a:xfrm>
            <a:off x="916498" y="3028890"/>
            <a:ext cx="3918889" cy="400110"/>
            <a:chOff x="981711" y="1624160"/>
            <a:chExt cx="3918889" cy="400110"/>
          </a:xfrm>
        </p:grpSpPr>
        <p:sp>
          <p:nvSpPr>
            <p:cNvPr id="22" name="流程图: 接点 27">
              <a:extLst>
                <a:ext uri="{FF2B5EF4-FFF2-40B4-BE49-F238E27FC236}">
                  <a16:creationId xmlns:a16="http://schemas.microsoft.com/office/drawing/2014/main" id="{1F5C0C83-70CB-1F4C-B7AF-A6F241248D01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95750E-5B8E-B440-A935-DCFD9E7FEFB9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76EFE-C4C3-C94F-9199-ED66DF48045B}"/>
              </a:ext>
            </a:extLst>
          </p:cNvPr>
          <p:cNvGrpSpPr/>
          <p:nvPr/>
        </p:nvGrpSpPr>
        <p:grpSpPr>
          <a:xfrm>
            <a:off x="1372745" y="3536077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DDD5B3-6CDA-F54C-8579-A9B6320CE378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B5E5635-F41B-CF42-AE62-9B2FEE79C87E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PET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的正则项的微调策略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/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blipFill>
                <a:blip r:embed="rId2"/>
                <a:stretch>
                  <a:fillRect l="-2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7587C93B-DF81-9B4A-8434-D5F75E1C276E}"/>
              </a:ext>
            </a:extLst>
          </p:cNvPr>
          <p:cNvGrpSpPr/>
          <p:nvPr/>
        </p:nvGrpSpPr>
        <p:grpSpPr>
          <a:xfrm>
            <a:off x="1372745" y="4427829"/>
            <a:ext cx="5667881" cy="369332"/>
            <a:chOff x="1319213" y="2445692"/>
            <a:chExt cx="6392408" cy="369332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3AE307A-000C-C145-8E3C-165654D8BA45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E39627-DC86-F948-93EE-F6EC48D2044D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引入多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、</a:t>
              </a:r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置信度原则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EB8A913-4B52-2941-8314-15257AB7EE8C}"/>
                  </a:ext>
                </a:extLst>
              </p:cNvPr>
              <p:cNvSpPr txBox="1"/>
              <p:nvPr/>
            </p:nvSpPr>
            <p:spPr>
              <a:xfrm>
                <a:off x="1598598" y="5929091"/>
                <a:ext cx="4330544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smtClean="0">
                          <a:latin typeface="Cambria Math" panose="02040503050406030204" pitchFamily="18" charset="0"/>
                        </a:rPr>
                        <m:t>𝐓𝐫𝐚𝐢𝐧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EB8A913-4B52-2941-8314-15257AB7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598" y="5929091"/>
                <a:ext cx="4330544" cy="289695"/>
              </a:xfrm>
              <a:prstGeom prst="rect">
                <a:avLst/>
              </a:prstGeom>
              <a:blipFill>
                <a:blip r:embed="rId3"/>
                <a:stretch>
                  <a:fillRect l="-583" t="-434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DCEB99BC-4F57-4E4A-8792-94C19A6A6916}"/>
              </a:ext>
            </a:extLst>
          </p:cNvPr>
          <p:cNvGrpSpPr/>
          <p:nvPr/>
        </p:nvGrpSpPr>
        <p:grpSpPr>
          <a:xfrm>
            <a:off x="6861237" y="1184366"/>
            <a:ext cx="4752148" cy="5494730"/>
            <a:chOff x="3501702" y="235626"/>
            <a:chExt cx="4752148" cy="6500193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DC8356A-CE6D-374B-A7EB-4040830D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1702" y="2766379"/>
              <a:ext cx="3984933" cy="3551980"/>
            </a:xfrm>
            <a:prstGeom prst="rect">
              <a:avLst/>
            </a:prstGeom>
          </p:spPr>
        </p:pic>
        <p:sp>
          <p:nvSpPr>
            <p:cNvPr id="82" name="矩形: 圆角 58">
              <a:extLst>
                <a:ext uri="{FF2B5EF4-FFF2-40B4-BE49-F238E27FC236}">
                  <a16:creationId xmlns:a16="http://schemas.microsoft.com/office/drawing/2014/main" id="{7826178A-DFE7-6A48-A5B7-99206B890201}"/>
                </a:ext>
              </a:extLst>
            </p:cNvPr>
            <p:cNvSpPr/>
            <p:nvPr/>
          </p:nvSpPr>
          <p:spPr>
            <a:xfrm>
              <a:off x="3714754" y="6110026"/>
              <a:ext cx="1779336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P0#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83" name="矩形: 圆角 24">
              <a:extLst>
                <a:ext uri="{FF2B5EF4-FFF2-40B4-BE49-F238E27FC236}">
                  <a16:creationId xmlns:a16="http://schemas.microsoft.com/office/drawing/2014/main" id="{F14A8CE9-700E-9643-9281-63541EF48D9B}"/>
                </a:ext>
              </a:extLst>
            </p:cNvPr>
            <p:cNvSpPr/>
            <p:nvPr/>
          </p:nvSpPr>
          <p:spPr>
            <a:xfrm>
              <a:off x="3591510" y="2296368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35">
              <a:extLst>
                <a:ext uri="{FF2B5EF4-FFF2-40B4-BE49-F238E27FC236}">
                  <a16:creationId xmlns:a16="http://schemas.microsoft.com/office/drawing/2014/main" id="{A6090D0D-6DAA-DB44-9691-E86A492C6D05}"/>
                </a:ext>
              </a:extLst>
            </p:cNvPr>
            <p:cNvSpPr/>
            <p:nvPr/>
          </p:nvSpPr>
          <p:spPr>
            <a:xfrm>
              <a:off x="3591510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箭头连接符 29">
              <a:extLst>
                <a:ext uri="{FF2B5EF4-FFF2-40B4-BE49-F238E27FC236}">
                  <a16:creationId xmlns:a16="http://schemas.microsoft.com/office/drawing/2014/main" id="{D22E8757-A529-E643-B7C7-0108703F9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8954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30">
              <a:extLst>
                <a:ext uri="{FF2B5EF4-FFF2-40B4-BE49-F238E27FC236}">
                  <a16:creationId xmlns:a16="http://schemas.microsoft.com/office/drawing/2014/main" id="{51FE1997-BCFE-0249-ABAD-3BCCCF695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4581" y="587708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58">
              <a:extLst>
                <a:ext uri="{FF2B5EF4-FFF2-40B4-BE49-F238E27FC236}">
                  <a16:creationId xmlns:a16="http://schemas.microsoft.com/office/drawing/2014/main" id="{419B67CA-FEED-3043-8D25-2E5FF32856C0}"/>
                </a:ext>
              </a:extLst>
            </p:cNvPr>
            <p:cNvSpPr/>
            <p:nvPr/>
          </p:nvSpPr>
          <p:spPr>
            <a:xfrm>
              <a:off x="5705540" y="6110026"/>
              <a:ext cx="2182249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88" name="矩形: 圆角 35">
              <a:extLst>
                <a:ext uri="{FF2B5EF4-FFF2-40B4-BE49-F238E27FC236}">
                  <a16:creationId xmlns:a16="http://schemas.microsoft.com/office/drawing/2014/main" id="{799E2341-E494-A544-AB3A-0AFD03569A33}"/>
                </a:ext>
              </a:extLst>
            </p:cNvPr>
            <p:cNvSpPr/>
            <p:nvPr/>
          </p:nvSpPr>
          <p:spPr>
            <a:xfrm>
              <a:off x="5494089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: 圆角 35">
              <a:extLst>
                <a:ext uri="{FF2B5EF4-FFF2-40B4-BE49-F238E27FC236}">
                  <a16:creationId xmlns:a16="http://schemas.microsoft.com/office/drawing/2014/main" id="{9FD53BC6-0CCD-C14D-8798-7ADC3574E115}"/>
                </a:ext>
              </a:extLst>
            </p:cNvPr>
            <p:cNvSpPr/>
            <p:nvPr/>
          </p:nvSpPr>
          <p:spPr>
            <a:xfrm>
              <a:off x="6172387" y="2840041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3AAE35-9F49-924F-AD7F-C689861F4EE2}"/>
                </a:ext>
              </a:extLst>
            </p:cNvPr>
            <p:cNvSpPr txBox="1"/>
            <p:nvPr/>
          </p:nvSpPr>
          <p:spPr>
            <a:xfrm>
              <a:off x="4671980" y="2851826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9C2969C-4DEE-9749-AFB5-011B682E876E}"/>
                </a:ext>
              </a:extLst>
            </p:cNvPr>
            <p:cNvSpPr txBox="1"/>
            <p:nvPr/>
          </p:nvSpPr>
          <p:spPr>
            <a:xfrm>
              <a:off x="6947930" y="286259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92" name="矩形: 圆角 35">
              <a:extLst>
                <a:ext uri="{FF2B5EF4-FFF2-40B4-BE49-F238E27FC236}">
                  <a16:creationId xmlns:a16="http://schemas.microsoft.com/office/drawing/2014/main" id="{B9E0FD6A-C68F-1F47-8CD7-2561A1D79137}"/>
                </a:ext>
              </a:extLst>
            </p:cNvPr>
            <p:cNvSpPr/>
            <p:nvPr/>
          </p:nvSpPr>
          <p:spPr>
            <a:xfrm>
              <a:off x="3591510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: 圆角 35">
              <a:extLst>
                <a:ext uri="{FF2B5EF4-FFF2-40B4-BE49-F238E27FC236}">
                  <a16:creationId xmlns:a16="http://schemas.microsoft.com/office/drawing/2014/main" id="{F2B34F5D-041D-E24D-B25E-5E431FF636A3}"/>
                </a:ext>
              </a:extLst>
            </p:cNvPr>
            <p:cNvSpPr/>
            <p:nvPr/>
          </p:nvSpPr>
          <p:spPr>
            <a:xfrm>
              <a:off x="5494089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94" name="矩形: 圆角 35">
              <a:extLst>
                <a:ext uri="{FF2B5EF4-FFF2-40B4-BE49-F238E27FC236}">
                  <a16:creationId xmlns:a16="http://schemas.microsoft.com/office/drawing/2014/main" id="{3030A737-B790-F84C-A768-8BBD5243B184}"/>
                </a:ext>
              </a:extLst>
            </p:cNvPr>
            <p:cNvSpPr/>
            <p:nvPr/>
          </p:nvSpPr>
          <p:spPr>
            <a:xfrm>
              <a:off x="6172387" y="163717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95" name="直接箭头连接符 31">
              <a:extLst>
                <a:ext uri="{FF2B5EF4-FFF2-40B4-BE49-F238E27FC236}">
                  <a16:creationId xmlns:a16="http://schemas.microsoft.com/office/drawing/2014/main" id="{D77863EE-FCA3-3249-9BB9-02820D249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31">
              <a:extLst>
                <a:ext uri="{FF2B5EF4-FFF2-40B4-BE49-F238E27FC236}">
                  <a16:creationId xmlns:a16="http://schemas.microsoft.com/office/drawing/2014/main" id="{57BBBDF8-1C44-454E-A4F3-CEA20B471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31">
              <a:extLst>
                <a:ext uri="{FF2B5EF4-FFF2-40B4-BE49-F238E27FC236}">
                  <a16:creationId xmlns:a16="http://schemas.microsoft.com/office/drawing/2014/main" id="{9C5154FA-EE5E-3347-97EA-8E8770321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622547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31">
              <a:extLst>
                <a:ext uri="{FF2B5EF4-FFF2-40B4-BE49-F238E27FC236}">
                  <a16:creationId xmlns:a16="http://schemas.microsoft.com/office/drawing/2014/main" id="{5921A35F-9743-494E-87C5-D1F156A08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976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31">
              <a:extLst>
                <a:ext uri="{FF2B5EF4-FFF2-40B4-BE49-F238E27FC236}">
                  <a16:creationId xmlns:a16="http://schemas.microsoft.com/office/drawing/2014/main" id="{A92230DA-5984-904B-AE49-0D54DCFB3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977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31">
              <a:extLst>
                <a:ext uri="{FF2B5EF4-FFF2-40B4-BE49-F238E27FC236}">
                  <a16:creationId xmlns:a16="http://schemas.microsoft.com/office/drawing/2014/main" id="{37A0B6D5-F396-3B45-89D6-795DD8D4F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635" y="208098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: 圆角 35">
              <a:extLst>
                <a:ext uri="{FF2B5EF4-FFF2-40B4-BE49-F238E27FC236}">
                  <a16:creationId xmlns:a16="http://schemas.microsoft.com/office/drawing/2014/main" id="{8ECFB672-BFD1-934D-8AE2-E648347A1062}"/>
                </a:ext>
              </a:extLst>
            </p:cNvPr>
            <p:cNvSpPr/>
            <p:nvPr/>
          </p:nvSpPr>
          <p:spPr>
            <a:xfrm>
              <a:off x="5590145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108" name="矩形: 圆角 35">
              <a:extLst>
                <a:ext uri="{FF2B5EF4-FFF2-40B4-BE49-F238E27FC236}">
                  <a16:creationId xmlns:a16="http://schemas.microsoft.com/office/drawing/2014/main" id="{8ED84CDA-8578-8E40-8E7F-73823D904511}"/>
                </a:ext>
              </a:extLst>
            </p:cNvPr>
            <p:cNvSpPr/>
            <p:nvPr/>
          </p:nvSpPr>
          <p:spPr>
            <a:xfrm>
              <a:off x="6268443" y="1194906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对</a:t>
              </a:r>
            </a:p>
          </p:txBody>
        </p:sp>
        <p:sp>
          <p:nvSpPr>
            <p:cNvPr id="109" name="矩形: 圆角 58">
              <a:extLst>
                <a:ext uri="{FF2B5EF4-FFF2-40B4-BE49-F238E27FC236}">
                  <a16:creationId xmlns:a16="http://schemas.microsoft.com/office/drawing/2014/main" id="{5A829F5B-6C70-EF4C-B732-5D0D49C594CA}"/>
                </a:ext>
              </a:extLst>
            </p:cNvPr>
            <p:cNvSpPr/>
            <p:nvPr/>
          </p:nvSpPr>
          <p:spPr>
            <a:xfrm>
              <a:off x="3599358" y="6457523"/>
              <a:ext cx="1779335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P1#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110" name="矩形: 圆角 58">
              <a:extLst>
                <a:ext uri="{FF2B5EF4-FFF2-40B4-BE49-F238E27FC236}">
                  <a16:creationId xmlns:a16="http://schemas.microsoft.com/office/drawing/2014/main" id="{530D07AA-0CE9-C142-8CEA-2B53D2E7E803}"/>
                </a:ext>
              </a:extLst>
            </p:cNvPr>
            <p:cNvSpPr/>
            <p:nvPr/>
          </p:nvSpPr>
          <p:spPr>
            <a:xfrm>
              <a:off x="5590145" y="6457523"/>
              <a:ext cx="2182254" cy="278296"/>
            </a:xfrm>
            <a:prstGeom prst="roundRect">
              <a:avLst/>
            </a:prstGeom>
            <a:solidFill>
              <a:srgbClr val="FFAFEB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111" name="矩形: 圆角 35">
              <a:extLst>
                <a:ext uri="{FF2B5EF4-FFF2-40B4-BE49-F238E27FC236}">
                  <a16:creationId xmlns:a16="http://schemas.microsoft.com/office/drawing/2014/main" id="{949DFFA6-C9ED-3845-A4C6-42AAC2E1A5B9}"/>
                </a:ext>
              </a:extLst>
            </p:cNvPr>
            <p:cNvSpPr/>
            <p:nvPr/>
          </p:nvSpPr>
          <p:spPr>
            <a:xfrm>
              <a:off x="5472588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5" name="矩形: 圆角 35">
              <a:extLst>
                <a:ext uri="{FF2B5EF4-FFF2-40B4-BE49-F238E27FC236}">
                  <a16:creationId xmlns:a16="http://schemas.microsoft.com/office/drawing/2014/main" id="{C576AD56-49E2-5544-BC4B-B90924823BAE}"/>
                </a:ext>
              </a:extLst>
            </p:cNvPr>
            <p:cNvSpPr/>
            <p:nvPr/>
          </p:nvSpPr>
          <p:spPr>
            <a:xfrm>
              <a:off x="6150886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句</a:t>
              </a:r>
            </a:p>
          </p:txBody>
        </p:sp>
        <p:sp>
          <p:nvSpPr>
            <p:cNvPr id="136" name="矩形: 圆角 35">
              <a:extLst>
                <a:ext uri="{FF2B5EF4-FFF2-40B4-BE49-F238E27FC236}">
                  <a16:creationId xmlns:a16="http://schemas.microsoft.com/office/drawing/2014/main" id="{92B1173C-88C9-2246-ACBE-81C4A4FF83B2}"/>
                </a:ext>
              </a:extLst>
            </p:cNvPr>
            <p:cNvSpPr/>
            <p:nvPr/>
          </p:nvSpPr>
          <p:spPr>
            <a:xfrm>
              <a:off x="5568644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换</a:t>
              </a:r>
            </a:p>
          </p:txBody>
        </p:sp>
        <p:sp>
          <p:nvSpPr>
            <p:cNvPr id="137" name="矩形: 圆角 35">
              <a:extLst>
                <a:ext uri="{FF2B5EF4-FFF2-40B4-BE49-F238E27FC236}">
                  <a16:creationId xmlns:a16="http://schemas.microsoft.com/office/drawing/2014/main" id="{4D8BBF24-7851-F444-A4EE-937314172D72}"/>
                </a:ext>
              </a:extLst>
            </p:cNvPr>
            <p:cNvSpPr/>
            <p:nvPr/>
          </p:nvSpPr>
          <p:spPr>
            <a:xfrm>
              <a:off x="6246942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个</a:t>
              </a:r>
            </a:p>
          </p:txBody>
        </p:sp>
        <p:sp>
          <p:nvSpPr>
            <p:cNvPr id="138" name="矩形: 圆角 35">
              <a:extLst>
                <a:ext uri="{FF2B5EF4-FFF2-40B4-BE49-F238E27FC236}">
                  <a16:creationId xmlns:a16="http://schemas.microsoft.com/office/drawing/2014/main" id="{621067DF-AB10-0142-AF48-F014D0AE8AA1}"/>
                </a:ext>
              </a:extLst>
            </p:cNvPr>
            <p:cNvSpPr/>
            <p:nvPr/>
          </p:nvSpPr>
          <p:spPr>
            <a:xfrm>
              <a:off x="6851874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39" name="矩形: 圆角 35">
              <a:extLst>
                <a:ext uri="{FF2B5EF4-FFF2-40B4-BE49-F238E27FC236}">
                  <a16:creationId xmlns:a16="http://schemas.microsoft.com/office/drawing/2014/main" id="{1FE96B9E-EDF8-3B40-96E3-2BFDDED8CD10}"/>
                </a:ext>
              </a:extLst>
            </p:cNvPr>
            <p:cNvSpPr/>
            <p:nvPr/>
          </p:nvSpPr>
          <p:spPr>
            <a:xfrm>
              <a:off x="7552862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说</a:t>
              </a:r>
            </a:p>
          </p:txBody>
        </p:sp>
        <p:sp>
          <p:nvSpPr>
            <p:cNvPr id="140" name="矩形: 圆角 35">
              <a:extLst>
                <a:ext uri="{FF2B5EF4-FFF2-40B4-BE49-F238E27FC236}">
                  <a16:creationId xmlns:a16="http://schemas.microsoft.com/office/drawing/2014/main" id="{A1BE3EF4-E016-D748-8C35-BFAEC8894301}"/>
                </a:ext>
              </a:extLst>
            </p:cNvPr>
            <p:cNvSpPr/>
            <p:nvPr/>
          </p:nvSpPr>
          <p:spPr>
            <a:xfrm>
              <a:off x="6947930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话</a:t>
              </a:r>
            </a:p>
          </p:txBody>
        </p:sp>
        <p:sp>
          <p:nvSpPr>
            <p:cNvPr id="141" name="矩形: 圆角 35">
              <a:extLst>
                <a:ext uri="{FF2B5EF4-FFF2-40B4-BE49-F238E27FC236}">
                  <a16:creationId xmlns:a16="http://schemas.microsoft.com/office/drawing/2014/main" id="{97EFF144-4132-7942-9687-26311EDFB5C3}"/>
                </a:ext>
              </a:extLst>
            </p:cNvPr>
            <p:cNvSpPr/>
            <p:nvPr/>
          </p:nvSpPr>
          <p:spPr>
            <a:xfrm>
              <a:off x="7648918" y="235626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题</a:t>
              </a:r>
            </a:p>
          </p:txBody>
        </p:sp>
        <p:sp>
          <p:nvSpPr>
            <p:cNvPr id="142" name="矩形: 圆角 35">
              <a:extLst>
                <a:ext uri="{FF2B5EF4-FFF2-40B4-BE49-F238E27FC236}">
                  <a16:creationId xmlns:a16="http://schemas.microsoft.com/office/drawing/2014/main" id="{16B54283-7408-7349-88DA-898E6A9EC1FA}"/>
                </a:ext>
              </a:extLst>
            </p:cNvPr>
            <p:cNvSpPr/>
            <p:nvPr/>
          </p:nvSpPr>
          <p:spPr>
            <a:xfrm>
              <a:off x="3591193" y="677890"/>
              <a:ext cx="604932" cy="370348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7B7599F-2A3F-E24B-BF9B-7CCF77D77D0C}"/>
                  </a:ext>
                </a:extLst>
              </p:cNvPr>
              <p:cNvSpPr txBox="1"/>
              <p:nvPr/>
            </p:nvSpPr>
            <p:spPr>
              <a:xfrm>
                <a:off x="1632856" y="6429859"/>
                <a:ext cx="3439275" cy="289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smtClean="0">
                          <a:latin typeface="Cambria Math" panose="02040503050406030204" pitchFamily="18" charset="0"/>
                        </a:rPr>
                        <m:t>𝐓𝐞𝐬𝐭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E7B7599F-2A3F-E24B-BF9B-7CCF77D7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6" y="6429859"/>
                <a:ext cx="3439275" cy="289695"/>
              </a:xfrm>
              <a:prstGeom prst="rect">
                <a:avLst/>
              </a:prstGeom>
              <a:blipFill>
                <a:blip r:embed="rId5"/>
                <a:stretch>
                  <a:fillRect l="-735" t="-4348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/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FCAB92F-D24E-BB4A-A841-697F9347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891019"/>
                <a:ext cx="3176702" cy="316177"/>
              </a:xfrm>
              <a:prstGeom prst="rect">
                <a:avLst/>
              </a:prstGeom>
              <a:blipFill>
                <a:blip r:embed="rId6"/>
                <a:stretch>
                  <a:fillRect l="-797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/>
              <p:nvPr/>
            </p:nvSpPr>
            <p:spPr>
              <a:xfrm>
                <a:off x="1641129" y="5305349"/>
                <a:ext cx="3734869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𝑐𝑙𝑎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7C4BD94-2DDF-1046-A2E8-62EC16CCB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29" y="5305349"/>
                <a:ext cx="3734869" cy="670696"/>
              </a:xfrm>
              <a:prstGeom prst="rect">
                <a:avLst/>
              </a:prstGeom>
              <a:blipFill>
                <a:blip r:embed="rId7"/>
                <a:stretch>
                  <a:fillRect l="-1017" t="-144444" r="-2034" b="-1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5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06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354AB7-3CBB-D042-9A62-6A1FA491E712}"/>
              </a:ext>
            </a:extLst>
          </p:cNvPr>
          <p:cNvGrpSpPr/>
          <p:nvPr/>
        </p:nvGrpSpPr>
        <p:grpSpPr>
          <a:xfrm>
            <a:off x="7257356" y="1193024"/>
            <a:ext cx="4143972" cy="4980331"/>
            <a:chOff x="3647881" y="689535"/>
            <a:chExt cx="4143972" cy="498033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A788B51-137D-A044-A4E6-263C4183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8467" y="2047923"/>
              <a:ext cx="3984933" cy="3551980"/>
            </a:xfrm>
            <a:prstGeom prst="rect">
              <a:avLst/>
            </a:prstGeom>
          </p:spPr>
        </p:pic>
        <p:sp>
          <p:nvSpPr>
            <p:cNvPr id="47" name="矩形: 圆角 58">
              <a:extLst>
                <a:ext uri="{FF2B5EF4-FFF2-40B4-BE49-F238E27FC236}">
                  <a16:creationId xmlns:a16="http://schemas.microsoft.com/office/drawing/2014/main" id="{D268D515-19E0-2D4A-8436-B231E6360B9E}"/>
                </a:ext>
              </a:extLst>
            </p:cNvPr>
            <p:cNvSpPr/>
            <p:nvPr/>
          </p:nvSpPr>
          <p:spPr>
            <a:xfrm>
              <a:off x="4130741" y="5391570"/>
              <a:ext cx="1600113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48" name="矩形: 圆角 24">
              <a:extLst>
                <a:ext uri="{FF2B5EF4-FFF2-40B4-BE49-F238E27FC236}">
                  <a16:creationId xmlns:a16="http://schemas.microsoft.com/office/drawing/2014/main" id="{AA76DAB0-5875-5248-A62A-CA6200FA211A}"/>
                </a:ext>
              </a:extLst>
            </p:cNvPr>
            <p:cNvSpPr/>
            <p:nvPr/>
          </p:nvSpPr>
          <p:spPr>
            <a:xfrm>
              <a:off x="3828275" y="1577912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: 圆角 35">
              <a:extLst>
                <a:ext uri="{FF2B5EF4-FFF2-40B4-BE49-F238E27FC236}">
                  <a16:creationId xmlns:a16="http://schemas.microsoft.com/office/drawing/2014/main" id="{4DA4B11C-118E-DA4C-B9CF-D390DEE49D19}"/>
                </a:ext>
              </a:extLst>
            </p:cNvPr>
            <p:cNvSpPr/>
            <p:nvPr/>
          </p:nvSpPr>
          <p:spPr>
            <a:xfrm>
              <a:off x="3828275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29">
              <a:extLst>
                <a:ext uri="{FF2B5EF4-FFF2-40B4-BE49-F238E27FC236}">
                  <a16:creationId xmlns:a16="http://schemas.microsoft.com/office/drawing/2014/main" id="{BFFC61F0-1A81-634C-9B02-8F36FEFA1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719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30">
              <a:extLst>
                <a:ext uri="{FF2B5EF4-FFF2-40B4-BE49-F238E27FC236}">
                  <a16:creationId xmlns:a16="http://schemas.microsoft.com/office/drawing/2014/main" id="{3888E5C8-7833-134C-B183-CF2878B93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346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8">
              <a:extLst>
                <a:ext uri="{FF2B5EF4-FFF2-40B4-BE49-F238E27FC236}">
                  <a16:creationId xmlns:a16="http://schemas.microsoft.com/office/drawing/2014/main" id="{2A667FAF-2A54-DE47-AFC4-F15B85D82954}"/>
                </a:ext>
              </a:extLst>
            </p:cNvPr>
            <p:cNvSpPr/>
            <p:nvPr/>
          </p:nvSpPr>
          <p:spPr>
            <a:xfrm>
              <a:off x="5942306" y="5391570"/>
              <a:ext cx="1715782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53" name="矩形: 圆角 35">
              <a:extLst>
                <a:ext uri="{FF2B5EF4-FFF2-40B4-BE49-F238E27FC236}">
                  <a16:creationId xmlns:a16="http://schemas.microsoft.com/office/drawing/2014/main" id="{FECF8B8A-079C-7242-AB9B-8C65D48D9A5D}"/>
                </a:ext>
              </a:extLst>
            </p:cNvPr>
            <p:cNvSpPr/>
            <p:nvPr/>
          </p:nvSpPr>
          <p:spPr>
            <a:xfrm>
              <a:off x="5730854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: 圆角 35">
              <a:extLst>
                <a:ext uri="{FF2B5EF4-FFF2-40B4-BE49-F238E27FC236}">
                  <a16:creationId xmlns:a16="http://schemas.microsoft.com/office/drawing/2014/main" id="{145BDCA7-BD72-5742-90D4-62F5214D7B18}"/>
                </a:ext>
              </a:extLst>
            </p:cNvPr>
            <p:cNvSpPr/>
            <p:nvPr/>
          </p:nvSpPr>
          <p:spPr>
            <a:xfrm>
              <a:off x="6409152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DF90207-9640-D44F-8446-D4C733244DAD}"/>
                </a:ext>
              </a:extLst>
            </p:cNvPr>
            <p:cNvSpPr txBox="1"/>
            <p:nvPr/>
          </p:nvSpPr>
          <p:spPr>
            <a:xfrm>
              <a:off x="4908745" y="213337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7467FED-8DA5-9E44-8E48-D0ABB314B140}"/>
                </a:ext>
              </a:extLst>
            </p:cNvPr>
            <p:cNvSpPr txBox="1"/>
            <p:nvPr/>
          </p:nvSpPr>
          <p:spPr>
            <a:xfrm>
              <a:off x="7184695" y="214413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7" name="矩形: 圆角 35">
              <a:extLst>
                <a:ext uri="{FF2B5EF4-FFF2-40B4-BE49-F238E27FC236}">
                  <a16:creationId xmlns:a16="http://schemas.microsoft.com/office/drawing/2014/main" id="{A52AC707-369E-4B45-A309-EEF850D99DC3}"/>
                </a:ext>
              </a:extLst>
            </p:cNvPr>
            <p:cNvSpPr/>
            <p:nvPr/>
          </p:nvSpPr>
          <p:spPr>
            <a:xfrm>
              <a:off x="3828275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: 圆角 35">
              <a:extLst>
                <a:ext uri="{FF2B5EF4-FFF2-40B4-BE49-F238E27FC236}">
                  <a16:creationId xmlns:a16="http://schemas.microsoft.com/office/drawing/2014/main" id="{C3C598DC-ED41-4641-AA31-5C3F0137A76F}"/>
                </a:ext>
              </a:extLst>
            </p:cNvPr>
            <p:cNvSpPr/>
            <p:nvPr/>
          </p:nvSpPr>
          <p:spPr>
            <a:xfrm>
              <a:off x="5730854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59" name="矩形: 圆角 35">
              <a:extLst>
                <a:ext uri="{FF2B5EF4-FFF2-40B4-BE49-F238E27FC236}">
                  <a16:creationId xmlns:a16="http://schemas.microsoft.com/office/drawing/2014/main" id="{26872B87-18ED-D04F-B71C-DBCD1BB19124}"/>
                </a:ext>
              </a:extLst>
            </p:cNvPr>
            <p:cNvSpPr/>
            <p:nvPr/>
          </p:nvSpPr>
          <p:spPr>
            <a:xfrm>
              <a:off x="6409152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60" name="直接箭头连接符 31">
              <a:extLst>
                <a:ext uri="{FF2B5EF4-FFF2-40B4-BE49-F238E27FC236}">
                  <a16:creationId xmlns:a16="http://schemas.microsoft.com/office/drawing/2014/main" id="{4EE2661A-C307-5946-88C7-A3941C658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1">
              <a:extLst>
                <a:ext uri="{FF2B5EF4-FFF2-40B4-BE49-F238E27FC236}">
                  <a16:creationId xmlns:a16="http://schemas.microsoft.com/office/drawing/2014/main" id="{62BE2C1C-6B58-B747-B30D-F231BE050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31">
              <a:extLst>
                <a:ext uri="{FF2B5EF4-FFF2-40B4-BE49-F238E27FC236}">
                  <a16:creationId xmlns:a16="http://schemas.microsoft.com/office/drawing/2014/main" id="{239C4244-290E-E443-8EEA-38F27CE4B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31">
              <a:extLst>
                <a:ext uri="{FF2B5EF4-FFF2-40B4-BE49-F238E27FC236}">
                  <a16:creationId xmlns:a16="http://schemas.microsoft.com/office/drawing/2014/main" id="{9A39B2DC-A7E2-C949-AB1B-EBE23B032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31">
              <a:extLst>
                <a:ext uri="{FF2B5EF4-FFF2-40B4-BE49-F238E27FC236}">
                  <a16:creationId xmlns:a16="http://schemas.microsoft.com/office/drawing/2014/main" id="{F772D749-B58C-7141-BB7F-16DE79515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31">
              <a:extLst>
                <a:ext uri="{FF2B5EF4-FFF2-40B4-BE49-F238E27FC236}">
                  <a16:creationId xmlns:a16="http://schemas.microsoft.com/office/drawing/2014/main" id="{6B432122-E057-AF4F-9557-4B0DFAF3C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27EDD58-F1E9-CA4B-8F94-D0516DACD38A}"/>
                </a:ext>
              </a:extLst>
            </p:cNvPr>
            <p:cNvSpPr/>
            <p:nvPr/>
          </p:nvSpPr>
          <p:spPr>
            <a:xfrm>
              <a:off x="3647881" y="2513471"/>
              <a:ext cx="4143972" cy="27394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1661A29-C12A-7247-989C-BA0B65D4D3B5}"/>
                </a:ext>
              </a:extLst>
            </p:cNvPr>
            <p:cNvSpPr/>
            <p:nvPr/>
          </p:nvSpPr>
          <p:spPr>
            <a:xfrm>
              <a:off x="4945718" y="689535"/>
              <a:ext cx="2846133" cy="8250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22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B8E6145-F56E-CB4E-8259-AF95924D99D2}"/>
              </a:ext>
            </a:extLst>
          </p:cNvPr>
          <p:cNvGrpSpPr/>
          <p:nvPr/>
        </p:nvGrpSpPr>
        <p:grpSpPr>
          <a:xfrm>
            <a:off x="7257356" y="1188808"/>
            <a:ext cx="4143972" cy="4984547"/>
            <a:chOff x="3647881" y="685319"/>
            <a:chExt cx="4143972" cy="498454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3093685C-41D0-0648-802F-0B963ADF4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8467" y="2047923"/>
              <a:ext cx="3984933" cy="3551980"/>
            </a:xfrm>
            <a:prstGeom prst="rect">
              <a:avLst/>
            </a:prstGeom>
          </p:spPr>
        </p:pic>
        <p:sp>
          <p:nvSpPr>
            <p:cNvPr id="46" name="矩形: 圆角 58">
              <a:extLst>
                <a:ext uri="{FF2B5EF4-FFF2-40B4-BE49-F238E27FC236}">
                  <a16:creationId xmlns:a16="http://schemas.microsoft.com/office/drawing/2014/main" id="{58900F4F-B845-6943-A97B-6508764EAEA1}"/>
                </a:ext>
              </a:extLst>
            </p:cNvPr>
            <p:cNvSpPr/>
            <p:nvPr/>
          </p:nvSpPr>
          <p:spPr>
            <a:xfrm>
              <a:off x="4130741" y="5391570"/>
              <a:ext cx="1600113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47" name="矩形: 圆角 24">
              <a:extLst>
                <a:ext uri="{FF2B5EF4-FFF2-40B4-BE49-F238E27FC236}">
                  <a16:creationId xmlns:a16="http://schemas.microsoft.com/office/drawing/2014/main" id="{7C364125-6665-4547-92BA-94E0CA53B76D}"/>
                </a:ext>
              </a:extLst>
            </p:cNvPr>
            <p:cNvSpPr/>
            <p:nvPr/>
          </p:nvSpPr>
          <p:spPr>
            <a:xfrm>
              <a:off x="3828275" y="1577912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: 圆角 35">
              <a:extLst>
                <a:ext uri="{FF2B5EF4-FFF2-40B4-BE49-F238E27FC236}">
                  <a16:creationId xmlns:a16="http://schemas.microsoft.com/office/drawing/2014/main" id="{8BD9C6F9-BE23-DE48-BFDA-35D6026C0963}"/>
                </a:ext>
              </a:extLst>
            </p:cNvPr>
            <p:cNvSpPr/>
            <p:nvPr/>
          </p:nvSpPr>
          <p:spPr>
            <a:xfrm>
              <a:off x="3828275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29">
              <a:extLst>
                <a:ext uri="{FF2B5EF4-FFF2-40B4-BE49-F238E27FC236}">
                  <a16:creationId xmlns:a16="http://schemas.microsoft.com/office/drawing/2014/main" id="{4BBD3D55-4D90-1E4B-8D40-3411457BA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719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30">
              <a:extLst>
                <a:ext uri="{FF2B5EF4-FFF2-40B4-BE49-F238E27FC236}">
                  <a16:creationId xmlns:a16="http://schemas.microsoft.com/office/drawing/2014/main" id="{0DC4B8C0-BC50-9E4C-BE6F-7F22F690D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346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: 圆角 58">
              <a:extLst>
                <a:ext uri="{FF2B5EF4-FFF2-40B4-BE49-F238E27FC236}">
                  <a16:creationId xmlns:a16="http://schemas.microsoft.com/office/drawing/2014/main" id="{E37DAE88-F05F-9B45-9CC1-B98DA3901CAF}"/>
                </a:ext>
              </a:extLst>
            </p:cNvPr>
            <p:cNvSpPr/>
            <p:nvPr/>
          </p:nvSpPr>
          <p:spPr>
            <a:xfrm>
              <a:off x="5942306" y="5391570"/>
              <a:ext cx="1715782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52" name="矩形: 圆角 35">
              <a:extLst>
                <a:ext uri="{FF2B5EF4-FFF2-40B4-BE49-F238E27FC236}">
                  <a16:creationId xmlns:a16="http://schemas.microsoft.com/office/drawing/2014/main" id="{60E36E60-A05A-054C-8619-CD7A7F7B90A7}"/>
                </a:ext>
              </a:extLst>
            </p:cNvPr>
            <p:cNvSpPr/>
            <p:nvPr/>
          </p:nvSpPr>
          <p:spPr>
            <a:xfrm>
              <a:off x="5730854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35">
              <a:extLst>
                <a:ext uri="{FF2B5EF4-FFF2-40B4-BE49-F238E27FC236}">
                  <a16:creationId xmlns:a16="http://schemas.microsoft.com/office/drawing/2014/main" id="{51E4DE70-19E7-C84E-82C8-52D18EEE9872}"/>
                </a:ext>
              </a:extLst>
            </p:cNvPr>
            <p:cNvSpPr/>
            <p:nvPr/>
          </p:nvSpPr>
          <p:spPr>
            <a:xfrm>
              <a:off x="6409152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50828AC-1F5E-5A41-A11F-520B15B1BEB5}"/>
                </a:ext>
              </a:extLst>
            </p:cNvPr>
            <p:cNvSpPr txBox="1"/>
            <p:nvPr/>
          </p:nvSpPr>
          <p:spPr>
            <a:xfrm>
              <a:off x="4908745" y="213337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F7F1A88-902E-9744-B65F-E64EEEACD7D2}"/>
                </a:ext>
              </a:extLst>
            </p:cNvPr>
            <p:cNvSpPr txBox="1"/>
            <p:nvPr/>
          </p:nvSpPr>
          <p:spPr>
            <a:xfrm>
              <a:off x="7184695" y="214413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6" name="矩形: 圆角 35">
              <a:extLst>
                <a:ext uri="{FF2B5EF4-FFF2-40B4-BE49-F238E27FC236}">
                  <a16:creationId xmlns:a16="http://schemas.microsoft.com/office/drawing/2014/main" id="{216C6625-2B4E-D140-8F17-BFC377C96B10}"/>
                </a:ext>
              </a:extLst>
            </p:cNvPr>
            <p:cNvSpPr/>
            <p:nvPr/>
          </p:nvSpPr>
          <p:spPr>
            <a:xfrm>
              <a:off x="3828275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: 圆角 35">
              <a:extLst>
                <a:ext uri="{FF2B5EF4-FFF2-40B4-BE49-F238E27FC236}">
                  <a16:creationId xmlns:a16="http://schemas.microsoft.com/office/drawing/2014/main" id="{F0691B52-2BF1-B741-B8F8-31997FCFFF9A}"/>
                </a:ext>
              </a:extLst>
            </p:cNvPr>
            <p:cNvSpPr/>
            <p:nvPr/>
          </p:nvSpPr>
          <p:spPr>
            <a:xfrm>
              <a:off x="5730854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58" name="矩形: 圆角 35">
              <a:extLst>
                <a:ext uri="{FF2B5EF4-FFF2-40B4-BE49-F238E27FC236}">
                  <a16:creationId xmlns:a16="http://schemas.microsoft.com/office/drawing/2014/main" id="{5BB7841C-756A-B445-B972-CF42D8E4911D}"/>
                </a:ext>
              </a:extLst>
            </p:cNvPr>
            <p:cNvSpPr/>
            <p:nvPr/>
          </p:nvSpPr>
          <p:spPr>
            <a:xfrm>
              <a:off x="6409152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59" name="直接箭头连接符 31">
              <a:extLst>
                <a:ext uri="{FF2B5EF4-FFF2-40B4-BE49-F238E27FC236}">
                  <a16:creationId xmlns:a16="http://schemas.microsoft.com/office/drawing/2014/main" id="{70635987-867F-D54E-A829-3D35006F2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31">
              <a:extLst>
                <a:ext uri="{FF2B5EF4-FFF2-40B4-BE49-F238E27FC236}">
                  <a16:creationId xmlns:a16="http://schemas.microsoft.com/office/drawing/2014/main" id="{08FBC4B3-B958-5145-98CE-981C75CB2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31">
              <a:extLst>
                <a:ext uri="{FF2B5EF4-FFF2-40B4-BE49-F238E27FC236}">
                  <a16:creationId xmlns:a16="http://schemas.microsoft.com/office/drawing/2014/main" id="{D310769D-620C-9843-B9ED-0B0761B33B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31">
              <a:extLst>
                <a:ext uri="{FF2B5EF4-FFF2-40B4-BE49-F238E27FC236}">
                  <a16:creationId xmlns:a16="http://schemas.microsoft.com/office/drawing/2014/main" id="{366D112C-3B1F-F744-B24A-AA8E0275C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31">
              <a:extLst>
                <a:ext uri="{FF2B5EF4-FFF2-40B4-BE49-F238E27FC236}">
                  <a16:creationId xmlns:a16="http://schemas.microsoft.com/office/drawing/2014/main" id="{76EFEEFC-D030-254E-8BBF-30F34F0E5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31">
              <a:extLst>
                <a:ext uri="{FF2B5EF4-FFF2-40B4-BE49-F238E27FC236}">
                  <a16:creationId xmlns:a16="http://schemas.microsoft.com/office/drawing/2014/main" id="{10988FCF-AB22-AF46-81E7-F8A83C7FA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4CFE33C-5B62-3E45-8714-5A4037536F93}"/>
                </a:ext>
              </a:extLst>
            </p:cNvPr>
            <p:cNvSpPr/>
            <p:nvPr/>
          </p:nvSpPr>
          <p:spPr>
            <a:xfrm>
              <a:off x="3647881" y="2513471"/>
              <a:ext cx="4143972" cy="273946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1B76F9-638A-8045-992A-7B01B5509B4D}"/>
                </a:ext>
              </a:extLst>
            </p:cNvPr>
            <p:cNvSpPr/>
            <p:nvPr/>
          </p:nvSpPr>
          <p:spPr>
            <a:xfrm>
              <a:off x="4945718" y="689535"/>
              <a:ext cx="2846133" cy="8250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97C0646-8598-124F-8063-94280F95A850}"/>
                </a:ext>
              </a:extLst>
            </p:cNvPr>
            <p:cNvSpPr/>
            <p:nvPr/>
          </p:nvSpPr>
          <p:spPr>
            <a:xfrm>
              <a:off x="3730002" y="685319"/>
              <a:ext cx="822543" cy="8250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47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77B3AD-0B5A-A64B-874E-68CEAA0134AC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8E738C-09CB-E447-A5F4-C811CA1BC7B6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EF45849-DC03-D843-B4A6-40907FE28ABB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77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5B76A60-39BC-4549-A09C-FE3904122EC3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A2C30E2-3A6A-3D4D-B836-2A81E3313F74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8B392D9-2929-3B4A-A83C-9D16D2428E3C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49F88-37DA-8D4B-992F-85D8AD0F84D1}"/>
              </a:ext>
            </a:extLst>
          </p:cNvPr>
          <p:cNvGrpSpPr/>
          <p:nvPr/>
        </p:nvGrpSpPr>
        <p:grpSpPr>
          <a:xfrm>
            <a:off x="1372745" y="4762949"/>
            <a:ext cx="1059460" cy="679802"/>
            <a:chOff x="2759037" y="3102036"/>
            <a:chExt cx="1133548" cy="679802"/>
          </a:xfrm>
        </p:grpSpPr>
        <p:sp>
          <p:nvSpPr>
            <p:cNvPr id="50" name="矩形: 圆角 2">
              <a:extLst>
                <a:ext uri="{FF2B5EF4-FFF2-40B4-BE49-F238E27FC236}">
                  <a16:creationId xmlns:a16="http://schemas.microsoft.com/office/drawing/2014/main" id="{A5225A71-E1AC-2245-A4FB-FA94565CD48B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756EE8-F337-2541-971D-93686D509F67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sp>
        <p:nvSpPr>
          <p:cNvPr id="52" name="箭头: 右 12">
            <a:extLst>
              <a:ext uri="{FF2B5EF4-FFF2-40B4-BE49-F238E27FC236}">
                <a16:creationId xmlns:a16="http://schemas.microsoft.com/office/drawing/2014/main" id="{7CAD26C5-BA08-6A47-A062-0C5295A28CA1}"/>
              </a:ext>
            </a:extLst>
          </p:cNvPr>
          <p:cNvSpPr/>
          <p:nvPr/>
        </p:nvSpPr>
        <p:spPr>
          <a:xfrm>
            <a:off x="1372745" y="5737413"/>
            <a:ext cx="1141855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2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49F88-37DA-8D4B-992F-85D8AD0F84D1}"/>
              </a:ext>
            </a:extLst>
          </p:cNvPr>
          <p:cNvGrpSpPr/>
          <p:nvPr/>
        </p:nvGrpSpPr>
        <p:grpSpPr>
          <a:xfrm>
            <a:off x="1372745" y="4762949"/>
            <a:ext cx="1059460" cy="679802"/>
            <a:chOff x="2759037" y="3102036"/>
            <a:chExt cx="1133548" cy="679802"/>
          </a:xfrm>
        </p:grpSpPr>
        <p:sp>
          <p:nvSpPr>
            <p:cNvPr id="50" name="矩形: 圆角 2">
              <a:extLst>
                <a:ext uri="{FF2B5EF4-FFF2-40B4-BE49-F238E27FC236}">
                  <a16:creationId xmlns:a16="http://schemas.microsoft.com/office/drawing/2014/main" id="{A5225A71-E1AC-2245-A4FB-FA94565CD48B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756EE8-F337-2541-971D-93686D509F67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EE1762-10B7-E047-89F4-9394F47978E0}"/>
              </a:ext>
            </a:extLst>
          </p:cNvPr>
          <p:cNvGrpSpPr/>
          <p:nvPr/>
        </p:nvGrpSpPr>
        <p:grpSpPr>
          <a:xfrm>
            <a:off x="2792441" y="4762949"/>
            <a:ext cx="1787582" cy="668252"/>
            <a:chOff x="2802233" y="2639792"/>
            <a:chExt cx="1881879" cy="668252"/>
          </a:xfrm>
        </p:grpSpPr>
        <p:sp>
          <p:nvSpPr>
            <p:cNvPr id="48" name="矩形: 圆角 17">
              <a:extLst>
                <a:ext uri="{FF2B5EF4-FFF2-40B4-BE49-F238E27FC236}">
                  <a16:creationId xmlns:a16="http://schemas.microsoft.com/office/drawing/2014/main" id="{E88C041D-72E7-DB47-9A74-6AD89C6628C2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DE49672-1AF6-1243-8A6D-CD08B8902C33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  <p:sp>
        <p:nvSpPr>
          <p:cNvPr id="52" name="箭头: 右 12">
            <a:extLst>
              <a:ext uri="{FF2B5EF4-FFF2-40B4-BE49-F238E27FC236}">
                <a16:creationId xmlns:a16="http://schemas.microsoft.com/office/drawing/2014/main" id="{7CAD26C5-BA08-6A47-A062-0C5295A28CA1}"/>
              </a:ext>
            </a:extLst>
          </p:cNvPr>
          <p:cNvSpPr/>
          <p:nvPr/>
        </p:nvSpPr>
        <p:spPr>
          <a:xfrm>
            <a:off x="1372745" y="5737413"/>
            <a:ext cx="3207278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7661D06-AF92-0745-9603-69738DDAA1EF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EDF8C0-59F1-134A-ADED-3A9F4B4E5B6A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801B2F-7F78-714E-979B-8501D1F8AA05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2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250802-D673-453B-914E-E6EDC05D52C1}"/>
              </a:ext>
            </a:extLst>
          </p:cNvPr>
          <p:cNvGrpSpPr/>
          <p:nvPr/>
        </p:nvGrpSpPr>
        <p:grpSpPr>
          <a:xfrm>
            <a:off x="2041248" y="2869781"/>
            <a:ext cx="2258935" cy="2900398"/>
            <a:chOff x="2041248" y="2869781"/>
            <a:chExt cx="2258935" cy="290039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678FC0-C8A4-4B18-8BD8-E9ED28BBB6FA}"/>
                </a:ext>
              </a:extLst>
            </p:cNvPr>
            <p:cNvGrpSpPr/>
            <p:nvPr/>
          </p:nvGrpSpPr>
          <p:grpSpPr>
            <a:xfrm>
              <a:off x="2124112" y="2869781"/>
              <a:ext cx="2176071" cy="1748413"/>
              <a:chOff x="2271090" y="2033425"/>
              <a:chExt cx="2328243" cy="174841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3335B1-7C7A-4A56-AA67-64336532C497}"/>
                  </a:ext>
                </a:extLst>
              </p:cNvPr>
              <p:cNvSpPr/>
              <p:nvPr/>
            </p:nvSpPr>
            <p:spPr>
              <a:xfrm>
                <a:off x="2271090" y="2052429"/>
                <a:ext cx="2328243" cy="1729409"/>
              </a:xfrm>
              <a:prstGeom prst="roundRect">
                <a:avLst>
                  <a:gd name="adj" fmla="val 9271"/>
                </a:avLst>
              </a:prstGeom>
              <a:solidFill>
                <a:srgbClr val="FFE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A60CAA-6E53-4509-9838-9764544B0A4C}"/>
                  </a:ext>
                </a:extLst>
              </p:cNvPr>
              <p:cNvSpPr txBox="1"/>
              <p:nvPr/>
            </p:nvSpPr>
            <p:spPr>
              <a:xfrm>
                <a:off x="2445026" y="2033425"/>
                <a:ext cx="1883465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预训练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基线模型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训练目标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数据探索</a:t>
                </a:r>
                <a:endParaRPr lang="en-US" altLang="zh-CN" sz="1600" dirty="0"/>
              </a:p>
            </p:txBody>
          </p:sp>
        </p:grp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5C41677A-4295-4BD2-94AD-2DE7F4AFE4DD}"/>
                </a:ext>
              </a:extLst>
            </p:cNvPr>
            <p:cNvSpPr/>
            <p:nvPr/>
          </p:nvSpPr>
          <p:spPr>
            <a:xfrm>
              <a:off x="2041248" y="5596206"/>
              <a:ext cx="2258935" cy="173973"/>
            </a:xfrm>
            <a:prstGeom prst="rightArrow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093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49F88-37DA-8D4B-992F-85D8AD0F84D1}"/>
              </a:ext>
            </a:extLst>
          </p:cNvPr>
          <p:cNvGrpSpPr/>
          <p:nvPr/>
        </p:nvGrpSpPr>
        <p:grpSpPr>
          <a:xfrm>
            <a:off x="1372745" y="4762949"/>
            <a:ext cx="1059460" cy="679802"/>
            <a:chOff x="2759037" y="3102036"/>
            <a:chExt cx="1133548" cy="679802"/>
          </a:xfrm>
        </p:grpSpPr>
        <p:sp>
          <p:nvSpPr>
            <p:cNvPr id="50" name="矩形: 圆角 2">
              <a:extLst>
                <a:ext uri="{FF2B5EF4-FFF2-40B4-BE49-F238E27FC236}">
                  <a16:creationId xmlns:a16="http://schemas.microsoft.com/office/drawing/2014/main" id="{A5225A71-E1AC-2245-A4FB-FA94565CD48B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756EE8-F337-2541-971D-93686D509F67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EE1762-10B7-E047-89F4-9394F47978E0}"/>
              </a:ext>
            </a:extLst>
          </p:cNvPr>
          <p:cNvGrpSpPr/>
          <p:nvPr/>
        </p:nvGrpSpPr>
        <p:grpSpPr>
          <a:xfrm>
            <a:off x="2792441" y="4762949"/>
            <a:ext cx="1787582" cy="668252"/>
            <a:chOff x="2802233" y="2639792"/>
            <a:chExt cx="1881879" cy="668252"/>
          </a:xfrm>
        </p:grpSpPr>
        <p:sp>
          <p:nvSpPr>
            <p:cNvPr id="48" name="矩形: 圆角 17">
              <a:extLst>
                <a:ext uri="{FF2B5EF4-FFF2-40B4-BE49-F238E27FC236}">
                  <a16:creationId xmlns:a16="http://schemas.microsoft.com/office/drawing/2014/main" id="{E88C041D-72E7-DB47-9A74-6AD89C6628C2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DE49672-1AF6-1243-8A6D-CD08B8902C33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  <p:sp>
        <p:nvSpPr>
          <p:cNvPr id="52" name="箭头: 右 12">
            <a:extLst>
              <a:ext uri="{FF2B5EF4-FFF2-40B4-BE49-F238E27FC236}">
                <a16:creationId xmlns:a16="http://schemas.microsoft.com/office/drawing/2014/main" id="{7CAD26C5-BA08-6A47-A062-0C5295A28CA1}"/>
              </a:ext>
            </a:extLst>
          </p:cNvPr>
          <p:cNvSpPr/>
          <p:nvPr/>
        </p:nvSpPr>
        <p:spPr>
          <a:xfrm>
            <a:off x="1372745" y="5737413"/>
            <a:ext cx="4626974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0D1325-3349-1F40-81DA-5A55F5AA0467}"/>
              </a:ext>
            </a:extLst>
          </p:cNvPr>
          <p:cNvGrpSpPr/>
          <p:nvPr/>
        </p:nvGrpSpPr>
        <p:grpSpPr>
          <a:xfrm>
            <a:off x="4940259" y="4757174"/>
            <a:ext cx="1059460" cy="679802"/>
            <a:chOff x="2759037" y="3102036"/>
            <a:chExt cx="1133548" cy="679802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206FC294-9771-8742-9C2E-D23BF89D6E4C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10CA6B-69B7-EA4E-B7BB-1D2D1B9EB9CB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ABA28A9-EF87-A64A-AC53-EAE2E3C59BCA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5E5D8C6-7070-1347-B749-54458A3EC43C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36743F9-1948-2541-BBAB-F556EF85B670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78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49F88-37DA-8D4B-992F-85D8AD0F84D1}"/>
              </a:ext>
            </a:extLst>
          </p:cNvPr>
          <p:cNvGrpSpPr/>
          <p:nvPr/>
        </p:nvGrpSpPr>
        <p:grpSpPr>
          <a:xfrm>
            <a:off x="1372745" y="4762949"/>
            <a:ext cx="1059460" cy="679802"/>
            <a:chOff x="2759037" y="3102036"/>
            <a:chExt cx="1133548" cy="679802"/>
          </a:xfrm>
        </p:grpSpPr>
        <p:sp>
          <p:nvSpPr>
            <p:cNvPr id="50" name="矩形: 圆角 2">
              <a:extLst>
                <a:ext uri="{FF2B5EF4-FFF2-40B4-BE49-F238E27FC236}">
                  <a16:creationId xmlns:a16="http://schemas.microsoft.com/office/drawing/2014/main" id="{A5225A71-E1AC-2245-A4FB-FA94565CD48B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756EE8-F337-2541-971D-93686D509F67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EE1762-10B7-E047-89F4-9394F47978E0}"/>
              </a:ext>
            </a:extLst>
          </p:cNvPr>
          <p:cNvGrpSpPr/>
          <p:nvPr/>
        </p:nvGrpSpPr>
        <p:grpSpPr>
          <a:xfrm>
            <a:off x="2792441" y="4762949"/>
            <a:ext cx="1787582" cy="668252"/>
            <a:chOff x="2802233" y="2639792"/>
            <a:chExt cx="1881879" cy="668252"/>
          </a:xfrm>
        </p:grpSpPr>
        <p:sp>
          <p:nvSpPr>
            <p:cNvPr id="48" name="矩形: 圆角 17">
              <a:extLst>
                <a:ext uri="{FF2B5EF4-FFF2-40B4-BE49-F238E27FC236}">
                  <a16:creationId xmlns:a16="http://schemas.microsoft.com/office/drawing/2014/main" id="{E88C041D-72E7-DB47-9A74-6AD89C6628C2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DE49672-1AF6-1243-8A6D-CD08B8902C33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  <p:sp>
        <p:nvSpPr>
          <p:cNvPr id="52" name="箭头: 右 12">
            <a:extLst>
              <a:ext uri="{FF2B5EF4-FFF2-40B4-BE49-F238E27FC236}">
                <a16:creationId xmlns:a16="http://schemas.microsoft.com/office/drawing/2014/main" id="{7CAD26C5-BA08-6A47-A062-0C5295A28CA1}"/>
              </a:ext>
            </a:extLst>
          </p:cNvPr>
          <p:cNvSpPr/>
          <p:nvPr/>
        </p:nvSpPr>
        <p:spPr>
          <a:xfrm>
            <a:off x="1372744" y="5737413"/>
            <a:ext cx="6778446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0D1325-3349-1F40-81DA-5A55F5AA0467}"/>
              </a:ext>
            </a:extLst>
          </p:cNvPr>
          <p:cNvGrpSpPr/>
          <p:nvPr/>
        </p:nvGrpSpPr>
        <p:grpSpPr>
          <a:xfrm>
            <a:off x="4940259" y="4757174"/>
            <a:ext cx="1059460" cy="679802"/>
            <a:chOff x="2759037" y="3102036"/>
            <a:chExt cx="1133548" cy="679802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206FC294-9771-8742-9C2E-D23BF89D6E4C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10CA6B-69B7-EA4E-B7BB-1D2D1B9EB9CB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9E656C-E179-DF44-9D1F-936A5565F608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0CEE1A-7566-E54C-BCAF-CE0F2B6DF42E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E8887B8-AB52-BE48-89F2-B2B3A48945CC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55A1C5C-4FD6-FD48-BF45-6723463A4FC7}"/>
              </a:ext>
            </a:extLst>
          </p:cNvPr>
          <p:cNvGrpSpPr/>
          <p:nvPr/>
        </p:nvGrpSpPr>
        <p:grpSpPr>
          <a:xfrm>
            <a:off x="6363608" y="4762597"/>
            <a:ext cx="1787582" cy="668252"/>
            <a:chOff x="2802233" y="2639792"/>
            <a:chExt cx="1881879" cy="668252"/>
          </a:xfrm>
        </p:grpSpPr>
        <p:sp>
          <p:nvSpPr>
            <p:cNvPr id="35" name="矩形: 圆角 17">
              <a:extLst>
                <a:ext uri="{FF2B5EF4-FFF2-40B4-BE49-F238E27FC236}">
                  <a16:creationId xmlns:a16="http://schemas.microsoft.com/office/drawing/2014/main" id="{06D4FF35-CA49-6441-9C5D-FE1C823E7367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76CB89-375D-CD43-A173-782119164BC8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65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使用第一阶段微调得到的模型进行预测得到伪数据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543606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4695642-24CD-F640-89CE-DA787DA98AC0}"/>
              </a:ext>
            </a:extLst>
          </p:cNvPr>
          <p:cNvGrpSpPr/>
          <p:nvPr/>
        </p:nvGrpSpPr>
        <p:grpSpPr>
          <a:xfrm>
            <a:off x="1372745" y="3050793"/>
            <a:ext cx="5667881" cy="646331"/>
            <a:chOff x="1319213" y="2445692"/>
            <a:chExt cx="6392408" cy="64633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9DF208F-E4BC-2441-BA51-F8F338EDCB93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FF16CEC-2FFE-9F4E-9B11-F029CFB321F6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预加载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Encoder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language Model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的参数，重置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classifier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的参数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0C49F88-37DA-8D4B-992F-85D8AD0F84D1}"/>
              </a:ext>
            </a:extLst>
          </p:cNvPr>
          <p:cNvGrpSpPr/>
          <p:nvPr/>
        </p:nvGrpSpPr>
        <p:grpSpPr>
          <a:xfrm>
            <a:off x="1372745" y="4762949"/>
            <a:ext cx="1059460" cy="679802"/>
            <a:chOff x="2759037" y="3102036"/>
            <a:chExt cx="1133548" cy="679802"/>
          </a:xfrm>
        </p:grpSpPr>
        <p:sp>
          <p:nvSpPr>
            <p:cNvPr id="50" name="矩形: 圆角 2">
              <a:extLst>
                <a:ext uri="{FF2B5EF4-FFF2-40B4-BE49-F238E27FC236}">
                  <a16:creationId xmlns:a16="http://schemas.microsoft.com/office/drawing/2014/main" id="{A5225A71-E1AC-2245-A4FB-FA94565CD48B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E756EE8-F337-2541-971D-93686D509F67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7EE1762-10B7-E047-89F4-9394F47978E0}"/>
              </a:ext>
            </a:extLst>
          </p:cNvPr>
          <p:cNvGrpSpPr/>
          <p:nvPr/>
        </p:nvGrpSpPr>
        <p:grpSpPr>
          <a:xfrm>
            <a:off x="2792441" y="4762949"/>
            <a:ext cx="1787582" cy="668252"/>
            <a:chOff x="2802233" y="2639792"/>
            <a:chExt cx="1881879" cy="668252"/>
          </a:xfrm>
        </p:grpSpPr>
        <p:sp>
          <p:nvSpPr>
            <p:cNvPr id="48" name="矩形: 圆角 17">
              <a:extLst>
                <a:ext uri="{FF2B5EF4-FFF2-40B4-BE49-F238E27FC236}">
                  <a16:creationId xmlns:a16="http://schemas.microsoft.com/office/drawing/2014/main" id="{E88C041D-72E7-DB47-9A74-6AD89C6628C2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DE49672-1AF6-1243-8A6D-CD08B8902C33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  <p:sp>
        <p:nvSpPr>
          <p:cNvPr id="52" name="箭头: 右 12">
            <a:extLst>
              <a:ext uri="{FF2B5EF4-FFF2-40B4-BE49-F238E27FC236}">
                <a16:creationId xmlns:a16="http://schemas.microsoft.com/office/drawing/2014/main" id="{7CAD26C5-BA08-6A47-A062-0C5295A28CA1}"/>
              </a:ext>
            </a:extLst>
          </p:cNvPr>
          <p:cNvSpPr/>
          <p:nvPr/>
        </p:nvSpPr>
        <p:spPr>
          <a:xfrm>
            <a:off x="1372744" y="5737413"/>
            <a:ext cx="7973730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0D1325-3349-1F40-81DA-5A55F5AA0467}"/>
              </a:ext>
            </a:extLst>
          </p:cNvPr>
          <p:cNvGrpSpPr/>
          <p:nvPr/>
        </p:nvGrpSpPr>
        <p:grpSpPr>
          <a:xfrm>
            <a:off x="4940259" y="4757174"/>
            <a:ext cx="1059460" cy="679802"/>
            <a:chOff x="2759037" y="3102036"/>
            <a:chExt cx="1133548" cy="679802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206FC294-9771-8742-9C2E-D23BF89D6E4C}"/>
                </a:ext>
              </a:extLst>
            </p:cNvPr>
            <p:cNvSpPr/>
            <p:nvPr/>
          </p:nvSpPr>
          <p:spPr>
            <a:xfrm>
              <a:off x="2759037" y="3113586"/>
              <a:ext cx="1133548" cy="668252"/>
            </a:xfrm>
            <a:prstGeom prst="roundRect">
              <a:avLst>
                <a:gd name="adj" fmla="val 9271"/>
              </a:avLst>
            </a:prstGeom>
            <a:solidFill>
              <a:srgbClr val="FFE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310CA6B-69B7-EA4E-B7BB-1D2D1B9EB9CB}"/>
                </a:ext>
              </a:extLst>
            </p:cNvPr>
            <p:cNvSpPr txBox="1"/>
            <p:nvPr/>
          </p:nvSpPr>
          <p:spPr>
            <a:xfrm>
              <a:off x="2868436" y="3102036"/>
              <a:ext cx="914748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微调</a:t>
              </a:r>
              <a:endParaRPr lang="en-US" altLang="zh-CN" sz="24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9A9E656C-E179-DF44-9D1F-936A5565F608}"/>
              </a:ext>
            </a:extLst>
          </p:cNvPr>
          <p:cNvGrpSpPr/>
          <p:nvPr/>
        </p:nvGrpSpPr>
        <p:grpSpPr>
          <a:xfrm>
            <a:off x="1372745" y="3817913"/>
            <a:ext cx="5667881" cy="369332"/>
            <a:chOff x="1319213" y="2445692"/>
            <a:chExt cx="6392408" cy="36933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0CEE1A-7566-E54C-BCAF-CE0F2B6DF42E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E8887B8-AB52-BE48-89F2-B2B3A48945CC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多阶段微调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55A1C5C-4FD6-FD48-BF45-6723463A4FC7}"/>
              </a:ext>
            </a:extLst>
          </p:cNvPr>
          <p:cNvGrpSpPr/>
          <p:nvPr/>
        </p:nvGrpSpPr>
        <p:grpSpPr>
          <a:xfrm>
            <a:off x="6363608" y="4762597"/>
            <a:ext cx="1787582" cy="668252"/>
            <a:chOff x="2802233" y="2639792"/>
            <a:chExt cx="1881879" cy="668252"/>
          </a:xfrm>
        </p:grpSpPr>
        <p:sp>
          <p:nvSpPr>
            <p:cNvPr id="35" name="矩形: 圆角 17">
              <a:extLst>
                <a:ext uri="{FF2B5EF4-FFF2-40B4-BE49-F238E27FC236}">
                  <a16:creationId xmlns:a16="http://schemas.microsoft.com/office/drawing/2014/main" id="{06D4FF35-CA49-6441-9C5D-FE1C823E7367}"/>
                </a:ext>
              </a:extLst>
            </p:cNvPr>
            <p:cNvSpPr/>
            <p:nvPr/>
          </p:nvSpPr>
          <p:spPr>
            <a:xfrm>
              <a:off x="2802233" y="2639792"/>
              <a:ext cx="1881879" cy="668252"/>
            </a:xfrm>
            <a:prstGeom prst="roundRect">
              <a:avLst>
                <a:gd name="adj" fmla="val 9271"/>
              </a:avLst>
            </a:prstGeom>
            <a:solidFill>
              <a:srgbClr val="DD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76CB89-375D-CD43-A173-782119164BC8}"/>
                </a:ext>
              </a:extLst>
            </p:cNvPr>
            <p:cNvSpPr txBox="1"/>
            <p:nvPr/>
          </p:nvSpPr>
          <p:spPr>
            <a:xfrm>
              <a:off x="2844454" y="2639792"/>
              <a:ext cx="1802626" cy="580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生成伪数据</a:t>
              </a:r>
              <a:endParaRPr lang="en-US" altLang="zh-CN" sz="1600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54C06DD8-6432-C94B-B83D-26A420CE94D0}"/>
              </a:ext>
            </a:extLst>
          </p:cNvPr>
          <p:cNvSpPr txBox="1"/>
          <p:nvPr/>
        </p:nvSpPr>
        <p:spPr>
          <a:xfrm>
            <a:off x="8503304" y="4757173"/>
            <a:ext cx="1712300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……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82573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总结与反思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4735272" cy="707886"/>
            <a:chOff x="981711" y="1624160"/>
            <a:chExt cx="3918889" cy="707886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如何充分发挥预训练模型的潜力？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CECA822-5261-424B-AD22-3F07689E84D5}"/>
              </a:ext>
            </a:extLst>
          </p:cNvPr>
          <p:cNvGrpSpPr/>
          <p:nvPr/>
        </p:nvGrpSpPr>
        <p:grpSpPr>
          <a:xfrm>
            <a:off x="916498" y="2367042"/>
            <a:ext cx="3918889" cy="400110"/>
            <a:chOff x="981711" y="1624160"/>
            <a:chExt cx="3918889" cy="400110"/>
          </a:xfrm>
        </p:grpSpPr>
        <p:sp>
          <p:nvSpPr>
            <p:cNvPr id="62" name="流程图: 接点 27">
              <a:extLst>
                <a:ext uri="{FF2B5EF4-FFF2-40B4-BE49-F238E27FC236}">
                  <a16:creationId xmlns:a16="http://schemas.microsoft.com/office/drawing/2014/main" id="{CE5D3558-3D7F-0244-AF04-D75B5B52300D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A5A09B9-B777-6F43-9947-58C36EB8A4CA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的优化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AF5AA33-A724-9B4F-B839-09F53D5F8829}"/>
              </a:ext>
            </a:extLst>
          </p:cNvPr>
          <p:cNvGrpSpPr/>
          <p:nvPr/>
        </p:nvGrpSpPr>
        <p:grpSpPr>
          <a:xfrm>
            <a:off x="916498" y="3553317"/>
            <a:ext cx="3918889" cy="400110"/>
            <a:chOff x="981711" y="1624160"/>
            <a:chExt cx="3918889" cy="400110"/>
          </a:xfrm>
        </p:grpSpPr>
        <p:sp>
          <p:nvSpPr>
            <p:cNvPr id="39" name="流程图: 接点 27">
              <a:extLst>
                <a:ext uri="{FF2B5EF4-FFF2-40B4-BE49-F238E27FC236}">
                  <a16:creationId xmlns:a16="http://schemas.microsoft.com/office/drawing/2014/main" id="{5556BECD-068A-0340-824D-0899163366E5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4545A2-8085-E048-8861-D75F794B5486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Unlabeled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数据的使用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248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24FCF5-E23E-0346-AF03-D31C8F0A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8" y="1850271"/>
            <a:ext cx="12031064" cy="35680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F30CD29-BB2E-9D48-A43E-AC419D69A004}"/>
              </a:ext>
            </a:extLst>
          </p:cNvPr>
          <p:cNvSpPr/>
          <p:nvPr/>
        </p:nvSpPr>
        <p:spPr>
          <a:xfrm>
            <a:off x="80468" y="5048655"/>
            <a:ext cx="1203106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43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i$ľ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ḻiḓé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íṩ1iḑ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išľïďe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ṧļîḋê"/>
          <p:cNvSpPr>
            <a:spLocks noGrp="1"/>
          </p:cNvSpPr>
          <p:nvPr>
            <p:ph type="ctrTitle"/>
          </p:nvPr>
        </p:nvSpPr>
        <p:spPr>
          <a:xfrm>
            <a:off x="3093762" y="2235119"/>
            <a:ext cx="6608595" cy="1999306"/>
          </a:xfrm>
        </p:spPr>
        <p:txBody>
          <a:bodyPr>
            <a:normAutofit/>
          </a:bodyPr>
          <a:lstStyle/>
          <a:p>
            <a:pPr algn="ctr"/>
            <a:r>
              <a:rPr lang="en-US" altLang="zh-CN" sz="9600" dirty="0"/>
              <a:t>thanks!</a:t>
            </a:r>
            <a:br>
              <a:rPr lang="en-US" altLang="zh-CN" dirty="0"/>
            </a:br>
            <a:endParaRPr lang="zh-CN" altLang="en-US" dirty="0"/>
          </a:p>
        </p:txBody>
      </p:sp>
      <p:cxnSp>
        <p:nvCxnSpPr>
          <p:cNvPr id="13" name="îṣlíḍe">
            <a:extLst>
              <a:ext uri="{FF2B5EF4-FFF2-40B4-BE49-F238E27FC236}">
                <a16:creationId xmlns:a16="http://schemas.microsoft.com/office/drawing/2014/main" id="{394FC8CD-4FAD-452B-A6ED-A378816FAA36}"/>
              </a:ext>
            </a:extLst>
          </p:cNvPr>
          <p:cNvCxnSpPr>
            <a:cxnSpLocks/>
          </p:cNvCxnSpPr>
          <p:nvPr/>
        </p:nvCxnSpPr>
        <p:spPr>
          <a:xfrm>
            <a:off x="2757714" y="5090631"/>
            <a:ext cx="5544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ïSḻíďê">
            <a:extLst>
              <a:ext uri="{FF2B5EF4-FFF2-40B4-BE49-F238E27FC236}">
                <a16:creationId xmlns:a16="http://schemas.microsoft.com/office/drawing/2014/main" id="{7C549D2A-4C2D-40D9-B2D1-E96901BFF877}"/>
              </a:ext>
            </a:extLst>
          </p:cNvPr>
          <p:cNvCxnSpPr>
            <a:cxnSpLocks/>
          </p:cNvCxnSpPr>
          <p:nvPr/>
        </p:nvCxnSpPr>
        <p:spPr>
          <a:xfrm>
            <a:off x="3521651" y="4770127"/>
            <a:ext cx="38370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250802-D673-453B-914E-E6EDC05D52C1}"/>
              </a:ext>
            </a:extLst>
          </p:cNvPr>
          <p:cNvGrpSpPr/>
          <p:nvPr/>
        </p:nvGrpSpPr>
        <p:grpSpPr>
          <a:xfrm>
            <a:off x="2124112" y="2869781"/>
            <a:ext cx="5207998" cy="1748413"/>
            <a:chOff x="2124112" y="2869781"/>
            <a:chExt cx="5207998" cy="174841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678FC0-C8A4-4B18-8BD8-E9ED28BBB6FA}"/>
                </a:ext>
              </a:extLst>
            </p:cNvPr>
            <p:cNvGrpSpPr/>
            <p:nvPr/>
          </p:nvGrpSpPr>
          <p:grpSpPr>
            <a:xfrm>
              <a:off x="2124112" y="2869781"/>
              <a:ext cx="2176071" cy="1748413"/>
              <a:chOff x="2271090" y="2033425"/>
              <a:chExt cx="2328243" cy="174841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3335B1-7C7A-4A56-AA67-64336532C497}"/>
                  </a:ext>
                </a:extLst>
              </p:cNvPr>
              <p:cNvSpPr/>
              <p:nvPr/>
            </p:nvSpPr>
            <p:spPr>
              <a:xfrm>
                <a:off x="2271090" y="2052429"/>
                <a:ext cx="2328243" cy="1729409"/>
              </a:xfrm>
              <a:prstGeom prst="roundRect">
                <a:avLst>
                  <a:gd name="adj" fmla="val 9271"/>
                </a:avLst>
              </a:prstGeom>
              <a:solidFill>
                <a:srgbClr val="FFE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A60CAA-6E53-4509-9838-9764544B0A4C}"/>
                  </a:ext>
                </a:extLst>
              </p:cNvPr>
              <p:cNvSpPr txBox="1"/>
              <p:nvPr/>
            </p:nvSpPr>
            <p:spPr>
              <a:xfrm>
                <a:off x="2445026" y="2033425"/>
                <a:ext cx="1883465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预训练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基线模型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训练目标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数据探索</a:t>
                </a:r>
                <a:endParaRPr lang="en-US" altLang="zh-CN" sz="1600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0A4DFDE-BD87-4D6D-AC79-C3003D620DCA}"/>
                </a:ext>
              </a:extLst>
            </p:cNvPr>
            <p:cNvGrpSpPr/>
            <p:nvPr/>
          </p:nvGrpSpPr>
          <p:grpSpPr>
            <a:xfrm>
              <a:off x="5156039" y="2869781"/>
              <a:ext cx="2176071" cy="1748413"/>
              <a:chOff x="2802232" y="2620787"/>
              <a:chExt cx="2290861" cy="1748413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273770E8-1F48-47B3-9FF2-EEA0B3C09BAA}"/>
                  </a:ext>
                </a:extLst>
              </p:cNvPr>
              <p:cNvSpPr/>
              <p:nvPr/>
            </p:nvSpPr>
            <p:spPr>
              <a:xfrm>
                <a:off x="2802232" y="2639791"/>
                <a:ext cx="2290861" cy="1729409"/>
              </a:xfrm>
              <a:prstGeom prst="roundRect">
                <a:avLst>
                  <a:gd name="adj" fmla="val 9271"/>
                </a:avLst>
              </a:prstGeom>
              <a:solidFill>
                <a:srgbClr val="DD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836A74-3FF6-4673-AB98-B4B2EA3E54B8}"/>
                  </a:ext>
                </a:extLst>
              </p:cNvPr>
              <p:cNvSpPr txBox="1"/>
              <p:nvPr/>
            </p:nvSpPr>
            <p:spPr>
              <a:xfrm>
                <a:off x="2881484" y="2620787"/>
                <a:ext cx="2147447" cy="1708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第一阶段微调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任务定义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训练策略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p:grpSp>
      </p:grpSp>
      <p:sp>
        <p:nvSpPr>
          <p:cNvPr id="14" name="箭头: 右 12">
            <a:extLst>
              <a:ext uri="{FF2B5EF4-FFF2-40B4-BE49-F238E27FC236}">
                <a16:creationId xmlns:a16="http://schemas.microsoft.com/office/drawing/2014/main" id="{1361E2A3-7361-3041-B077-5BB62138D157}"/>
              </a:ext>
            </a:extLst>
          </p:cNvPr>
          <p:cNvSpPr/>
          <p:nvPr/>
        </p:nvSpPr>
        <p:spPr>
          <a:xfrm>
            <a:off x="2041248" y="5596206"/>
            <a:ext cx="5290862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7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250802-D673-453B-914E-E6EDC05D52C1}"/>
              </a:ext>
            </a:extLst>
          </p:cNvPr>
          <p:cNvGrpSpPr/>
          <p:nvPr/>
        </p:nvGrpSpPr>
        <p:grpSpPr>
          <a:xfrm>
            <a:off x="2124112" y="2869781"/>
            <a:ext cx="8080449" cy="1748413"/>
            <a:chOff x="2124112" y="2869781"/>
            <a:chExt cx="8080449" cy="174841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678FC0-C8A4-4B18-8BD8-E9ED28BBB6FA}"/>
                </a:ext>
              </a:extLst>
            </p:cNvPr>
            <p:cNvGrpSpPr/>
            <p:nvPr/>
          </p:nvGrpSpPr>
          <p:grpSpPr>
            <a:xfrm>
              <a:off x="2124112" y="2869781"/>
              <a:ext cx="2176071" cy="1748413"/>
              <a:chOff x="2271090" y="2033425"/>
              <a:chExt cx="2328243" cy="1748413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3335B1-7C7A-4A56-AA67-64336532C497}"/>
                  </a:ext>
                </a:extLst>
              </p:cNvPr>
              <p:cNvSpPr/>
              <p:nvPr/>
            </p:nvSpPr>
            <p:spPr>
              <a:xfrm>
                <a:off x="2271090" y="2052429"/>
                <a:ext cx="2328243" cy="1729409"/>
              </a:xfrm>
              <a:prstGeom prst="roundRect">
                <a:avLst>
                  <a:gd name="adj" fmla="val 9271"/>
                </a:avLst>
              </a:prstGeom>
              <a:solidFill>
                <a:srgbClr val="FFEE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8A60CAA-6E53-4509-9838-9764544B0A4C}"/>
                  </a:ext>
                </a:extLst>
              </p:cNvPr>
              <p:cNvSpPr txBox="1"/>
              <p:nvPr/>
            </p:nvSpPr>
            <p:spPr>
              <a:xfrm>
                <a:off x="2445026" y="2033425"/>
                <a:ext cx="1883465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预训练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基线模型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训练目标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数据探索</a:t>
                </a:r>
                <a:endParaRPr lang="en-US" altLang="zh-CN" sz="1600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0A4DFDE-BD87-4D6D-AC79-C3003D620DCA}"/>
                </a:ext>
              </a:extLst>
            </p:cNvPr>
            <p:cNvGrpSpPr/>
            <p:nvPr/>
          </p:nvGrpSpPr>
          <p:grpSpPr>
            <a:xfrm>
              <a:off x="5156038" y="2869781"/>
              <a:ext cx="2176071" cy="1748413"/>
              <a:chOff x="2802232" y="2620787"/>
              <a:chExt cx="2290861" cy="1748413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273770E8-1F48-47B3-9FF2-EEA0B3C09BAA}"/>
                  </a:ext>
                </a:extLst>
              </p:cNvPr>
              <p:cNvSpPr/>
              <p:nvPr/>
            </p:nvSpPr>
            <p:spPr>
              <a:xfrm>
                <a:off x="2802232" y="2639791"/>
                <a:ext cx="2290861" cy="1729409"/>
              </a:xfrm>
              <a:prstGeom prst="roundRect">
                <a:avLst>
                  <a:gd name="adj" fmla="val 9271"/>
                </a:avLst>
              </a:prstGeom>
              <a:solidFill>
                <a:srgbClr val="DDE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836A74-3FF6-4673-AB98-B4B2EA3E54B8}"/>
                  </a:ext>
                </a:extLst>
              </p:cNvPr>
              <p:cNvSpPr txBox="1"/>
              <p:nvPr/>
            </p:nvSpPr>
            <p:spPr>
              <a:xfrm>
                <a:off x="2880007" y="2620787"/>
                <a:ext cx="2147447" cy="1708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第一阶段微调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任务定义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训练策略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98BAF3-95A3-46F2-9283-F186715FD58C}"/>
                </a:ext>
              </a:extLst>
            </p:cNvPr>
            <p:cNvGrpSpPr/>
            <p:nvPr/>
          </p:nvGrpSpPr>
          <p:grpSpPr>
            <a:xfrm>
              <a:off x="8025396" y="2869781"/>
              <a:ext cx="2179165" cy="1748413"/>
              <a:chOff x="2271091" y="2033425"/>
              <a:chExt cx="2331555" cy="1748413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BAF611D-A63F-4733-9AF5-D58934265DF2}"/>
                  </a:ext>
                </a:extLst>
              </p:cNvPr>
              <p:cNvSpPr/>
              <p:nvPr/>
            </p:nvSpPr>
            <p:spPr>
              <a:xfrm>
                <a:off x="2271091" y="2052429"/>
                <a:ext cx="2331555" cy="1729409"/>
              </a:xfrm>
              <a:prstGeom prst="roundRect">
                <a:avLst>
                  <a:gd name="adj" fmla="val 9271"/>
                </a:avLst>
              </a:prstGeom>
              <a:solidFill>
                <a:srgbClr val="E5FF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DF91888-63F8-4ADD-9603-845F17EFED52}"/>
                  </a:ext>
                </a:extLst>
              </p:cNvPr>
              <p:cNvSpPr txBox="1"/>
              <p:nvPr/>
            </p:nvSpPr>
            <p:spPr>
              <a:xfrm>
                <a:off x="2347258" y="2033425"/>
                <a:ext cx="2182490" cy="134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第二阶段微调</a:t>
                </a: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Unlabeled</a:t>
                </a:r>
                <a:r>
                  <a:rPr lang="zh-CN" altLang="en-US" sz="1600" dirty="0"/>
                  <a:t>数据</a:t>
                </a:r>
                <a:endParaRPr lang="en-US" altLang="zh-CN" sz="16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/>
                  <a:t>训练策略</a:t>
                </a:r>
                <a:endParaRPr lang="en-US" altLang="zh-CN" sz="1600" dirty="0"/>
              </a:p>
            </p:txBody>
          </p:sp>
        </p:grpSp>
      </p:grpSp>
      <p:sp>
        <p:nvSpPr>
          <p:cNvPr id="14" name="箭头: 右 12">
            <a:extLst>
              <a:ext uri="{FF2B5EF4-FFF2-40B4-BE49-F238E27FC236}">
                <a16:creationId xmlns:a16="http://schemas.microsoft.com/office/drawing/2014/main" id="{73AEC565-4534-E849-B1C9-AC044720995D}"/>
              </a:ext>
            </a:extLst>
          </p:cNvPr>
          <p:cNvSpPr/>
          <p:nvPr/>
        </p:nvSpPr>
        <p:spPr>
          <a:xfrm>
            <a:off x="2041248" y="5596206"/>
            <a:ext cx="8117594" cy="173973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2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基线模型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CCE031D-05C9-4154-9100-57BA3BF1553D}"/>
              </a:ext>
            </a:extLst>
          </p:cNvPr>
          <p:cNvGrpSpPr/>
          <p:nvPr/>
        </p:nvGrpSpPr>
        <p:grpSpPr>
          <a:xfrm>
            <a:off x="1372745" y="1848004"/>
            <a:ext cx="6573589" cy="369332"/>
            <a:chOff x="1319213" y="2445692"/>
            <a:chExt cx="6661172" cy="369332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F1D7015-8885-4639-8157-CCA48618BBF9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AE9FA23-9992-4B5C-B2E1-D4EAC4C52522}"/>
                </a:ext>
              </a:extLst>
            </p:cNvPr>
            <p:cNvSpPr txBox="1"/>
            <p:nvPr/>
          </p:nvSpPr>
          <p:spPr>
            <a:xfrm>
              <a:off x="1504949" y="2445692"/>
              <a:ext cx="64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MacBERT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-Large</a:t>
              </a:r>
              <a:endPara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1B9D03A-D7BC-BF4A-A6B4-8609F0C29D3E}"/>
              </a:ext>
            </a:extLst>
          </p:cNvPr>
          <p:cNvGrpSpPr/>
          <p:nvPr/>
        </p:nvGrpSpPr>
        <p:grpSpPr>
          <a:xfrm>
            <a:off x="916498" y="2608404"/>
            <a:ext cx="3918889" cy="400110"/>
            <a:chOff x="981711" y="1624160"/>
            <a:chExt cx="3918889" cy="400110"/>
          </a:xfrm>
        </p:grpSpPr>
        <p:sp>
          <p:nvSpPr>
            <p:cNvPr id="30" name="流程图: 接点 27">
              <a:extLst>
                <a:ext uri="{FF2B5EF4-FFF2-40B4-BE49-F238E27FC236}">
                  <a16:creationId xmlns:a16="http://schemas.microsoft.com/office/drawing/2014/main" id="{140F0857-F9F4-824F-9DE2-D6DEF375A1D6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219EEA9-D616-8E44-8E63-3951A61B1C64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训练目标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173F9D-3CD1-3041-9BC4-AE7B525F765B}"/>
              </a:ext>
            </a:extLst>
          </p:cNvPr>
          <p:cNvGrpSpPr/>
          <p:nvPr/>
        </p:nvGrpSpPr>
        <p:grpSpPr>
          <a:xfrm>
            <a:off x="1372745" y="3154345"/>
            <a:ext cx="6573589" cy="369332"/>
            <a:chOff x="1319213" y="2445692"/>
            <a:chExt cx="6661172" cy="36933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7446D2E-B83C-2C42-88DC-65548153B269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1651D7-4CEB-0049-A286-1CD9415C590F}"/>
                </a:ext>
              </a:extLst>
            </p:cNvPr>
            <p:cNvSpPr txBox="1"/>
            <p:nvPr/>
          </p:nvSpPr>
          <p:spPr>
            <a:xfrm>
              <a:off x="1504949" y="2445692"/>
              <a:ext cx="64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Masked Language Model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（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Whole Word Masking</a:t>
              </a:r>
              <a:r>
                <a:rPr lang="zh-CN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）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37CD7B3-AF61-B843-9AB7-6A91F9F1744B}"/>
              </a:ext>
            </a:extLst>
          </p:cNvPr>
          <p:cNvGrpSpPr/>
          <p:nvPr/>
        </p:nvGrpSpPr>
        <p:grpSpPr>
          <a:xfrm>
            <a:off x="916498" y="3835986"/>
            <a:ext cx="3918889" cy="400110"/>
            <a:chOff x="981711" y="1624160"/>
            <a:chExt cx="3918889" cy="400110"/>
          </a:xfrm>
        </p:grpSpPr>
        <p:sp>
          <p:nvSpPr>
            <p:cNvPr id="36" name="流程图: 接点 27">
              <a:extLst>
                <a:ext uri="{FF2B5EF4-FFF2-40B4-BE49-F238E27FC236}">
                  <a16:creationId xmlns:a16="http://schemas.microsoft.com/office/drawing/2014/main" id="{CB08EBA3-3327-E74F-999B-4AFE5766C706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685AD97-82FA-964B-92CF-B1E511837C15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数据探索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FEC10D2-C3B7-934B-9C41-305D1CAC47B9}"/>
              </a:ext>
            </a:extLst>
          </p:cNvPr>
          <p:cNvGrpSpPr/>
          <p:nvPr/>
        </p:nvGrpSpPr>
        <p:grpSpPr>
          <a:xfrm>
            <a:off x="1372745" y="4381927"/>
            <a:ext cx="6573589" cy="369332"/>
            <a:chOff x="1319213" y="2445692"/>
            <a:chExt cx="6661172" cy="36933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28785B0-166D-1249-B661-2F699733D746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E0D914C-6490-E44D-8EDD-1491A97B1980}"/>
                </a:ext>
              </a:extLst>
            </p:cNvPr>
            <p:cNvSpPr txBox="1"/>
            <p:nvPr/>
          </p:nvSpPr>
          <p:spPr>
            <a:xfrm>
              <a:off x="1504949" y="2445692"/>
              <a:ext cx="64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数据来源：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CLUE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FewCLUE</a:t>
              </a:r>
              <a:endParaRPr lang="zh-CN" altLang="en-US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DAEC749-47F0-6E4A-B49F-729854191970}"/>
              </a:ext>
            </a:extLst>
          </p:cNvPr>
          <p:cNvGrpSpPr/>
          <p:nvPr/>
        </p:nvGrpSpPr>
        <p:grpSpPr>
          <a:xfrm>
            <a:off x="1372745" y="5020570"/>
            <a:ext cx="6573589" cy="369332"/>
            <a:chOff x="1319213" y="2445692"/>
            <a:chExt cx="6661172" cy="3693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3A4E749-0F08-0646-8F9F-16ADDD372045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7F8B134-08B3-F84D-817B-1A07C27BE8DC}"/>
                </a:ext>
              </a:extLst>
            </p:cNvPr>
            <p:cNvSpPr txBox="1"/>
            <p:nvPr/>
          </p:nvSpPr>
          <p:spPr>
            <a:xfrm>
              <a:off x="1504949" y="2445692"/>
              <a:ext cx="64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数据构造：平文本、基于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的平文本</a:t>
              </a: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9AE0D982-E17E-43B7-8577-3F846923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762" y="2032670"/>
            <a:ext cx="3257725" cy="2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数据构造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4489691" cy="707886"/>
            <a:chOff x="981711" y="1624160"/>
            <a:chExt cx="3918889" cy="707886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平文本 </a:t>
              </a:r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&amp;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基于多</a:t>
              </a:r>
              <a:r>
                <a:rPr lang="en-US" altLang="zh-CN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pattern</a:t>
              </a:r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的平文本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0E583C-DD25-4A45-B484-04EEDC5F02B2}"/>
              </a:ext>
            </a:extLst>
          </p:cNvPr>
          <p:cNvGrpSpPr/>
          <p:nvPr/>
        </p:nvGrpSpPr>
        <p:grpSpPr>
          <a:xfrm>
            <a:off x="1367775" y="1913980"/>
            <a:ext cx="10044491" cy="369332"/>
            <a:chOff x="1319213" y="2445692"/>
            <a:chExt cx="10178319" cy="3693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24EEA5-4A01-4334-A853-9F92BB837F6E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C384D9-10B4-4670-92C7-906136653267}"/>
                </a:ext>
              </a:extLst>
            </p:cNvPr>
            <p:cNvSpPr txBox="1"/>
            <p:nvPr/>
          </p:nvSpPr>
          <p:spPr>
            <a:xfrm>
              <a:off x="1504950" y="2445692"/>
              <a:ext cx="9992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利用训练集的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label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信息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507B739-3248-4661-9995-30310AAD599A}"/>
              </a:ext>
            </a:extLst>
          </p:cNvPr>
          <p:cNvGrpSpPr/>
          <p:nvPr/>
        </p:nvGrpSpPr>
        <p:grpSpPr>
          <a:xfrm>
            <a:off x="1316018" y="2364687"/>
            <a:ext cx="9558373" cy="1754604"/>
            <a:chOff x="1367775" y="2621866"/>
            <a:chExt cx="9558373" cy="175460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BC1B8D5-C093-42CA-A0ED-9F462FB203C5}"/>
                </a:ext>
              </a:extLst>
            </p:cNvPr>
            <p:cNvGrpSpPr/>
            <p:nvPr/>
          </p:nvGrpSpPr>
          <p:grpSpPr>
            <a:xfrm>
              <a:off x="1367775" y="2621866"/>
              <a:ext cx="9558373" cy="1754604"/>
              <a:chOff x="1367775" y="2831349"/>
              <a:chExt cx="9558373" cy="1754604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5D0E3222-AF15-4FAA-B51A-04EBACA52FA2}"/>
                  </a:ext>
                </a:extLst>
              </p:cNvPr>
              <p:cNvSpPr/>
              <p:nvPr/>
            </p:nvSpPr>
            <p:spPr>
              <a:xfrm>
                <a:off x="1367775" y="2831349"/>
                <a:ext cx="949534" cy="369332"/>
              </a:xfrm>
              <a:prstGeom prst="roundRect">
                <a:avLst>
                  <a:gd name="adj" fmla="val 21214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7C1EC01B-6AE6-449A-8B2B-AD8627A0BF38}"/>
                  </a:ext>
                </a:extLst>
              </p:cNvPr>
              <p:cNvSpPr/>
              <p:nvPr/>
            </p:nvSpPr>
            <p:spPr>
              <a:xfrm>
                <a:off x="1367776" y="3142813"/>
                <a:ext cx="9558372" cy="1443140"/>
              </a:xfrm>
              <a:prstGeom prst="roundRect">
                <a:avLst>
                  <a:gd name="adj" fmla="val 6784"/>
                </a:avLst>
              </a:prstGeom>
              <a:solidFill>
                <a:srgbClr val="F6F6F6"/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effectLst>
                <a:outerShdw blurRad="76200" dist="381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5DAA0D8-07BB-4E37-A0DB-66C865FEC4E6}"/>
                  </a:ext>
                </a:extLst>
              </p:cNvPr>
              <p:cNvSpPr/>
              <p:nvPr/>
            </p:nvSpPr>
            <p:spPr>
              <a:xfrm>
                <a:off x="1407723" y="2841555"/>
                <a:ext cx="9495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/>
                  <a:t>TNEWS</a:t>
                </a:r>
                <a:r>
                  <a:rPr lang="zh-CN" altLang="en-US" sz="1400" dirty="0"/>
                  <a:t>：</a:t>
                </a: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BB439C0-DF84-461C-A0CE-2C1B3755BED8}"/>
                </a:ext>
              </a:extLst>
            </p:cNvPr>
            <p:cNvSpPr/>
            <p:nvPr/>
          </p:nvSpPr>
          <p:spPr>
            <a:xfrm>
              <a:off x="1551070" y="3056441"/>
              <a:ext cx="689313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平文本：</a:t>
              </a:r>
              <a:r>
                <a:rPr lang="zh-C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大众与滴滴合资；氢能源汽车产业平台成立；人人车融资</a:t>
              </a:r>
              <a:r>
                <a:rPr lang="zh-CN" altLang="zh-CN" sz="1600" dirty="0"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  <a:r>
                <a:rPr lang="zh-C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亿美元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7107774-9F3B-4937-BBFB-33B84553AB03}"/>
                </a:ext>
              </a:extLst>
            </p:cNvPr>
            <p:cNvSpPr/>
            <p:nvPr/>
          </p:nvSpPr>
          <p:spPr>
            <a:xfrm>
              <a:off x="8921980" y="3014420"/>
              <a:ext cx="14891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Label</a:t>
              </a:r>
              <a:r>
                <a:rPr lang="zh-CN" altLang="en-US" sz="1600" b="1" dirty="0"/>
                <a:t>：汽车</a:t>
              </a:r>
              <a:endParaRPr lang="zh-CN" altLang="en-US" sz="16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C8D293E-DA49-4809-8F18-2B9D8D626532}"/>
                </a:ext>
              </a:extLst>
            </p:cNvPr>
            <p:cNvSpPr/>
            <p:nvPr/>
          </p:nvSpPr>
          <p:spPr>
            <a:xfrm>
              <a:off x="1551068" y="3476871"/>
              <a:ext cx="9273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Pattern1</a:t>
              </a:r>
              <a:r>
                <a:rPr lang="zh-CN" altLang="en-US" sz="1600" b="1" dirty="0"/>
                <a:t>：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下面是汽车新闻：</a:t>
              </a:r>
              <a:r>
                <a:rPr lang="zh-CN" altLang="zh-CN" sz="1600" dirty="0">
                  <a:cs typeface="Arial" panose="020B0604020202020204" pitchFamily="34" charset="0"/>
                </a:rPr>
                <a:t>大众与滴滴合资；氢能源汽车产业平台成立；人人车融资3亿美元</a:t>
              </a:r>
              <a:endParaRPr lang="zh-CN" altLang="zh-CN" sz="2400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9461418-429B-4250-873F-60A492635F78}"/>
                </a:ext>
              </a:extLst>
            </p:cNvPr>
            <p:cNvSpPr/>
            <p:nvPr/>
          </p:nvSpPr>
          <p:spPr>
            <a:xfrm>
              <a:off x="1551068" y="3903330"/>
              <a:ext cx="9273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Pattern2</a:t>
              </a:r>
              <a:r>
                <a:rPr lang="zh-CN" altLang="en-US" sz="1600" b="1" dirty="0"/>
                <a:t>：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搜索词条“汽车”：</a:t>
              </a:r>
              <a:r>
                <a:rPr lang="zh-C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大众与滴滴合资；氢能源汽车产业平台成立；人人车融资</a:t>
              </a:r>
              <a:r>
                <a:rPr lang="zh-CN" altLang="zh-CN" sz="1600" dirty="0"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  <a:r>
                <a:rPr lang="zh-CN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亿美元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398EC7-EC76-4FCD-A833-5C4F4D925003}"/>
              </a:ext>
            </a:extLst>
          </p:cNvPr>
          <p:cNvGrpSpPr/>
          <p:nvPr/>
        </p:nvGrpSpPr>
        <p:grpSpPr>
          <a:xfrm>
            <a:off x="1316018" y="4371833"/>
            <a:ext cx="9558373" cy="2208322"/>
            <a:chOff x="1367775" y="2621866"/>
            <a:chExt cx="9558373" cy="220832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60D111-F854-4AB7-AFF3-06032B7A91F4}"/>
                </a:ext>
              </a:extLst>
            </p:cNvPr>
            <p:cNvGrpSpPr/>
            <p:nvPr/>
          </p:nvGrpSpPr>
          <p:grpSpPr>
            <a:xfrm>
              <a:off x="1367775" y="2621866"/>
              <a:ext cx="9558373" cy="2208322"/>
              <a:chOff x="1367775" y="2831349"/>
              <a:chExt cx="9558373" cy="2208322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886E0C74-E2F7-4D7C-AA93-72B42E9434F7}"/>
                  </a:ext>
                </a:extLst>
              </p:cNvPr>
              <p:cNvSpPr/>
              <p:nvPr/>
            </p:nvSpPr>
            <p:spPr>
              <a:xfrm>
                <a:off x="1367775" y="2831349"/>
                <a:ext cx="949534" cy="369332"/>
              </a:xfrm>
              <a:prstGeom prst="roundRect">
                <a:avLst>
                  <a:gd name="adj" fmla="val 21214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19119187-768E-468B-BED0-9C2E72029B06}"/>
                  </a:ext>
                </a:extLst>
              </p:cNvPr>
              <p:cNvSpPr/>
              <p:nvPr/>
            </p:nvSpPr>
            <p:spPr>
              <a:xfrm>
                <a:off x="1367776" y="3142813"/>
                <a:ext cx="9558372" cy="1896858"/>
              </a:xfrm>
              <a:prstGeom prst="roundRect">
                <a:avLst>
                  <a:gd name="adj" fmla="val 6784"/>
                </a:avLst>
              </a:prstGeom>
              <a:solidFill>
                <a:srgbClr val="F6F6F6"/>
              </a:solidFill>
              <a:ln w="19050">
                <a:solidFill>
                  <a:schemeClr val="bg1">
                    <a:lumMod val="50000"/>
                  </a:schemeClr>
                </a:solidFill>
              </a:ln>
              <a:effectLst>
                <a:outerShdw blurRad="76200" dist="38100" dir="2700000" algn="tl" rotWithShape="0">
                  <a:prstClr val="black">
                    <a:alpha val="5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C020DF4-AB52-462D-BA17-02CC2CFD86DC}"/>
                  </a:ext>
                </a:extLst>
              </p:cNvPr>
              <p:cNvSpPr/>
              <p:nvPr/>
            </p:nvSpPr>
            <p:spPr>
              <a:xfrm>
                <a:off x="1407723" y="2841555"/>
                <a:ext cx="9495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/>
                  <a:t>OCNLI</a:t>
                </a:r>
                <a:r>
                  <a:rPr lang="zh-CN" altLang="en-US" sz="1400" dirty="0"/>
                  <a:t>：</a:t>
                </a: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9EAB9A5-3692-4057-ABAA-74CBFE22FF52}"/>
                </a:ext>
              </a:extLst>
            </p:cNvPr>
            <p:cNvSpPr/>
            <p:nvPr/>
          </p:nvSpPr>
          <p:spPr>
            <a:xfrm>
              <a:off x="1551069" y="3056441"/>
              <a:ext cx="75033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/>
                <a:t>平文本：</a:t>
              </a:r>
              <a:r>
                <a:rPr lang="en-US" altLang="zh-CN" sz="1600" b="1" dirty="0"/>
                <a:t>S1</a:t>
              </a:r>
              <a:r>
                <a:rPr lang="zh-CN" altLang="en-US" sz="1600" b="1" dirty="0"/>
                <a:t>：</a:t>
              </a:r>
              <a:r>
                <a:rPr lang="zh-CN" altLang="en-US" sz="1600" dirty="0"/>
                <a:t>但是你先说，为什么这个话题令你那么激动</a:t>
              </a:r>
              <a:endParaRPr lang="en-US" altLang="zh-CN" sz="16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0527CC0-D5D1-4073-B8D7-013683E3E245}"/>
                </a:ext>
              </a:extLst>
            </p:cNvPr>
            <p:cNvSpPr/>
            <p:nvPr/>
          </p:nvSpPr>
          <p:spPr>
            <a:xfrm>
              <a:off x="8979184" y="3039501"/>
              <a:ext cx="137478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Label</a:t>
              </a:r>
              <a:r>
                <a:rPr lang="zh-CN" altLang="en-US" sz="1600" b="1" dirty="0"/>
                <a:t>：蕴含</a:t>
              </a:r>
              <a:endParaRPr lang="zh-CN" altLang="en-US" sz="16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9516C93-6297-4AF6-A213-C4443A96F643}"/>
                </a:ext>
              </a:extLst>
            </p:cNvPr>
            <p:cNvSpPr/>
            <p:nvPr/>
          </p:nvSpPr>
          <p:spPr>
            <a:xfrm>
              <a:off x="1551068" y="3903820"/>
              <a:ext cx="927315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Pattern1</a:t>
              </a:r>
              <a:r>
                <a:rPr lang="zh-CN" altLang="en-US" sz="1600" b="1" dirty="0"/>
                <a:t>：</a:t>
              </a:r>
              <a:r>
                <a:rPr lang="zh-CN" altLang="en-US" sz="1600" dirty="0"/>
                <a:t>但是你先说，为什么这个话题令你那么激动，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因此</a:t>
              </a:r>
              <a:r>
                <a:rPr lang="zh-CN" altLang="en-US" sz="1600" dirty="0"/>
                <a:t>这个话题让你激动了</a:t>
              </a:r>
              <a:endParaRPr lang="zh-CN" altLang="zh-CN" sz="2400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8B54601-B6F0-4510-9F1C-B3F7E8FD2D7D}"/>
                </a:ext>
              </a:extLst>
            </p:cNvPr>
            <p:cNvSpPr/>
            <p:nvPr/>
          </p:nvSpPr>
          <p:spPr>
            <a:xfrm>
              <a:off x="1551068" y="4358966"/>
              <a:ext cx="78872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/>
                <a:t>Pattern2</a:t>
              </a:r>
              <a:r>
                <a:rPr lang="zh-CN" altLang="en-US" sz="1600" b="1" dirty="0"/>
                <a:t>：</a:t>
              </a:r>
              <a:r>
                <a:rPr lang="zh-CN" altLang="en-US" sz="1600" dirty="0"/>
                <a:t>但是你先说，为什么这个话题令你那么激动，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所以</a:t>
              </a:r>
              <a:r>
                <a:rPr lang="zh-CN" altLang="en-US" sz="1600" dirty="0"/>
                <a:t>这个话题让你激动了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3CFCDFE-5C5D-4A94-A110-9CEF6B71BE32}"/>
              </a:ext>
            </a:extLst>
          </p:cNvPr>
          <p:cNvSpPr/>
          <p:nvPr/>
        </p:nvSpPr>
        <p:spPr>
          <a:xfrm>
            <a:off x="2305500" y="5230097"/>
            <a:ext cx="26583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S2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这个话题让你激动了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49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CC09929-92D3-154E-BDB3-332B8C044476}"/>
              </a:ext>
            </a:extLst>
          </p:cNvPr>
          <p:cNvGrpSpPr/>
          <p:nvPr/>
        </p:nvGrpSpPr>
        <p:grpSpPr>
          <a:xfrm>
            <a:off x="7351531" y="1192908"/>
            <a:ext cx="3984933" cy="5282234"/>
            <a:chOff x="3738467" y="593675"/>
            <a:chExt cx="3984933" cy="5282234"/>
          </a:xfrm>
        </p:grpSpPr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F0558C1B-9E0C-3D4E-BEF4-77945CA42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8467" y="1531747"/>
              <a:ext cx="3984933" cy="3551980"/>
            </a:xfrm>
            <a:prstGeom prst="rect">
              <a:avLst/>
            </a:prstGeom>
          </p:spPr>
        </p:pic>
        <p:sp>
          <p:nvSpPr>
            <p:cNvPr id="74" name="矩形: 圆角 24">
              <a:extLst>
                <a:ext uri="{FF2B5EF4-FFF2-40B4-BE49-F238E27FC236}">
                  <a16:creationId xmlns:a16="http://schemas.microsoft.com/office/drawing/2014/main" id="{CF18F755-CDE2-1E47-BA56-C524E24B35C1}"/>
                </a:ext>
              </a:extLst>
            </p:cNvPr>
            <p:cNvSpPr/>
            <p:nvPr/>
          </p:nvSpPr>
          <p:spPr>
            <a:xfrm>
              <a:off x="3896639" y="906614"/>
              <a:ext cx="3736965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连接符: 曲线 26">
              <a:extLst>
                <a:ext uri="{FF2B5EF4-FFF2-40B4-BE49-F238E27FC236}">
                  <a16:creationId xmlns:a16="http://schemas.microsoft.com/office/drawing/2014/main" id="{BC6C4E85-9056-2D45-8130-885A1D6D6DFE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rot="5400000" flipH="1" flipV="1">
              <a:off x="4737682" y="577970"/>
              <a:ext cx="420499" cy="16343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31">
              <a:extLst>
                <a:ext uri="{FF2B5EF4-FFF2-40B4-BE49-F238E27FC236}">
                  <a16:creationId xmlns:a16="http://schemas.microsoft.com/office/drawing/2014/main" id="{1D855E81-C6ED-3848-B3D5-D63149395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122" y="593675"/>
              <a:ext cx="0" cy="2407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E7F6E283-C330-A14C-ABED-76C0383341E3}"/>
                </a:ext>
              </a:extLst>
            </p:cNvPr>
            <p:cNvGrpSpPr/>
            <p:nvPr/>
          </p:nvGrpSpPr>
          <p:grpSpPr>
            <a:xfrm>
              <a:off x="4155233" y="5315466"/>
              <a:ext cx="1336813" cy="560443"/>
              <a:chOff x="1653209" y="4656773"/>
              <a:chExt cx="1336813" cy="560443"/>
            </a:xfrm>
          </p:grpSpPr>
          <p:sp>
            <p:nvSpPr>
              <p:cNvPr id="84" name="矩形: 圆角 10">
                <a:extLst>
                  <a:ext uri="{FF2B5EF4-FFF2-40B4-BE49-F238E27FC236}">
                    <a16:creationId xmlns:a16="http://schemas.microsoft.com/office/drawing/2014/main" id="{68D1A150-C015-A647-8540-201BB3EA1E72}"/>
                  </a:ext>
                </a:extLst>
              </p:cNvPr>
              <p:cNvSpPr/>
              <p:nvPr/>
            </p:nvSpPr>
            <p:spPr>
              <a:xfrm>
                <a:off x="1881809" y="4656773"/>
                <a:ext cx="1108213" cy="278296"/>
              </a:xfrm>
              <a:prstGeom prst="roundRect">
                <a:avLst/>
              </a:prstGeom>
              <a:solidFill>
                <a:srgbClr val="FFCCCC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: 圆角 16">
                <a:extLst>
                  <a:ext uri="{FF2B5EF4-FFF2-40B4-BE49-F238E27FC236}">
                    <a16:creationId xmlns:a16="http://schemas.microsoft.com/office/drawing/2014/main" id="{87434207-C662-7742-BCF0-F5A28029547E}"/>
                  </a:ext>
                </a:extLst>
              </p:cNvPr>
              <p:cNvSpPr/>
              <p:nvPr/>
            </p:nvSpPr>
            <p:spPr>
              <a:xfrm>
                <a:off x="1805609" y="4748254"/>
                <a:ext cx="1108213" cy="278296"/>
              </a:xfrm>
              <a:prstGeom prst="roundRect">
                <a:avLst/>
              </a:prstGeom>
              <a:solidFill>
                <a:srgbClr val="FFCCCC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: 圆角 17">
                <a:extLst>
                  <a:ext uri="{FF2B5EF4-FFF2-40B4-BE49-F238E27FC236}">
                    <a16:creationId xmlns:a16="http://schemas.microsoft.com/office/drawing/2014/main" id="{8F9D4C05-F9EE-3142-9E14-6005F44D91C6}"/>
                  </a:ext>
                </a:extLst>
              </p:cNvPr>
              <p:cNvSpPr/>
              <p:nvPr/>
            </p:nvSpPr>
            <p:spPr>
              <a:xfrm>
                <a:off x="1729409" y="4843587"/>
                <a:ext cx="1108213" cy="278296"/>
              </a:xfrm>
              <a:prstGeom prst="roundRect">
                <a:avLst/>
              </a:prstGeom>
              <a:solidFill>
                <a:srgbClr val="FFCCCC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: 圆角 18">
                <a:extLst>
                  <a:ext uri="{FF2B5EF4-FFF2-40B4-BE49-F238E27FC236}">
                    <a16:creationId xmlns:a16="http://schemas.microsoft.com/office/drawing/2014/main" id="{F73DCA12-AEF6-9C40-BCC3-3D690E8BC326}"/>
                  </a:ext>
                </a:extLst>
              </p:cNvPr>
              <p:cNvSpPr/>
              <p:nvPr/>
            </p:nvSpPr>
            <p:spPr>
              <a:xfrm>
                <a:off x="1653209" y="4938920"/>
                <a:ext cx="1108213" cy="278296"/>
              </a:xfrm>
              <a:prstGeom prst="roundRect">
                <a:avLst/>
              </a:prstGeom>
              <a:solidFill>
                <a:srgbClr val="FFCCCC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8" name="直接箭头连接符 80">
              <a:extLst>
                <a:ext uri="{FF2B5EF4-FFF2-40B4-BE49-F238E27FC236}">
                  <a16:creationId xmlns:a16="http://schemas.microsoft.com/office/drawing/2014/main" id="{44266A1B-AD79-0D41-914F-E085C8835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939" y="5092746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8E9CBCF-C222-4D4F-9B9F-B605A921302A}"/>
                </a:ext>
              </a:extLst>
            </p:cNvPr>
            <p:cNvGrpSpPr/>
            <p:nvPr/>
          </p:nvGrpSpPr>
          <p:grpSpPr>
            <a:xfrm>
              <a:off x="3809909" y="1508130"/>
              <a:ext cx="641664" cy="458585"/>
              <a:chOff x="4746521" y="2674039"/>
              <a:chExt cx="641664" cy="458585"/>
            </a:xfrm>
          </p:grpSpPr>
          <p:sp>
            <p:nvSpPr>
              <p:cNvPr id="80" name="矩形: 圆角 62">
                <a:extLst>
                  <a:ext uri="{FF2B5EF4-FFF2-40B4-BE49-F238E27FC236}">
                    <a16:creationId xmlns:a16="http://schemas.microsoft.com/office/drawing/2014/main" id="{B7C4EC3C-7775-C14B-A826-ED758CFB09D9}"/>
                  </a:ext>
                </a:extLst>
              </p:cNvPr>
              <p:cNvSpPr/>
              <p:nvPr/>
            </p:nvSpPr>
            <p:spPr>
              <a:xfrm>
                <a:off x="4940129" y="2674039"/>
                <a:ext cx="448056" cy="278296"/>
              </a:xfrm>
              <a:prstGeom prst="roundRect">
                <a:avLst/>
              </a:prstGeom>
              <a:solidFill>
                <a:srgbClr val="E5FFD5">
                  <a:alpha val="20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CLS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: 圆角 65">
                <a:extLst>
                  <a:ext uri="{FF2B5EF4-FFF2-40B4-BE49-F238E27FC236}">
                    <a16:creationId xmlns:a16="http://schemas.microsoft.com/office/drawing/2014/main" id="{3C43A66B-199D-BA4B-BB2D-61E137EC0073}"/>
                  </a:ext>
                </a:extLst>
              </p:cNvPr>
              <p:cNvSpPr/>
              <p:nvPr/>
            </p:nvSpPr>
            <p:spPr>
              <a:xfrm>
                <a:off x="4878641" y="2727073"/>
                <a:ext cx="448056" cy="278296"/>
              </a:xfrm>
              <a:prstGeom prst="roundRect">
                <a:avLst/>
              </a:prstGeom>
              <a:solidFill>
                <a:srgbClr val="E5FFD5">
                  <a:alpha val="70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CLS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: 圆角 66">
                <a:extLst>
                  <a:ext uri="{FF2B5EF4-FFF2-40B4-BE49-F238E27FC236}">
                    <a16:creationId xmlns:a16="http://schemas.microsoft.com/office/drawing/2014/main" id="{463F1537-7B68-B240-B55A-B51A3D65DE08}"/>
                  </a:ext>
                </a:extLst>
              </p:cNvPr>
              <p:cNvSpPr/>
              <p:nvPr/>
            </p:nvSpPr>
            <p:spPr>
              <a:xfrm>
                <a:off x="4817153" y="2792943"/>
                <a:ext cx="448056" cy="278296"/>
              </a:xfrm>
              <a:prstGeom prst="roundRect">
                <a:avLst/>
              </a:prstGeom>
              <a:solidFill>
                <a:srgbClr val="E5FFD5">
                  <a:alpha val="90000"/>
                </a:srgbClr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CLS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: 圆角 68">
                <a:extLst>
                  <a:ext uri="{FF2B5EF4-FFF2-40B4-BE49-F238E27FC236}">
                    <a16:creationId xmlns:a16="http://schemas.microsoft.com/office/drawing/2014/main" id="{CECD0A62-60F8-0746-AEF1-44640065C6B9}"/>
                  </a:ext>
                </a:extLst>
              </p:cNvPr>
              <p:cNvSpPr/>
              <p:nvPr/>
            </p:nvSpPr>
            <p:spPr>
              <a:xfrm>
                <a:off x="4746521" y="2854328"/>
                <a:ext cx="448056" cy="278296"/>
              </a:xfrm>
              <a:prstGeom prst="roundRect">
                <a:avLst/>
              </a:prstGeom>
              <a:solidFill>
                <a:srgbClr val="E5FFD5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CLS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625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D29B905-2274-474A-8EE0-63E23A5D8223}"/>
              </a:ext>
            </a:extLst>
          </p:cNvPr>
          <p:cNvGrpSpPr/>
          <p:nvPr/>
        </p:nvGrpSpPr>
        <p:grpSpPr>
          <a:xfrm>
            <a:off x="7356615" y="1196217"/>
            <a:ext cx="3984933" cy="5115185"/>
            <a:chOff x="7356615" y="1126545"/>
            <a:chExt cx="3984933" cy="511518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C002D42-ECCE-0A48-A10B-2287D34E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6615" y="2064617"/>
              <a:ext cx="3984933" cy="35519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: 圆角 58">
                  <a:extLst>
                    <a:ext uri="{FF2B5EF4-FFF2-40B4-BE49-F238E27FC236}">
                      <a16:creationId xmlns:a16="http://schemas.microsoft.com/office/drawing/2014/main" id="{9B1C060B-24C8-F44A-9346-56AB977B3DCB}"/>
                    </a:ext>
                  </a:extLst>
                </p:cNvPr>
                <p:cNvSpPr/>
                <p:nvPr/>
              </p:nvSpPr>
              <p:spPr>
                <a:xfrm>
                  <a:off x="8006687" y="5963434"/>
                  <a:ext cx="1108213" cy="278296"/>
                </a:xfrm>
                <a:prstGeom prst="roundRect">
                  <a:avLst/>
                </a:prstGeom>
                <a:solidFill>
                  <a:srgbClr val="FFCCCC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: 圆角 58">
                  <a:extLst>
                    <a:ext uri="{FF2B5EF4-FFF2-40B4-BE49-F238E27FC236}">
                      <a16:creationId xmlns:a16="http://schemas.microsoft.com/office/drawing/2014/main" id="{9B1C060B-24C8-F44A-9346-56AB977B3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87" y="5963434"/>
                  <a:ext cx="1108213" cy="278296"/>
                </a:xfrm>
                <a:prstGeom prst="roundRect">
                  <a:avLst/>
                </a:prstGeom>
                <a:blipFill>
                  <a:blip r:embed="rId3"/>
                  <a:stretch>
                    <a:fillRect b="-20833"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: 圆角 24">
              <a:extLst>
                <a:ext uri="{FF2B5EF4-FFF2-40B4-BE49-F238E27FC236}">
                  <a16:creationId xmlns:a16="http://schemas.microsoft.com/office/drawing/2014/main" id="{56F4892D-4239-3644-8A59-552D75C36B27}"/>
                </a:ext>
              </a:extLst>
            </p:cNvPr>
            <p:cNvSpPr/>
            <p:nvPr/>
          </p:nvSpPr>
          <p:spPr>
            <a:xfrm>
              <a:off x="7514787" y="1439484"/>
              <a:ext cx="3736965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35">
              <a:extLst>
                <a:ext uri="{FF2B5EF4-FFF2-40B4-BE49-F238E27FC236}">
                  <a16:creationId xmlns:a16="http://schemas.microsoft.com/office/drawing/2014/main" id="{2255A68D-7370-134A-B8F1-33057CBD3340}"/>
                </a:ext>
              </a:extLst>
            </p:cNvPr>
            <p:cNvSpPr/>
            <p:nvPr/>
          </p:nvSpPr>
          <p:spPr>
            <a:xfrm>
              <a:off x="7446423" y="2138279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连接符: 曲线 26">
              <a:extLst>
                <a:ext uri="{FF2B5EF4-FFF2-40B4-BE49-F238E27FC236}">
                  <a16:creationId xmlns:a16="http://schemas.microsoft.com/office/drawing/2014/main" id="{5E0EFB39-A932-B54E-97E5-005F7BBED1E8}"/>
                </a:ext>
              </a:extLst>
            </p:cNvPr>
            <p:cNvCxnSpPr>
              <a:cxnSpLocks/>
              <a:stCxn id="30" idx="0"/>
              <a:endCxn id="27" idx="2"/>
            </p:cNvCxnSpPr>
            <p:nvPr/>
          </p:nvCxnSpPr>
          <p:spPr>
            <a:xfrm rot="5400000" flipH="1" flipV="1">
              <a:off x="8355830" y="1110840"/>
              <a:ext cx="420499" cy="16343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9">
              <a:extLst>
                <a:ext uri="{FF2B5EF4-FFF2-40B4-BE49-F238E27FC236}">
                  <a16:creationId xmlns:a16="http://schemas.microsoft.com/office/drawing/2014/main" id="{848D2295-4A2B-9946-B132-F3D5BF7A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3867" y="5689674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0">
              <a:extLst>
                <a:ext uri="{FF2B5EF4-FFF2-40B4-BE49-F238E27FC236}">
                  <a16:creationId xmlns:a16="http://schemas.microsoft.com/office/drawing/2014/main" id="{417B572F-AC1C-8749-AF83-6CF0195DE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5822" y="5689674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1">
              <a:extLst>
                <a:ext uri="{FF2B5EF4-FFF2-40B4-BE49-F238E27FC236}">
                  <a16:creationId xmlns:a16="http://schemas.microsoft.com/office/drawing/2014/main" id="{E525D7CB-3FB7-6441-8227-516D8FA85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3270" y="1126545"/>
              <a:ext cx="0" cy="2407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: 圆角 58">
                  <a:extLst>
                    <a:ext uri="{FF2B5EF4-FFF2-40B4-BE49-F238E27FC236}">
                      <a16:creationId xmlns:a16="http://schemas.microsoft.com/office/drawing/2014/main" id="{88C4F41B-B356-D149-B124-55D60BF4445E}"/>
                    </a:ext>
                  </a:extLst>
                </p:cNvPr>
                <p:cNvSpPr/>
                <p:nvPr/>
              </p:nvSpPr>
              <p:spPr>
                <a:xfrm>
                  <a:off x="9873588" y="5963434"/>
                  <a:ext cx="1108213" cy="278296"/>
                </a:xfrm>
                <a:prstGeom prst="roundRect">
                  <a:avLst/>
                </a:prstGeom>
                <a:solidFill>
                  <a:srgbClr val="FFCCCC"/>
                </a:solidFill>
                <a:ln w="19050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: 圆角 58">
                  <a:extLst>
                    <a:ext uri="{FF2B5EF4-FFF2-40B4-BE49-F238E27FC236}">
                      <a16:creationId xmlns:a16="http://schemas.microsoft.com/office/drawing/2014/main" id="{88C4F41B-B356-D149-B124-55D60BF44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3588" y="5963434"/>
                  <a:ext cx="1108213" cy="278296"/>
                </a:xfrm>
                <a:prstGeom prst="roundRect">
                  <a:avLst/>
                </a:prstGeom>
                <a:blipFill>
                  <a:blip r:embed="rId4"/>
                  <a:stretch>
                    <a:fillRect b="-20833"/>
                  </a:stretch>
                </a:blipFill>
                <a:ln w="19050"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382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$1i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ṥlîḍ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第一阶段微调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4BA50A-7E65-44C3-A13A-1B00F6D5F5B2}"/>
              </a:ext>
            </a:extLst>
          </p:cNvPr>
          <p:cNvGrpSpPr/>
          <p:nvPr/>
        </p:nvGrpSpPr>
        <p:grpSpPr>
          <a:xfrm>
            <a:off x="916498" y="1271285"/>
            <a:ext cx="3918889" cy="400110"/>
            <a:chOff x="981711" y="1624160"/>
            <a:chExt cx="3918889" cy="400110"/>
          </a:xfrm>
        </p:grpSpPr>
        <p:sp>
          <p:nvSpPr>
            <p:cNvPr id="28" name="流程图: 接点 27">
              <a:extLst>
                <a:ext uri="{FF2B5EF4-FFF2-40B4-BE49-F238E27FC236}">
                  <a16:creationId xmlns:a16="http://schemas.microsoft.com/office/drawing/2014/main" id="{998A91B0-019F-4F02-82AA-551C8BED43E8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F8A2E56-8842-49B1-B0D7-8F6D3594D1FB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任务定义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211204B6-B8BF-40C0-9DD6-F544CE8C81A8}"/>
              </a:ext>
            </a:extLst>
          </p:cNvPr>
          <p:cNvGrpSpPr/>
          <p:nvPr/>
        </p:nvGrpSpPr>
        <p:grpSpPr>
          <a:xfrm>
            <a:off x="1372745" y="1778472"/>
            <a:ext cx="5667881" cy="369332"/>
            <a:chOff x="1319213" y="2445692"/>
            <a:chExt cx="6392408" cy="369332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92CA395-63DB-4B4E-94FB-3593ED6CB15F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08C0905-73C4-4952-99F5-59CC58070CD4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ChID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(</a:t>
              </a:r>
              <a:r>
                <a:rPr lang="zh-CN" altLang="en-US" dirty="0"/>
                <a:t>成语阅读理解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)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Multiple Choice 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形式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A4CCBBB-00A7-498F-A8A2-88CC3EA78726}"/>
              </a:ext>
            </a:extLst>
          </p:cNvPr>
          <p:cNvGrpSpPr/>
          <p:nvPr/>
        </p:nvGrpSpPr>
        <p:grpSpPr>
          <a:xfrm>
            <a:off x="1372745" y="2274993"/>
            <a:ext cx="5902567" cy="369332"/>
            <a:chOff x="1319213" y="2445692"/>
            <a:chExt cx="5981210" cy="3693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2288951-99A0-47F5-913C-15837EDA42B2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378797F-B475-4AC5-8309-B453BD4D9827}"/>
                </a:ext>
              </a:extLst>
            </p:cNvPr>
            <p:cNvSpPr txBox="1"/>
            <p:nvPr/>
          </p:nvSpPr>
          <p:spPr>
            <a:xfrm>
              <a:off x="1504950" y="2445692"/>
              <a:ext cx="5795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其他任务采用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Sequence Classification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 形式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1773611-4C10-FF47-BC54-D689133426AA}"/>
              </a:ext>
            </a:extLst>
          </p:cNvPr>
          <p:cNvGrpSpPr/>
          <p:nvPr/>
        </p:nvGrpSpPr>
        <p:grpSpPr>
          <a:xfrm>
            <a:off x="916498" y="3028890"/>
            <a:ext cx="3918889" cy="400110"/>
            <a:chOff x="981711" y="1624160"/>
            <a:chExt cx="3918889" cy="400110"/>
          </a:xfrm>
        </p:grpSpPr>
        <p:sp>
          <p:nvSpPr>
            <p:cNvPr id="22" name="流程图: 接点 27">
              <a:extLst>
                <a:ext uri="{FF2B5EF4-FFF2-40B4-BE49-F238E27FC236}">
                  <a16:creationId xmlns:a16="http://schemas.microsoft.com/office/drawing/2014/main" id="{1F5C0C83-70CB-1F4C-B7AF-A6F241248D01}"/>
                </a:ext>
              </a:extLst>
            </p:cNvPr>
            <p:cNvSpPr/>
            <p:nvPr/>
          </p:nvSpPr>
          <p:spPr>
            <a:xfrm>
              <a:off x="981711" y="1769446"/>
              <a:ext cx="104775" cy="109537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F95750E-5B8E-B440-A935-DCFD9E7FEFB9}"/>
                </a:ext>
              </a:extLst>
            </p:cNvPr>
            <p:cNvSpPr txBox="1"/>
            <p:nvPr/>
          </p:nvSpPr>
          <p:spPr>
            <a:xfrm>
              <a:off x="1238249" y="1624160"/>
              <a:ext cx="3662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训练策略</a:t>
              </a:r>
              <a:endParaRPr lang="zh-CN" altLang="en-US" sz="2000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3C76EFE-C4C3-C94F-9199-ED66DF48045B}"/>
              </a:ext>
            </a:extLst>
          </p:cNvPr>
          <p:cNvGrpSpPr/>
          <p:nvPr/>
        </p:nvGrpSpPr>
        <p:grpSpPr>
          <a:xfrm>
            <a:off x="1372745" y="3536077"/>
            <a:ext cx="5667881" cy="369332"/>
            <a:chOff x="1319213" y="2445692"/>
            <a:chExt cx="6392408" cy="36933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8DDD5B3-6CDA-F54C-8579-A9B6320CE378}"/>
                </a:ext>
              </a:extLst>
            </p:cNvPr>
            <p:cNvSpPr/>
            <p:nvPr/>
          </p:nvSpPr>
          <p:spPr>
            <a:xfrm>
              <a:off x="1319213" y="2592258"/>
              <a:ext cx="80962" cy="76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B5E5635-F41B-CF42-AE62-9B2FEE79C87E}"/>
                </a:ext>
              </a:extLst>
            </p:cNvPr>
            <p:cNvSpPr txBox="1"/>
            <p:nvPr/>
          </p:nvSpPr>
          <p:spPr>
            <a:xfrm>
              <a:off x="1504949" y="2445692"/>
              <a:ext cx="620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基于</a:t>
              </a:r>
              <a:r>
                <a:rPr lang="en-US" altLang="zh-CN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PET</a:t>
              </a:r>
              <a:r>
                <a:rPr lang="zh-CN" altLang="en-US" dirty="0">
                  <a:latin typeface="Arial" panose="020B0604020202020204" pitchFamily="34" charset="0"/>
                  <a:ea typeface="微软雅黑 Light" panose="020B0502040204020203" pitchFamily="34" charset="-122"/>
                  <a:cs typeface="Arial" panose="020B0604020202020204" pitchFamily="34" charset="0"/>
                </a:rPr>
                <a:t>的正则项的微调策略</a:t>
              </a:r>
              <a:endParaRPr lang="en-US" altLang="zh-CN" dirty="0"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/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𝑐𝑙𝑎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𝑚𝑙𝑚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EAF5707-0697-2540-A16E-F7F42CA84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857" y="4006753"/>
                <a:ext cx="1665904" cy="276999"/>
              </a:xfrm>
              <a:prstGeom prst="rect">
                <a:avLst/>
              </a:prstGeom>
              <a:blipFill>
                <a:blip r:embed="rId2"/>
                <a:stretch>
                  <a:fillRect l="-227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1642D91C-D788-054C-B43A-09DBF4F01142}"/>
              </a:ext>
            </a:extLst>
          </p:cNvPr>
          <p:cNvGrpSpPr/>
          <p:nvPr/>
        </p:nvGrpSpPr>
        <p:grpSpPr>
          <a:xfrm>
            <a:off x="7387419" y="1196971"/>
            <a:ext cx="3984933" cy="5193416"/>
            <a:chOff x="3738467" y="476450"/>
            <a:chExt cx="3984933" cy="5193416"/>
          </a:xfrm>
        </p:grpSpPr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21A40A37-7396-E740-AACE-2DE4D2F7D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467" y="2047923"/>
              <a:ext cx="3984933" cy="3551980"/>
            </a:xfrm>
            <a:prstGeom prst="rect">
              <a:avLst/>
            </a:prstGeom>
          </p:spPr>
        </p:pic>
        <p:sp>
          <p:nvSpPr>
            <p:cNvPr id="114" name="矩形: 圆角 58">
              <a:extLst>
                <a:ext uri="{FF2B5EF4-FFF2-40B4-BE49-F238E27FC236}">
                  <a16:creationId xmlns:a16="http://schemas.microsoft.com/office/drawing/2014/main" id="{4EFE0498-E96F-E14B-B0DE-7163CC6F1840}"/>
                </a:ext>
              </a:extLst>
            </p:cNvPr>
            <p:cNvSpPr/>
            <p:nvPr/>
          </p:nvSpPr>
          <p:spPr>
            <a:xfrm>
              <a:off x="4130741" y="5391570"/>
              <a:ext cx="1600113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你能嘴甜一点吗</a:t>
              </a:r>
            </a:p>
          </p:txBody>
        </p:sp>
        <p:sp>
          <p:nvSpPr>
            <p:cNvPr id="115" name="矩形: 圆角 24">
              <a:extLst>
                <a:ext uri="{FF2B5EF4-FFF2-40B4-BE49-F238E27FC236}">
                  <a16:creationId xmlns:a16="http://schemas.microsoft.com/office/drawing/2014/main" id="{3F8E8734-0E07-1A4A-9619-EDABB0A23144}"/>
                </a:ext>
              </a:extLst>
            </p:cNvPr>
            <p:cNvSpPr/>
            <p:nvPr/>
          </p:nvSpPr>
          <p:spPr>
            <a:xfrm>
              <a:off x="3828275" y="1577912"/>
              <a:ext cx="3805329" cy="278296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Output layer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: 圆角 35">
              <a:extLst>
                <a:ext uri="{FF2B5EF4-FFF2-40B4-BE49-F238E27FC236}">
                  <a16:creationId xmlns:a16="http://schemas.microsoft.com/office/drawing/2014/main" id="{45C63BC1-7790-474C-A39C-56CEE59E5D83}"/>
                </a:ext>
              </a:extLst>
            </p:cNvPr>
            <p:cNvSpPr/>
            <p:nvPr/>
          </p:nvSpPr>
          <p:spPr>
            <a:xfrm>
              <a:off x="3828275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CLS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29">
              <a:extLst>
                <a:ext uri="{FF2B5EF4-FFF2-40B4-BE49-F238E27FC236}">
                  <a16:creationId xmlns:a16="http://schemas.microsoft.com/office/drawing/2014/main" id="{0769C99C-BACE-8E49-899D-3F4B2FC68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5719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30">
              <a:extLst>
                <a:ext uri="{FF2B5EF4-FFF2-40B4-BE49-F238E27FC236}">
                  <a16:creationId xmlns:a16="http://schemas.microsoft.com/office/drawing/2014/main" id="{B8655AD3-4A15-1840-A22D-DF0571D9B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346" y="5158630"/>
              <a:ext cx="0" cy="1695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矩形: 圆角 58">
              <a:extLst>
                <a:ext uri="{FF2B5EF4-FFF2-40B4-BE49-F238E27FC236}">
                  <a16:creationId xmlns:a16="http://schemas.microsoft.com/office/drawing/2014/main" id="{AC60304A-668B-794D-893D-7605E802F70C}"/>
                </a:ext>
              </a:extLst>
            </p:cNvPr>
            <p:cNvSpPr/>
            <p:nvPr/>
          </p:nvSpPr>
          <p:spPr>
            <a:xfrm>
              <a:off x="5942306" y="5391570"/>
              <a:ext cx="1715782" cy="278296"/>
            </a:xfrm>
            <a:prstGeom prst="roundRect">
              <a:avLst/>
            </a:prstGeom>
            <a:solidFill>
              <a:srgbClr val="FFCC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[M][M],</a:t>
              </a:r>
              <a:r>
                <a:rPr lang="zh-CN" altLang="en-US" sz="1400" dirty="0">
                  <a:solidFill>
                    <a:schemeClr val="tx1"/>
                  </a:solidFill>
                </a:rPr>
                <a:t>说点好听的</a:t>
              </a:r>
            </a:p>
          </p:txBody>
        </p:sp>
        <p:sp>
          <p:nvSpPr>
            <p:cNvPr id="120" name="矩形: 圆角 35">
              <a:extLst>
                <a:ext uri="{FF2B5EF4-FFF2-40B4-BE49-F238E27FC236}">
                  <a16:creationId xmlns:a16="http://schemas.microsoft.com/office/drawing/2014/main" id="{A28ECC78-F41D-3B46-9649-5FB16A9E11F5}"/>
                </a:ext>
              </a:extLst>
            </p:cNvPr>
            <p:cNvSpPr/>
            <p:nvPr/>
          </p:nvSpPr>
          <p:spPr>
            <a:xfrm>
              <a:off x="5730854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35">
              <a:extLst>
                <a:ext uri="{FF2B5EF4-FFF2-40B4-BE49-F238E27FC236}">
                  <a16:creationId xmlns:a16="http://schemas.microsoft.com/office/drawing/2014/main" id="{EC748944-2387-134D-882E-CF9C329921E0}"/>
                </a:ext>
              </a:extLst>
            </p:cNvPr>
            <p:cNvSpPr/>
            <p:nvPr/>
          </p:nvSpPr>
          <p:spPr>
            <a:xfrm>
              <a:off x="6409152" y="2121585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T_[M]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FA81A16-51EC-8B4C-BB8B-206D3B8D4C91}"/>
                </a:ext>
              </a:extLst>
            </p:cNvPr>
            <p:cNvSpPr txBox="1"/>
            <p:nvPr/>
          </p:nvSpPr>
          <p:spPr>
            <a:xfrm>
              <a:off x="4908745" y="213337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E334EBF-B5D4-B048-A2BE-66DB55C43BBF}"/>
                </a:ext>
              </a:extLst>
            </p:cNvPr>
            <p:cNvSpPr txBox="1"/>
            <p:nvPr/>
          </p:nvSpPr>
          <p:spPr>
            <a:xfrm>
              <a:off x="7184695" y="214413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124" name="矩形: 圆角 35">
              <a:extLst>
                <a:ext uri="{FF2B5EF4-FFF2-40B4-BE49-F238E27FC236}">
                  <a16:creationId xmlns:a16="http://schemas.microsoft.com/office/drawing/2014/main" id="{81407488-30B1-7542-AE80-204476B6E863}"/>
                </a:ext>
              </a:extLst>
            </p:cNvPr>
            <p:cNvSpPr/>
            <p:nvPr/>
          </p:nvSpPr>
          <p:spPr>
            <a:xfrm>
              <a:off x="3828275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0 / 1 ?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: 圆角 35">
              <a:extLst>
                <a:ext uri="{FF2B5EF4-FFF2-40B4-BE49-F238E27FC236}">
                  <a16:creationId xmlns:a16="http://schemas.microsoft.com/office/drawing/2014/main" id="{E30D527E-5353-8841-B1ED-38213EC63058}"/>
                </a:ext>
              </a:extLst>
            </p:cNvPr>
            <p:cNvSpPr/>
            <p:nvPr/>
          </p:nvSpPr>
          <p:spPr>
            <a:xfrm>
              <a:off x="5730854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是</a:t>
              </a:r>
            </a:p>
          </p:txBody>
        </p:sp>
        <p:sp>
          <p:nvSpPr>
            <p:cNvPr id="126" name="矩形: 圆角 35">
              <a:extLst>
                <a:ext uri="{FF2B5EF4-FFF2-40B4-BE49-F238E27FC236}">
                  <a16:creationId xmlns:a16="http://schemas.microsoft.com/office/drawing/2014/main" id="{4856E6AF-6C1E-DA4D-A13A-BBCACB23CD92}"/>
                </a:ext>
              </a:extLst>
            </p:cNvPr>
            <p:cNvSpPr/>
            <p:nvPr/>
          </p:nvSpPr>
          <p:spPr>
            <a:xfrm>
              <a:off x="6409152" y="918714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的</a:t>
              </a:r>
            </a:p>
          </p:txBody>
        </p:sp>
        <p:cxnSp>
          <p:nvCxnSpPr>
            <p:cNvPr id="127" name="直接箭头连接符 31">
              <a:extLst>
                <a:ext uri="{FF2B5EF4-FFF2-40B4-BE49-F238E27FC236}">
                  <a16:creationId xmlns:a16="http://schemas.microsoft.com/office/drawing/2014/main" id="{43117DE5-A122-D64A-89E7-D2725D87E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31">
              <a:extLst>
                <a:ext uri="{FF2B5EF4-FFF2-40B4-BE49-F238E27FC236}">
                  <a16:creationId xmlns:a16="http://schemas.microsoft.com/office/drawing/2014/main" id="{69E292D6-3DB2-F44E-BB8B-AC68D9FBC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31">
              <a:extLst>
                <a:ext uri="{FF2B5EF4-FFF2-40B4-BE49-F238E27FC236}">
                  <a16:creationId xmlns:a16="http://schemas.microsoft.com/office/drawing/2014/main" id="{DC2AA195-399E-274A-9FB9-764F8F07D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904091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31">
              <a:extLst>
                <a:ext uri="{FF2B5EF4-FFF2-40B4-BE49-F238E27FC236}">
                  <a16:creationId xmlns:a16="http://schemas.microsoft.com/office/drawing/2014/main" id="{9A569CF3-FB8E-E540-B859-2E98600AC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741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31">
              <a:extLst>
                <a:ext uri="{FF2B5EF4-FFF2-40B4-BE49-F238E27FC236}">
                  <a16:creationId xmlns:a16="http://schemas.microsoft.com/office/drawing/2014/main" id="{0DB1E899-3194-2B44-9F50-75A1B9B77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54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31">
              <a:extLst>
                <a:ext uri="{FF2B5EF4-FFF2-40B4-BE49-F238E27FC236}">
                  <a16:creationId xmlns:a16="http://schemas.microsoft.com/office/drawing/2014/main" id="{C1A47AE8-9971-B344-819D-6F5041F77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400" y="1362525"/>
              <a:ext cx="0" cy="14383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: 圆角 35">
              <a:extLst>
                <a:ext uri="{FF2B5EF4-FFF2-40B4-BE49-F238E27FC236}">
                  <a16:creationId xmlns:a16="http://schemas.microsoft.com/office/drawing/2014/main" id="{9BAD9B8E-2D16-E949-9847-BFE143E9C446}"/>
                </a:ext>
              </a:extLst>
            </p:cNvPr>
            <p:cNvSpPr/>
            <p:nvPr/>
          </p:nvSpPr>
          <p:spPr>
            <a:xfrm>
              <a:off x="5826910" y="47645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不</a:t>
              </a:r>
            </a:p>
          </p:txBody>
        </p:sp>
        <p:sp>
          <p:nvSpPr>
            <p:cNvPr id="134" name="矩形: 圆角 35">
              <a:extLst>
                <a:ext uri="{FF2B5EF4-FFF2-40B4-BE49-F238E27FC236}">
                  <a16:creationId xmlns:a16="http://schemas.microsoft.com/office/drawing/2014/main" id="{5305C0D0-425F-0545-A2D3-73E41B7390F7}"/>
                </a:ext>
              </a:extLst>
            </p:cNvPr>
            <p:cNvSpPr/>
            <p:nvPr/>
          </p:nvSpPr>
          <p:spPr>
            <a:xfrm>
              <a:off x="6505208" y="476450"/>
              <a:ext cx="604932" cy="370348"/>
            </a:xfrm>
            <a:prstGeom prst="roundRect">
              <a:avLst/>
            </a:prstGeom>
            <a:solidFill>
              <a:srgbClr val="E5FFD5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</a:rPr>
                <a:t>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04560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8d49a6e8-394e-45b1-ae85-9c8a0791038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499"/>
      </a:accent1>
      <a:accent2>
        <a:srgbClr val="003BB2"/>
      </a:accent2>
      <a:accent3>
        <a:srgbClr val="0089E2"/>
      </a:accent3>
      <a:accent4>
        <a:srgbClr val="FFAB35"/>
      </a:accent4>
      <a:accent5>
        <a:srgbClr val="8E8D88"/>
      </a:accent5>
      <a:accent6>
        <a:srgbClr val="ACACAC"/>
      </a:accent6>
      <a:hlink>
        <a:srgbClr val="016CA2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8d49a6e8-394e-45b1-ae85-9c8a0791038f-16x9" id="{BF1B9A27-2F2C-634A-9B22-253DCA60B7FE}" vid="{E2909BEE-B896-5A4F-A435-1D9011F5DB0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03499"/>
    </a:accent1>
    <a:accent2>
      <a:srgbClr val="003BB2"/>
    </a:accent2>
    <a:accent3>
      <a:srgbClr val="0089E2"/>
    </a:accent3>
    <a:accent4>
      <a:srgbClr val="FFAB35"/>
    </a:accent4>
    <a:accent5>
      <a:srgbClr val="8E8D88"/>
    </a:accent5>
    <a:accent6>
      <a:srgbClr val="ACACAC"/>
    </a:accent6>
    <a:hlink>
      <a:srgbClr val="016CA2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7153</TotalTime>
  <Words>1316</Words>
  <Application>Microsoft Office PowerPoint</Application>
  <PresentationFormat>宽屏</PresentationFormat>
  <Paragraphs>317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Consolas</vt:lpstr>
      <vt:lpstr>Open Sans</vt:lpstr>
      <vt:lpstr>Times New Roman</vt:lpstr>
      <vt:lpstr>主题5</vt:lpstr>
      <vt:lpstr>think-cell Slide</vt:lpstr>
      <vt:lpstr>PowerPoint 演示文稿</vt:lpstr>
      <vt:lpstr>PowerPoint 演示文稿</vt:lpstr>
      <vt:lpstr>PowerPoint 演示文稿</vt:lpstr>
      <vt:lpstr>PowerPoint 演示文稿</vt:lpstr>
      <vt:lpstr>预训练</vt:lpstr>
      <vt:lpstr>数据构造</vt:lpstr>
      <vt:lpstr>第一阶段微调</vt:lpstr>
      <vt:lpstr>第一阶段微调</vt:lpstr>
      <vt:lpstr>第一阶段微调</vt:lpstr>
      <vt:lpstr>第一阶段微调</vt:lpstr>
      <vt:lpstr>第一阶段微调</vt:lpstr>
      <vt:lpstr>第一阶段微调</vt:lpstr>
      <vt:lpstr>第一阶段微调</vt:lpstr>
      <vt:lpstr>第二阶段微调</vt:lpstr>
      <vt:lpstr>第二阶段微调</vt:lpstr>
      <vt:lpstr>第二阶段微调</vt:lpstr>
      <vt:lpstr>第二阶段微调</vt:lpstr>
      <vt:lpstr>第二阶段微调</vt:lpstr>
      <vt:lpstr>第二阶段微调</vt:lpstr>
      <vt:lpstr>第二阶段微调</vt:lpstr>
      <vt:lpstr>第二阶段微调</vt:lpstr>
      <vt:lpstr>第二阶段微调</vt:lpstr>
      <vt:lpstr>总结与反思</vt:lpstr>
      <vt:lpstr>排名</vt:lpstr>
      <vt:lpstr>thanks! </vt:lpstr>
    </vt:vector>
  </TitlesOfParts>
  <Manager>iSlide</Manager>
  <Company/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李 小步</dc:creator>
  <cp:lastModifiedBy>袁瑚</cp:lastModifiedBy>
  <cp:revision>272</cp:revision>
  <cp:lastPrinted>2019-07-31T16:00:00Z</cp:lastPrinted>
  <dcterms:created xsi:type="dcterms:W3CDTF">2020-03-05T02:56:46Z</dcterms:created>
  <dcterms:modified xsi:type="dcterms:W3CDTF">2021-06-30T12:44:44Z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