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401562" y="1654426"/>
            <a:ext cx="7991475" cy="3629025"/>
          </a:xfrm>
          <a:custGeom>
            <a:avLst/>
            <a:gdLst/>
            <a:ahLst/>
            <a:cxnLst/>
            <a:rect l="l" t="t" r="r" b="b"/>
            <a:pathLst>
              <a:path w="7991475" h="3629025">
                <a:moveTo>
                  <a:pt x="7991298" y="3629024"/>
                </a:moveTo>
                <a:lnTo>
                  <a:pt x="0" y="3629024"/>
                </a:lnTo>
                <a:lnTo>
                  <a:pt x="0" y="0"/>
                </a:lnTo>
                <a:lnTo>
                  <a:pt x="7991298" y="0"/>
                </a:lnTo>
                <a:lnTo>
                  <a:pt x="7991298" y="3629024"/>
                </a:lnTo>
                <a:close/>
              </a:path>
            </a:pathLst>
          </a:custGeom>
          <a:solidFill>
            <a:srgbClr val="E9EF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663805" y="5620714"/>
            <a:ext cx="8486775" cy="3971925"/>
          </a:xfrm>
          <a:custGeom>
            <a:avLst/>
            <a:gdLst/>
            <a:ahLst/>
            <a:cxnLst/>
            <a:rect l="l" t="t" r="r" b="b"/>
            <a:pathLst>
              <a:path w="8486775" h="3971925">
                <a:moveTo>
                  <a:pt x="8486774" y="3971906"/>
                </a:moveTo>
                <a:lnTo>
                  <a:pt x="0" y="3971906"/>
                </a:lnTo>
                <a:lnTo>
                  <a:pt x="0" y="0"/>
                </a:lnTo>
                <a:lnTo>
                  <a:pt x="8486774" y="0"/>
                </a:lnTo>
                <a:lnTo>
                  <a:pt x="8486774" y="3971906"/>
                </a:lnTo>
                <a:close/>
              </a:path>
            </a:pathLst>
          </a:custGeom>
          <a:solidFill>
            <a:srgbClr val="E9EF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5150" y="1790235"/>
            <a:ext cx="17502847" cy="593407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82604" y="6067057"/>
            <a:ext cx="10725149" cy="350519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7858759" cy="1445895"/>
          </a:xfrm>
          <a:custGeom>
            <a:avLst/>
            <a:gdLst/>
            <a:ahLst/>
            <a:cxnLst/>
            <a:rect l="l" t="t" r="r" b="b"/>
            <a:pathLst>
              <a:path w="7858759" h="1445895">
                <a:moveTo>
                  <a:pt x="7780208" y="0"/>
                </a:moveTo>
                <a:lnTo>
                  <a:pt x="7858352" y="0"/>
                </a:lnTo>
                <a:lnTo>
                  <a:pt x="6578386" y="1445402"/>
                </a:lnTo>
                <a:lnTo>
                  <a:pt x="0" y="1445402"/>
                </a:lnTo>
                <a:lnTo>
                  <a:pt x="0" y="1387573"/>
                </a:lnTo>
                <a:lnTo>
                  <a:pt x="6549423" y="1387573"/>
                </a:lnTo>
                <a:lnTo>
                  <a:pt x="7780208" y="0"/>
                </a:lnTo>
                <a:close/>
              </a:path>
            </a:pathLst>
          </a:custGeom>
          <a:solidFill>
            <a:srgbClr val="000000">
              <a:alpha val="6862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155"/>
            <a:ext cx="542925" cy="10287000"/>
          </a:xfrm>
          <a:custGeom>
            <a:avLst/>
            <a:gdLst/>
            <a:ahLst/>
            <a:cxnLst/>
            <a:rect l="l" t="t" r="r" b="b"/>
            <a:pathLst>
              <a:path w="542925" h="10287000">
                <a:moveTo>
                  <a:pt x="542924" y="10286688"/>
                </a:moveTo>
                <a:lnTo>
                  <a:pt x="0" y="10286688"/>
                </a:lnTo>
                <a:lnTo>
                  <a:pt x="0" y="0"/>
                </a:lnTo>
                <a:lnTo>
                  <a:pt x="542924" y="0"/>
                </a:lnTo>
                <a:lnTo>
                  <a:pt x="542924" y="10286688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4415" y="185346"/>
            <a:ext cx="16119168" cy="899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7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3313" y="1910661"/>
            <a:ext cx="17321373" cy="5681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711901" y="2676896"/>
            <a:ext cx="2576195" cy="5152390"/>
            <a:chOff x="15711901" y="2676896"/>
            <a:chExt cx="2576195" cy="5152390"/>
          </a:xfrm>
        </p:grpSpPr>
        <p:sp>
          <p:nvSpPr>
            <p:cNvPr id="3" name="object 3"/>
            <p:cNvSpPr/>
            <p:nvPr/>
          </p:nvSpPr>
          <p:spPr>
            <a:xfrm>
              <a:off x="15711901" y="2676896"/>
              <a:ext cx="2576195" cy="5152390"/>
            </a:xfrm>
            <a:custGeom>
              <a:avLst/>
              <a:gdLst/>
              <a:ahLst/>
              <a:cxnLst/>
              <a:rect l="l" t="t" r="r" b="b"/>
              <a:pathLst>
                <a:path w="2576194" h="5152390">
                  <a:moveTo>
                    <a:pt x="2576098" y="5152197"/>
                  </a:moveTo>
                  <a:lnTo>
                    <a:pt x="0" y="2576098"/>
                  </a:lnTo>
                  <a:lnTo>
                    <a:pt x="2576098" y="0"/>
                  </a:lnTo>
                  <a:lnTo>
                    <a:pt x="2576098" y="5152197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980276" y="2942122"/>
              <a:ext cx="2308225" cy="4615815"/>
            </a:xfrm>
            <a:custGeom>
              <a:avLst/>
              <a:gdLst/>
              <a:ahLst/>
              <a:cxnLst/>
              <a:rect l="l" t="t" r="r" b="b"/>
              <a:pathLst>
                <a:path w="2308225" h="4615815">
                  <a:moveTo>
                    <a:pt x="0" y="2307724"/>
                  </a:moveTo>
                  <a:lnTo>
                    <a:pt x="2307724" y="0"/>
                  </a:lnTo>
                  <a:lnTo>
                    <a:pt x="2307724" y="257947"/>
                  </a:lnTo>
                  <a:lnTo>
                    <a:pt x="260692" y="2304979"/>
                  </a:lnTo>
                  <a:lnTo>
                    <a:pt x="2307724" y="4352011"/>
                  </a:lnTo>
                  <a:lnTo>
                    <a:pt x="2307724" y="4615447"/>
                  </a:lnTo>
                  <a:lnTo>
                    <a:pt x="0" y="2307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0" y="0"/>
            <a:ext cx="7391400" cy="10287000"/>
            <a:chOff x="0" y="0"/>
            <a:chExt cx="7391400" cy="102870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7391400" cy="1151890"/>
            </a:xfrm>
            <a:custGeom>
              <a:avLst/>
              <a:gdLst/>
              <a:ahLst/>
              <a:cxnLst/>
              <a:rect l="l" t="t" r="r" b="b"/>
              <a:pathLst>
                <a:path w="7391400" h="1151890">
                  <a:moveTo>
                    <a:pt x="7312671" y="0"/>
                  </a:moveTo>
                  <a:lnTo>
                    <a:pt x="7391245" y="0"/>
                  </a:lnTo>
                  <a:lnTo>
                    <a:pt x="6371286" y="1151788"/>
                  </a:lnTo>
                  <a:lnTo>
                    <a:pt x="0" y="1151788"/>
                  </a:lnTo>
                  <a:lnTo>
                    <a:pt x="0" y="1093960"/>
                  </a:lnTo>
                  <a:lnTo>
                    <a:pt x="6342322" y="1093960"/>
                  </a:lnTo>
                  <a:lnTo>
                    <a:pt x="7312671" y="0"/>
                  </a:lnTo>
                  <a:close/>
                </a:path>
              </a:pathLst>
            </a:custGeom>
            <a:solidFill>
              <a:srgbClr val="000000">
                <a:alpha val="6862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155"/>
              <a:ext cx="542925" cy="10287000"/>
            </a:xfrm>
            <a:custGeom>
              <a:avLst/>
              <a:gdLst/>
              <a:ahLst/>
              <a:cxnLst/>
              <a:rect l="l" t="t" r="r" b="b"/>
              <a:pathLst>
                <a:path w="542925" h="10287000">
                  <a:moveTo>
                    <a:pt x="542924" y="10286688"/>
                  </a:moveTo>
                  <a:lnTo>
                    <a:pt x="0" y="10286688"/>
                  </a:lnTo>
                  <a:lnTo>
                    <a:pt x="0" y="0"/>
                  </a:lnTo>
                  <a:lnTo>
                    <a:pt x="542924" y="0"/>
                  </a:lnTo>
                  <a:lnTo>
                    <a:pt x="542924" y="10286688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84415" y="185345"/>
            <a:ext cx="4203065" cy="899794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85">
                <a:latin typeface="Tahoma"/>
                <a:cs typeface="Tahoma"/>
              </a:rPr>
              <a:t>APPICORNS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291675" y="952839"/>
            <a:ext cx="7512050" cy="490918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dirty="0" sz="10000" spc="680" b="1">
                <a:solidFill>
                  <a:srgbClr val="5270FF"/>
                </a:solidFill>
                <a:latin typeface="Arial"/>
                <a:cs typeface="Arial"/>
              </a:rPr>
              <a:t>SPIRITUAL</a:t>
            </a:r>
            <a:endParaRPr sz="10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dirty="0" sz="4200" spc="155" b="1">
                <a:solidFill>
                  <a:srgbClr val="2A4A9D"/>
                </a:solidFill>
                <a:latin typeface="Arial"/>
                <a:cs typeface="Arial"/>
              </a:rPr>
              <a:t>TECHY</a:t>
            </a:r>
            <a:r>
              <a:rPr dirty="0" sz="4200" spc="25" b="1">
                <a:solidFill>
                  <a:srgbClr val="2A4A9D"/>
                </a:solidFill>
                <a:latin typeface="Arial"/>
                <a:cs typeface="Arial"/>
              </a:rPr>
              <a:t> </a:t>
            </a:r>
            <a:r>
              <a:rPr dirty="0" sz="4200" spc="120" b="1">
                <a:solidFill>
                  <a:srgbClr val="2A4A9D"/>
                </a:solidFill>
                <a:latin typeface="Arial"/>
                <a:cs typeface="Arial"/>
              </a:rPr>
              <a:t>BOYS</a:t>
            </a:r>
            <a:endParaRPr sz="4200">
              <a:latin typeface="Arial"/>
              <a:cs typeface="Arial"/>
            </a:endParaRPr>
          </a:p>
          <a:p>
            <a:pPr algn="ctr" marL="306705" marR="210820">
              <a:lnSpc>
                <a:spcPct val="117100"/>
              </a:lnSpc>
              <a:spcBef>
                <a:spcPts val="1955"/>
              </a:spcBef>
            </a:pPr>
            <a:r>
              <a:rPr dirty="0" sz="3150" spc="5" b="1">
                <a:latin typeface="Tahoma"/>
                <a:cs typeface="Tahoma"/>
              </a:rPr>
              <a:t>Team</a:t>
            </a:r>
            <a:r>
              <a:rPr dirty="0" sz="3150" spc="-110" b="1">
                <a:latin typeface="Tahoma"/>
                <a:cs typeface="Tahoma"/>
              </a:rPr>
              <a:t> </a:t>
            </a:r>
            <a:r>
              <a:rPr dirty="0" sz="3150" spc="15" b="1">
                <a:latin typeface="Tahoma"/>
                <a:cs typeface="Tahoma"/>
              </a:rPr>
              <a:t>of</a:t>
            </a:r>
            <a:r>
              <a:rPr dirty="0" sz="3150" spc="-105" b="1">
                <a:latin typeface="Tahoma"/>
                <a:cs typeface="Tahoma"/>
              </a:rPr>
              <a:t> </a:t>
            </a:r>
            <a:r>
              <a:rPr dirty="0" sz="3150" spc="15" b="1">
                <a:latin typeface="Tahoma"/>
                <a:cs typeface="Tahoma"/>
              </a:rPr>
              <a:t>Hustlers</a:t>
            </a:r>
            <a:r>
              <a:rPr dirty="0" sz="3150" spc="-105" b="1">
                <a:latin typeface="Tahoma"/>
                <a:cs typeface="Tahoma"/>
              </a:rPr>
              <a:t> </a:t>
            </a:r>
            <a:r>
              <a:rPr dirty="0" sz="3150" spc="-5" b="1">
                <a:latin typeface="Tahoma"/>
                <a:cs typeface="Tahoma"/>
              </a:rPr>
              <a:t>who</a:t>
            </a:r>
            <a:r>
              <a:rPr dirty="0" sz="3150" spc="-105" b="1">
                <a:latin typeface="Tahoma"/>
                <a:cs typeface="Tahoma"/>
              </a:rPr>
              <a:t> </a:t>
            </a:r>
            <a:r>
              <a:rPr dirty="0" sz="3150" spc="30" b="1">
                <a:latin typeface="Tahoma"/>
                <a:cs typeface="Tahoma"/>
              </a:rPr>
              <a:t>are</a:t>
            </a:r>
            <a:r>
              <a:rPr dirty="0" sz="3150" spc="-105" b="1">
                <a:latin typeface="Tahoma"/>
                <a:cs typeface="Tahoma"/>
              </a:rPr>
              <a:t> </a:t>
            </a:r>
            <a:r>
              <a:rPr dirty="0" sz="3150" b="1">
                <a:latin typeface="Tahoma"/>
                <a:cs typeface="Tahoma"/>
              </a:rPr>
              <a:t>trying</a:t>
            </a:r>
            <a:r>
              <a:rPr dirty="0" sz="3150" spc="-110" b="1">
                <a:latin typeface="Tahoma"/>
                <a:cs typeface="Tahoma"/>
              </a:rPr>
              <a:t> </a:t>
            </a:r>
            <a:r>
              <a:rPr dirty="0" sz="3150" spc="40" b="1">
                <a:latin typeface="Tahoma"/>
                <a:cs typeface="Tahoma"/>
              </a:rPr>
              <a:t>to </a:t>
            </a:r>
            <a:r>
              <a:rPr dirty="0" sz="3150" spc="-905" b="1">
                <a:latin typeface="Tahoma"/>
                <a:cs typeface="Tahoma"/>
              </a:rPr>
              <a:t> </a:t>
            </a:r>
            <a:r>
              <a:rPr dirty="0" sz="3150" spc="20" b="1">
                <a:latin typeface="Tahoma"/>
                <a:cs typeface="Tahoma"/>
              </a:rPr>
              <a:t>add</a:t>
            </a:r>
            <a:r>
              <a:rPr dirty="0" sz="3150" spc="-105" b="1">
                <a:latin typeface="Tahoma"/>
                <a:cs typeface="Tahoma"/>
              </a:rPr>
              <a:t> </a:t>
            </a:r>
            <a:r>
              <a:rPr dirty="0" sz="3150" spc="45" b="1">
                <a:latin typeface="Tahoma"/>
                <a:cs typeface="Tahoma"/>
              </a:rPr>
              <a:t>more</a:t>
            </a:r>
            <a:r>
              <a:rPr dirty="0" sz="3150" spc="-100" b="1">
                <a:latin typeface="Tahoma"/>
                <a:cs typeface="Tahoma"/>
              </a:rPr>
              <a:t> </a:t>
            </a:r>
            <a:r>
              <a:rPr dirty="0" sz="3150" spc="15" b="1">
                <a:latin typeface="Tahoma"/>
                <a:cs typeface="Tahoma"/>
              </a:rPr>
              <a:t>value</a:t>
            </a:r>
            <a:r>
              <a:rPr dirty="0" sz="3150" spc="-100" b="1">
                <a:latin typeface="Tahoma"/>
                <a:cs typeface="Tahoma"/>
              </a:rPr>
              <a:t> </a:t>
            </a:r>
            <a:r>
              <a:rPr dirty="0" sz="3150" spc="40" b="1">
                <a:latin typeface="Tahoma"/>
                <a:cs typeface="Tahoma"/>
              </a:rPr>
              <a:t>to</a:t>
            </a:r>
            <a:r>
              <a:rPr dirty="0" sz="3150" spc="-105" b="1">
                <a:latin typeface="Tahoma"/>
                <a:cs typeface="Tahoma"/>
              </a:rPr>
              <a:t> </a:t>
            </a:r>
            <a:r>
              <a:rPr dirty="0" sz="3150" spc="-15" b="1">
                <a:latin typeface="Tahoma"/>
                <a:cs typeface="Tahoma"/>
              </a:rPr>
              <a:t>society.</a:t>
            </a:r>
            <a:endParaRPr sz="31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50">
              <a:latin typeface="Tahoma"/>
              <a:cs typeface="Tahoma"/>
            </a:endParaRPr>
          </a:p>
          <a:p>
            <a:pPr algn="ctr" marL="192405">
              <a:lnSpc>
                <a:spcPct val="100000"/>
              </a:lnSpc>
            </a:pPr>
            <a:r>
              <a:rPr dirty="0" sz="4700" spc="-45" b="1">
                <a:latin typeface="Tahoma"/>
                <a:cs typeface="Tahoma"/>
              </a:rPr>
              <a:t>TEAM</a:t>
            </a:r>
            <a:r>
              <a:rPr dirty="0" sz="4700" spc="-185" b="1">
                <a:latin typeface="Tahoma"/>
                <a:cs typeface="Tahoma"/>
              </a:rPr>
              <a:t> </a:t>
            </a:r>
            <a:r>
              <a:rPr dirty="0" sz="4700" spc="-125" b="1">
                <a:latin typeface="Tahoma"/>
                <a:cs typeface="Tahoma"/>
              </a:rPr>
              <a:t>MEMBERS</a:t>
            </a:r>
            <a:endParaRPr sz="47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50697" y="6801529"/>
            <a:ext cx="180975" cy="1413510"/>
            <a:chOff x="1850697" y="6801529"/>
            <a:chExt cx="180975" cy="141351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0697" y="6801529"/>
              <a:ext cx="180975" cy="18097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0697" y="8034024"/>
              <a:ext cx="180975" cy="18097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2267812" y="6554418"/>
            <a:ext cx="5242560" cy="1870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87325">
              <a:lnSpc>
                <a:spcPct val="100000"/>
              </a:lnSpc>
              <a:spcBef>
                <a:spcPts val="120"/>
              </a:spcBef>
            </a:pPr>
            <a:r>
              <a:rPr dirty="0" sz="4000" spc="155">
                <a:latin typeface="Tahoma"/>
                <a:cs typeface="Tahoma"/>
              </a:rPr>
              <a:t>Rishabh</a:t>
            </a:r>
            <a:r>
              <a:rPr dirty="0" sz="4000" spc="-229">
                <a:latin typeface="Tahoma"/>
                <a:cs typeface="Tahoma"/>
              </a:rPr>
              <a:t> </a:t>
            </a:r>
            <a:r>
              <a:rPr dirty="0" sz="4000" spc="210">
                <a:latin typeface="Tahoma"/>
                <a:cs typeface="Tahoma"/>
              </a:rPr>
              <a:t>kumar</a:t>
            </a:r>
            <a:r>
              <a:rPr dirty="0" sz="4000" spc="-225">
                <a:latin typeface="Tahoma"/>
                <a:cs typeface="Tahoma"/>
              </a:rPr>
              <a:t> </a:t>
            </a:r>
            <a:r>
              <a:rPr dirty="0" sz="4000" spc="105">
                <a:latin typeface="Tahoma"/>
                <a:cs typeface="Tahoma"/>
              </a:rPr>
              <a:t>Singh</a:t>
            </a:r>
            <a:endParaRPr sz="4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905"/>
              </a:spcBef>
            </a:pPr>
            <a:r>
              <a:rPr dirty="0" sz="4000" spc="175">
                <a:latin typeface="Tahoma"/>
                <a:cs typeface="Tahoma"/>
              </a:rPr>
              <a:t>Anshul</a:t>
            </a:r>
            <a:r>
              <a:rPr dirty="0" sz="4000" spc="-245">
                <a:latin typeface="Tahoma"/>
                <a:cs typeface="Tahoma"/>
              </a:rPr>
              <a:t> </a:t>
            </a:r>
            <a:r>
              <a:rPr dirty="0" sz="4000" spc="105">
                <a:latin typeface="Tahoma"/>
                <a:cs typeface="Tahoma"/>
              </a:rPr>
              <a:t>Saini</a:t>
            </a:r>
            <a:endParaRPr sz="400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69584" y="6801547"/>
            <a:ext cx="180975" cy="18097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0434755" y="6554532"/>
            <a:ext cx="3248660" cy="1870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64135">
              <a:lnSpc>
                <a:spcPct val="100000"/>
              </a:lnSpc>
              <a:spcBef>
                <a:spcPts val="120"/>
              </a:spcBef>
            </a:pPr>
            <a:r>
              <a:rPr dirty="0" sz="4000" spc="120">
                <a:latin typeface="Tahoma"/>
                <a:cs typeface="Tahoma"/>
              </a:rPr>
              <a:t>Kartik</a:t>
            </a:r>
            <a:r>
              <a:rPr dirty="0" sz="4000" spc="-250">
                <a:latin typeface="Tahoma"/>
                <a:cs typeface="Tahoma"/>
              </a:rPr>
              <a:t> </a:t>
            </a:r>
            <a:r>
              <a:rPr dirty="0" sz="4000" spc="185">
                <a:latin typeface="Tahoma"/>
                <a:cs typeface="Tahoma"/>
              </a:rPr>
              <a:t>Goel</a:t>
            </a:r>
            <a:endParaRPr sz="4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4000" spc="180">
                <a:latin typeface="Tahoma"/>
                <a:cs typeface="Tahoma"/>
              </a:rPr>
              <a:t>Ankush</a:t>
            </a:r>
            <a:r>
              <a:rPr dirty="0" sz="4000" spc="-300">
                <a:latin typeface="Tahoma"/>
                <a:cs typeface="Tahoma"/>
              </a:rPr>
              <a:t> </a:t>
            </a:r>
            <a:r>
              <a:rPr dirty="0" sz="4000" spc="105">
                <a:latin typeface="Tahoma"/>
                <a:cs typeface="Tahoma"/>
              </a:rPr>
              <a:t>Singh</a:t>
            </a:r>
            <a:endParaRPr sz="4000">
              <a:latin typeface="Tahoma"/>
              <a:cs typeface="Tahom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17490" y="8034025"/>
            <a:ext cx="180975" cy="1809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25565" y="2016560"/>
            <a:ext cx="13287375" cy="7038975"/>
          </a:xfrm>
          <a:custGeom>
            <a:avLst/>
            <a:gdLst/>
            <a:ahLst/>
            <a:cxnLst/>
            <a:rect l="l" t="t" r="r" b="b"/>
            <a:pathLst>
              <a:path w="13287375" h="7038975">
                <a:moveTo>
                  <a:pt x="13287374" y="7038961"/>
                </a:moveTo>
                <a:lnTo>
                  <a:pt x="0" y="7038961"/>
                </a:lnTo>
                <a:lnTo>
                  <a:pt x="0" y="0"/>
                </a:lnTo>
                <a:lnTo>
                  <a:pt x="13287374" y="0"/>
                </a:lnTo>
                <a:lnTo>
                  <a:pt x="13287374" y="7038961"/>
                </a:lnTo>
                <a:close/>
              </a:path>
            </a:pathLst>
          </a:custGeom>
          <a:solidFill>
            <a:srgbClr val="EFF1F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3653" y="4034923"/>
            <a:ext cx="2023786" cy="35466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64974" y="2442773"/>
            <a:ext cx="12804775" cy="59556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17200"/>
              </a:lnSpc>
              <a:spcBef>
                <a:spcPts val="90"/>
              </a:spcBef>
            </a:pPr>
            <a:r>
              <a:rPr dirty="0" sz="4150" spc="195">
                <a:latin typeface="Tahoma"/>
                <a:cs typeface="Tahoma"/>
              </a:rPr>
              <a:t>People </a:t>
            </a:r>
            <a:r>
              <a:rPr dirty="0" sz="4150" spc="180">
                <a:latin typeface="Tahoma"/>
                <a:cs typeface="Tahoma"/>
              </a:rPr>
              <a:t>in </a:t>
            </a:r>
            <a:r>
              <a:rPr dirty="0" sz="4150" spc="240">
                <a:latin typeface="Tahoma"/>
                <a:cs typeface="Tahoma"/>
              </a:rPr>
              <a:t>our </a:t>
            </a:r>
            <a:r>
              <a:rPr dirty="0" sz="4150" spc="160">
                <a:latin typeface="Tahoma"/>
                <a:cs typeface="Tahoma"/>
              </a:rPr>
              <a:t>generation </a:t>
            </a:r>
            <a:r>
              <a:rPr dirty="0" sz="4150" spc="170">
                <a:latin typeface="Tahoma"/>
                <a:cs typeface="Tahoma"/>
              </a:rPr>
              <a:t>are </a:t>
            </a:r>
            <a:r>
              <a:rPr dirty="0" sz="4150" spc="160">
                <a:latin typeface="Tahoma"/>
                <a:cs typeface="Tahoma"/>
              </a:rPr>
              <a:t>extremely </a:t>
            </a:r>
            <a:r>
              <a:rPr dirty="0" sz="4150" spc="110">
                <a:latin typeface="Tahoma"/>
                <a:cs typeface="Tahoma"/>
              </a:rPr>
              <a:t>busy. </a:t>
            </a:r>
            <a:r>
              <a:rPr dirty="0" sz="4150" spc="150">
                <a:latin typeface="Tahoma"/>
                <a:cs typeface="Tahoma"/>
              </a:rPr>
              <a:t>As </a:t>
            </a:r>
            <a:r>
              <a:rPr dirty="0" sz="4150" spc="145">
                <a:latin typeface="Tahoma"/>
                <a:cs typeface="Tahoma"/>
              </a:rPr>
              <a:t>a </a:t>
            </a:r>
            <a:r>
              <a:rPr dirty="0" sz="4150" spc="-1285">
                <a:latin typeface="Tahoma"/>
                <a:cs typeface="Tahoma"/>
              </a:rPr>
              <a:t> </a:t>
            </a:r>
            <a:r>
              <a:rPr dirty="0" sz="4150" spc="100">
                <a:latin typeface="Tahoma"/>
                <a:cs typeface="Tahoma"/>
              </a:rPr>
              <a:t>result, </a:t>
            </a:r>
            <a:r>
              <a:rPr dirty="0" sz="4150" spc="130">
                <a:latin typeface="Tahoma"/>
                <a:cs typeface="Tahoma"/>
              </a:rPr>
              <a:t>they </a:t>
            </a:r>
            <a:r>
              <a:rPr dirty="0" sz="4150" spc="270">
                <a:latin typeface="Tahoma"/>
                <a:cs typeface="Tahoma"/>
              </a:rPr>
              <a:t>do </a:t>
            </a:r>
            <a:r>
              <a:rPr dirty="0" sz="4150" spc="200">
                <a:latin typeface="Tahoma"/>
                <a:cs typeface="Tahoma"/>
              </a:rPr>
              <a:t>not </a:t>
            </a:r>
            <a:r>
              <a:rPr dirty="0" sz="4150" spc="125">
                <a:latin typeface="Tahoma"/>
                <a:cs typeface="Tahoma"/>
              </a:rPr>
              <a:t>take </a:t>
            </a:r>
            <a:r>
              <a:rPr dirty="0" sz="4150" spc="145">
                <a:latin typeface="Tahoma"/>
                <a:cs typeface="Tahoma"/>
              </a:rPr>
              <a:t>care </a:t>
            </a:r>
            <a:r>
              <a:rPr dirty="0" sz="4150" spc="180">
                <a:latin typeface="Tahoma"/>
                <a:cs typeface="Tahoma"/>
              </a:rPr>
              <a:t>of </a:t>
            </a:r>
            <a:r>
              <a:rPr dirty="0" sz="4150" spc="160">
                <a:latin typeface="Tahoma"/>
                <a:cs typeface="Tahoma"/>
              </a:rPr>
              <a:t>their </a:t>
            </a:r>
            <a:r>
              <a:rPr dirty="0" sz="4150" spc="120">
                <a:latin typeface="Tahoma"/>
                <a:cs typeface="Tahoma"/>
              </a:rPr>
              <a:t>health. </a:t>
            </a:r>
            <a:r>
              <a:rPr dirty="0" sz="4150" spc="250">
                <a:latin typeface="Tahoma"/>
                <a:cs typeface="Tahoma"/>
              </a:rPr>
              <a:t>Many </a:t>
            </a:r>
            <a:r>
              <a:rPr dirty="0" sz="4150" spc="-1285">
                <a:latin typeface="Tahoma"/>
                <a:cs typeface="Tahoma"/>
              </a:rPr>
              <a:t> </a:t>
            </a:r>
            <a:r>
              <a:rPr dirty="0" sz="4150" spc="204">
                <a:latin typeface="Tahoma"/>
                <a:cs typeface="Tahoma"/>
              </a:rPr>
              <a:t>people</a:t>
            </a:r>
            <a:r>
              <a:rPr dirty="0" sz="4150" spc="-130">
                <a:latin typeface="Tahoma"/>
                <a:cs typeface="Tahoma"/>
              </a:rPr>
              <a:t> </a:t>
            </a:r>
            <a:r>
              <a:rPr dirty="0" sz="4150" spc="215">
                <a:latin typeface="Tahoma"/>
                <a:cs typeface="Tahoma"/>
              </a:rPr>
              <a:t>spend</a:t>
            </a:r>
            <a:r>
              <a:rPr dirty="0" sz="4150" spc="-125">
                <a:latin typeface="Tahoma"/>
                <a:cs typeface="Tahoma"/>
              </a:rPr>
              <a:t> </a:t>
            </a:r>
            <a:r>
              <a:rPr dirty="0" sz="4150" spc="210">
                <a:latin typeface="Tahoma"/>
                <a:cs typeface="Tahoma"/>
              </a:rPr>
              <a:t>many</a:t>
            </a:r>
            <a:r>
              <a:rPr dirty="0" sz="4150" spc="-125">
                <a:latin typeface="Tahoma"/>
                <a:cs typeface="Tahoma"/>
              </a:rPr>
              <a:t> </a:t>
            </a:r>
            <a:r>
              <a:rPr dirty="0" sz="4150" spc="220">
                <a:latin typeface="Tahoma"/>
                <a:cs typeface="Tahoma"/>
              </a:rPr>
              <a:t>hours</a:t>
            </a:r>
            <a:r>
              <a:rPr dirty="0" sz="4150" spc="-125">
                <a:latin typeface="Tahoma"/>
                <a:cs typeface="Tahoma"/>
              </a:rPr>
              <a:t> </a:t>
            </a:r>
            <a:r>
              <a:rPr dirty="0" sz="4150" spc="114">
                <a:latin typeface="Tahoma"/>
                <a:cs typeface="Tahoma"/>
              </a:rPr>
              <a:t>at</a:t>
            </a:r>
            <a:r>
              <a:rPr dirty="0" sz="4150" spc="-125">
                <a:latin typeface="Tahoma"/>
                <a:cs typeface="Tahoma"/>
              </a:rPr>
              <a:t> </a:t>
            </a:r>
            <a:r>
              <a:rPr dirty="0" sz="4150" spc="165">
                <a:latin typeface="Tahoma"/>
                <a:cs typeface="Tahoma"/>
              </a:rPr>
              <a:t>the</a:t>
            </a:r>
            <a:r>
              <a:rPr dirty="0" sz="4150" spc="-125">
                <a:latin typeface="Tahoma"/>
                <a:cs typeface="Tahoma"/>
              </a:rPr>
              <a:t> </a:t>
            </a:r>
            <a:r>
              <a:rPr dirty="0" sz="4150" spc="165">
                <a:latin typeface="Tahoma"/>
                <a:cs typeface="Tahoma"/>
              </a:rPr>
              <a:t>workplace</a:t>
            </a:r>
            <a:r>
              <a:rPr dirty="0" sz="4150" spc="-125">
                <a:latin typeface="Tahoma"/>
                <a:cs typeface="Tahoma"/>
              </a:rPr>
              <a:t> </a:t>
            </a:r>
            <a:r>
              <a:rPr dirty="0" sz="4150" spc="180">
                <a:latin typeface="Tahoma"/>
                <a:cs typeface="Tahoma"/>
              </a:rPr>
              <a:t>in</a:t>
            </a:r>
            <a:r>
              <a:rPr dirty="0" sz="4150" spc="-125">
                <a:latin typeface="Tahoma"/>
                <a:cs typeface="Tahoma"/>
              </a:rPr>
              <a:t> </a:t>
            </a:r>
            <a:r>
              <a:rPr dirty="0" sz="4150" spc="180">
                <a:latin typeface="Tahoma"/>
                <a:cs typeface="Tahoma"/>
              </a:rPr>
              <a:t>front </a:t>
            </a:r>
            <a:r>
              <a:rPr dirty="0" sz="4150" spc="-1285">
                <a:latin typeface="Tahoma"/>
                <a:cs typeface="Tahoma"/>
              </a:rPr>
              <a:t> </a:t>
            </a:r>
            <a:r>
              <a:rPr dirty="0" sz="4150" spc="180">
                <a:latin typeface="Tahoma"/>
                <a:cs typeface="Tahoma"/>
              </a:rPr>
              <a:t>of </a:t>
            </a:r>
            <a:r>
              <a:rPr dirty="0" sz="4150" spc="145">
                <a:latin typeface="Tahoma"/>
                <a:cs typeface="Tahoma"/>
              </a:rPr>
              <a:t>a </a:t>
            </a:r>
            <a:r>
              <a:rPr dirty="0" sz="4150" spc="215">
                <a:latin typeface="Tahoma"/>
                <a:cs typeface="Tahoma"/>
              </a:rPr>
              <a:t>computer </a:t>
            </a:r>
            <a:r>
              <a:rPr dirty="0" sz="4150" spc="165">
                <a:latin typeface="Tahoma"/>
                <a:cs typeface="Tahoma"/>
              </a:rPr>
              <a:t>screen </a:t>
            </a:r>
            <a:r>
              <a:rPr dirty="0" sz="4150" spc="240">
                <a:latin typeface="Tahoma"/>
                <a:cs typeface="Tahoma"/>
              </a:rPr>
              <a:t>or </a:t>
            </a:r>
            <a:r>
              <a:rPr dirty="0" sz="4150" spc="180">
                <a:latin typeface="Tahoma"/>
                <a:cs typeface="Tahoma"/>
              </a:rPr>
              <a:t>something </a:t>
            </a:r>
            <a:r>
              <a:rPr dirty="0" sz="4150" spc="65">
                <a:latin typeface="Tahoma"/>
                <a:cs typeface="Tahoma"/>
              </a:rPr>
              <a:t>else, </a:t>
            </a:r>
            <a:r>
              <a:rPr dirty="0" sz="4150" spc="140">
                <a:latin typeface="Tahoma"/>
                <a:cs typeface="Tahoma"/>
              </a:rPr>
              <a:t>resulting </a:t>
            </a:r>
            <a:r>
              <a:rPr dirty="0" sz="4150" spc="-1285">
                <a:latin typeface="Tahoma"/>
                <a:cs typeface="Tahoma"/>
              </a:rPr>
              <a:t> </a:t>
            </a:r>
            <a:r>
              <a:rPr dirty="0" sz="4150" spc="180">
                <a:latin typeface="Tahoma"/>
                <a:cs typeface="Tahoma"/>
              </a:rPr>
              <a:t>in</a:t>
            </a:r>
            <a:r>
              <a:rPr dirty="0" sz="4150" spc="-15">
                <a:latin typeface="Tahoma"/>
                <a:cs typeface="Tahoma"/>
              </a:rPr>
              <a:t> </a:t>
            </a:r>
            <a:r>
              <a:rPr dirty="0" sz="4150" spc="150">
                <a:latin typeface="Tahoma"/>
                <a:cs typeface="Tahoma"/>
              </a:rPr>
              <a:t>back</a:t>
            </a:r>
            <a:r>
              <a:rPr dirty="0" sz="4150" spc="-10">
                <a:latin typeface="Tahoma"/>
                <a:cs typeface="Tahoma"/>
              </a:rPr>
              <a:t> </a:t>
            </a:r>
            <a:r>
              <a:rPr dirty="0" sz="4150" spc="150">
                <a:latin typeface="Tahoma"/>
                <a:cs typeface="Tahoma"/>
              </a:rPr>
              <a:t>discomfort,</a:t>
            </a:r>
            <a:r>
              <a:rPr dirty="0" sz="4150" spc="-10">
                <a:latin typeface="Tahoma"/>
                <a:cs typeface="Tahoma"/>
              </a:rPr>
              <a:t> </a:t>
            </a:r>
            <a:r>
              <a:rPr dirty="0" sz="4150" spc="250">
                <a:latin typeface="Tahoma"/>
                <a:cs typeface="Tahoma"/>
              </a:rPr>
              <a:t>poor</a:t>
            </a:r>
            <a:r>
              <a:rPr dirty="0" sz="4150" spc="-15">
                <a:latin typeface="Tahoma"/>
                <a:cs typeface="Tahoma"/>
              </a:rPr>
              <a:t> </a:t>
            </a:r>
            <a:r>
              <a:rPr dirty="0" sz="4150" spc="140">
                <a:latin typeface="Tahoma"/>
                <a:cs typeface="Tahoma"/>
              </a:rPr>
              <a:t>posture,</a:t>
            </a:r>
            <a:r>
              <a:rPr dirty="0" sz="4150" spc="-10">
                <a:latin typeface="Tahoma"/>
                <a:cs typeface="Tahoma"/>
              </a:rPr>
              <a:t> </a:t>
            </a:r>
            <a:r>
              <a:rPr dirty="0" sz="4150" spc="220">
                <a:latin typeface="Tahoma"/>
                <a:cs typeface="Tahoma"/>
              </a:rPr>
              <a:t>and</a:t>
            </a:r>
            <a:r>
              <a:rPr dirty="0" sz="4150" spc="-10">
                <a:latin typeface="Tahoma"/>
                <a:cs typeface="Tahoma"/>
              </a:rPr>
              <a:t> </a:t>
            </a:r>
            <a:r>
              <a:rPr dirty="0" sz="4150" spc="195">
                <a:latin typeface="Tahoma"/>
                <a:cs typeface="Tahoma"/>
              </a:rPr>
              <a:t>other</a:t>
            </a:r>
            <a:r>
              <a:rPr dirty="0" sz="4150" spc="-10">
                <a:latin typeface="Tahoma"/>
                <a:cs typeface="Tahoma"/>
              </a:rPr>
              <a:t> </a:t>
            </a:r>
            <a:r>
              <a:rPr dirty="0" sz="4150" spc="110">
                <a:latin typeface="Tahoma"/>
                <a:cs typeface="Tahoma"/>
              </a:rPr>
              <a:t>issues. </a:t>
            </a:r>
            <a:r>
              <a:rPr dirty="0" sz="4150" spc="-1285">
                <a:latin typeface="Tahoma"/>
                <a:cs typeface="Tahoma"/>
              </a:rPr>
              <a:t> </a:t>
            </a:r>
            <a:r>
              <a:rPr dirty="0" sz="4150" spc="175">
                <a:latin typeface="Tahoma"/>
                <a:cs typeface="Tahoma"/>
              </a:rPr>
              <a:t>Unhealthy </a:t>
            </a:r>
            <a:r>
              <a:rPr dirty="0" sz="4150" spc="110">
                <a:latin typeface="Tahoma"/>
                <a:cs typeface="Tahoma"/>
              </a:rPr>
              <a:t>lifestyle </a:t>
            </a:r>
            <a:r>
              <a:rPr dirty="0" sz="4150" spc="150">
                <a:latin typeface="Tahoma"/>
                <a:cs typeface="Tahoma"/>
              </a:rPr>
              <a:t>choices </a:t>
            </a:r>
            <a:r>
              <a:rPr dirty="0" sz="4150" spc="165">
                <a:latin typeface="Tahoma"/>
                <a:cs typeface="Tahoma"/>
              </a:rPr>
              <a:t>also </a:t>
            </a:r>
            <a:r>
              <a:rPr dirty="0" sz="4150" spc="145">
                <a:latin typeface="Tahoma"/>
                <a:cs typeface="Tahoma"/>
              </a:rPr>
              <a:t>have </a:t>
            </a:r>
            <a:r>
              <a:rPr dirty="0" sz="4150" spc="195">
                <a:latin typeface="Tahoma"/>
                <a:cs typeface="Tahoma"/>
              </a:rPr>
              <a:t>an </a:t>
            </a:r>
            <a:r>
              <a:rPr dirty="0" sz="4150" spc="180">
                <a:latin typeface="Tahoma"/>
                <a:cs typeface="Tahoma"/>
              </a:rPr>
              <a:t>impact </a:t>
            </a:r>
            <a:r>
              <a:rPr dirty="0" sz="4150" spc="260">
                <a:latin typeface="Tahoma"/>
                <a:cs typeface="Tahoma"/>
              </a:rPr>
              <a:t>on </a:t>
            </a:r>
            <a:r>
              <a:rPr dirty="0" sz="4150" spc="-1285">
                <a:latin typeface="Tahoma"/>
                <a:cs typeface="Tahoma"/>
              </a:rPr>
              <a:t> </a:t>
            </a:r>
            <a:r>
              <a:rPr dirty="0" sz="4150" spc="160">
                <a:latin typeface="Tahoma"/>
                <a:cs typeface="Tahoma"/>
              </a:rPr>
              <a:t>their</a:t>
            </a:r>
            <a:r>
              <a:rPr dirty="0" sz="4150" spc="165">
                <a:latin typeface="Tahoma"/>
                <a:cs typeface="Tahoma"/>
              </a:rPr>
              <a:t> </a:t>
            </a:r>
            <a:r>
              <a:rPr dirty="0" sz="4150" spc="120">
                <a:latin typeface="Tahoma"/>
                <a:cs typeface="Tahoma"/>
              </a:rPr>
              <a:t>ability</a:t>
            </a:r>
            <a:r>
              <a:rPr dirty="0" sz="4150" spc="125">
                <a:latin typeface="Tahoma"/>
                <a:cs typeface="Tahoma"/>
              </a:rPr>
              <a:t> </a:t>
            </a:r>
            <a:r>
              <a:rPr dirty="0" sz="4150" spc="175">
                <a:latin typeface="Tahoma"/>
                <a:cs typeface="Tahoma"/>
              </a:rPr>
              <a:t>to</a:t>
            </a:r>
            <a:r>
              <a:rPr dirty="0" sz="4150" spc="180">
                <a:latin typeface="Tahoma"/>
                <a:cs typeface="Tahoma"/>
              </a:rPr>
              <a:t> </a:t>
            </a:r>
            <a:r>
              <a:rPr dirty="0" sz="4150" spc="130">
                <a:latin typeface="Tahoma"/>
                <a:cs typeface="Tahoma"/>
              </a:rPr>
              <a:t>concentrate.</a:t>
            </a:r>
            <a:r>
              <a:rPr dirty="0" sz="4150" spc="135">
                <a:latin typeface="Tahoma"/>
                <a:cs typeface="Tahoma"/>
              </a:rPr>
              <a:t> </a:t>
            </a:r>
            <a:r>
              <a:rPr dirty="0" sz="4150" spc="80">
                <a:latin typeface="Tahoma"/>
                <a:cs typeface="Tahoma"/>
              </a:rPr>
              <a:t>They</a:t>
            </a:r>
            <a:r>
              <a:rPr dirty="0" sz="4150" spc="85">
                <a:latin typeface="Tahoma"/>
                <a:cs typeface="Tahoma"/>
              </a:rPr>
              <a:t> </a:t>
            </a:r>
            <a:r>
              <a:rPr dirty="0" sz="4150" spc="190">
                <a:latin typeface="Tahoma"/>
                <a:cs typeface="Tahoma"/>
              </a:rPr>
              <a:t>require</a:t>
            </a:r>
            <a:r>
              <a:rPr dirty="0" sz="4150" spc="195">
                <a:latin typeface="Tahoma"/>
                <a:cs typeface="Tahoma"/>
              </a:rPr>
              <a:t> </a:t>
            </a:r>
            <a:r>
              <a:rPr dirty="0" sz="4150" spc="200">
                <a:latin typeface="Tahoma"/>
                <a:cs typeface="Tahoma"/>
              </a:rPr>
              <a:t>good </a:t>
            </a:r>
            <a:r>
              <a:rPr dirty="0" sz="4150" spc="-1285">
                <a:latin typeface="Tahoma"/>
                <a:cs typeface="Tahoma"/>
              </a:rPr>
              <a:t> </a:t>
            </a:r>
            <a:r>
              <a:rPr dirty="0" sz="4150" spc="165">
                <a:latin typeface="Tahoma"/>
                <a:cs typeface="Tahoma"/>
              </a:rPr>
              <a:t>habits</a:t>
            </a:r>
            <a:r>
              <a:rPr dirty="0" sz="4150" spc="-210">
                <a:latin typeface="Tahoma"/>
                <a:cs typeface="Tahoma"/>
              </a:rPr>
              <a:t> </a:t>
            </a:r>
            <a:r>
              <a:rPr dirty="0" sz="4150" spc="140">
                <a:latin typeface="Tahoma"/>
                <a:cs typeface="Tahoma"/>
              </a:rPr>
              <a:t>that</a:t>
            </a:r>
            <a:r>
              <a:rPr dirty="0" sz="4150" spc="-210">
                <a:latin typeface="Tahoma"/>
                <a:cs typeface="Tahoma"/>
              </a:rPr>
              <a:t> </a:t>
            </a:r>
            <a:r>
              <a:rPr dirty="0" sz="4150" spc="120">
                <a:latin typeface="Tahoma"/>
                <a:cs typeface="Tahoma"/>
              </a:rPr>
              <a:t>will</a:t>
            </a:r>
            <a:r>
              <a:rPr dirty="0" sz="4150" spc="-210">
                <a:latin typeface="Tahoma"/>
                <a:cs typeface="Tahoma"/>
              </a:rPr>
              <a:t> </a:t>
            </a:r>
            <a:r>
              <a:rPr dirty="0" sz="4150" spc="170">
                <a:latin typeface="Tahoma"/>
                <a:cs typeface="Tahoma"/>
              </a:rPr>
              <a:t>lead</a:t>
            </a:r>
            <a:r>
              <a:rPr dirty="0" sz="4150" spc="-210">
                <a:latin typeface="Tahoma"/>
                <a:cs typeface="Tahoma"/>
              </a:rPr>
              <a:t> </a:t>
            </a:r>
            <a:r>
              <a:rPr dirty="0" sz="4150" spc="175">
                <a:latin typeface="Tahoma"/>
                <a:cs typeface="Tahoma"/>
              </a:rPr>
              <a:t>to</a:t>
            </a:r>
            <a:r>
              <a:rPr dirty="0" sz="4150" spc="-210">
                <a:latin typeface="Tahoma"/>
                <a:cs typeface="Tahoma"/>
              </a:rPr>
              <a:t> </a:t>
            </a:r>
            <a:r>
              <a:rPr dirty="0" sz="4150" spc="145">
                <a:latin typeface="Tahoma"/>
                <a:cs typeface="Tahoma"/>
              </a:rPr>
              <a:t>a</a:t>
            </a:r>
            <a:r>
              <a:rPr dirty="0" sz="4150" spc="-210">
                <a:latin typeface="Tahoma"/>
                <a:cs typeface="Tahoma"/>
              </a:rPr>
              <a:t> </a:t>
            </a:r>
            <a:r>
              <a:rPr dirty="0" sz="4150" spc="145">
                <a:latin typeface="Tahoma"/>
                <a:cs typeface="Tahoma"/>
              </a:rPr>
              <a:t>healthy</a:t>
            </a:r>
            <a:r>
              <a:rPr dirty="0" sz="4150" spc="-210">
                <a:latin typeface="Tahoma"/>
                <a:cs typeface="Tahoma"/>
              </a:rPr>
              <a:t> </a:t>
            </a:r>
            <a:r>
              <a:rPr dirty="0" sz="4150" spc="220">
                <a:latin typeface="Tahoma"/>
                <a:cs typeface="Tahoma"/>
              </a:rPr>
              <a:t>and</a:t>
            </a:r>
            <a:r>
              <a:rPr dirty="0" sz="4150" spc="-210">
                <a:latin typeface="Tahoma"/>
                <a:cs typeface="Tahoma"/>
              </a:rPr>
              <a:t> </a:t>
            </a:r>
            <a:r>
              <a:rPr dirty="0" sz="4150" spc="120">
                <a:latin typeface="Tahoma"/>
                <a:cs typeface="Tahoma"/>
              </a:rPr>
              <a:t>fulfilling</a:t>
            </a:r>
            <a:r>
              <a:rPr dirty="0" sz="4150" spc="-210">
                <a:latin typeface="Tahoma"/>
                <a:cs typeface="Tahoma"/>
              </a:rPr>
              <a:t> </a:t>
            </a:r>
            <a:r>
              <a:rPr dirty="0" sz="4150" spc="60">
                <a:latin typeface="Tahoma"/>
                <a:cs typeface="Tahoma"/>
              </a:rPr>
              <a:t>life.</a:t>
            </a:r>
            <a:endParaRPr sz="41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28816" y="716759"/>
            <a:ext cx="8377555" cy="9423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000" spc="-75" b="1">
                <a:latin typeface="Tahoma"/>
                <a:cs typeface="Tahoma"/>
              </a:rPr>
              <a:t>PROBLEM</a:t>
            </a:r>
            <a:r>
              <a:rPr dirty="0" sz="6000" spc="-260" b="1">
                <a:latin typeface="Tahoma"/>
                <a:cs typeface="Tahoma"/>
              </a:rPr>
              <a:t> </a:t>
            </a:r>
            <a:r>
              <a:rPr dirty="0" sz="6000" spc="-125" b="1">
                <a:latin typeface="Tahoma"/>
                <a:cs typeface="Tahoma"/>
              </a:rPr>
              <a:t>STATEMENT</a:t>
            </a:r>
            <a:endParaRPr sz="60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1"/>
            <a:ext cx="7345680" cy="10287000"/>
            <a:chOff x="0" y="1"/>
            <a:chExt cx="7345680" cy="10287000"/>
          </a:xfrm>
        </p:grpSpPr>
        <p:sp>
          <p:nvSpPr>
            <p:cNvPr id="7" name="object 7"/>
            <p:cNvSpPr/>
            <p:nvPr/>
          </p:nvSpPr>
          <p:spPr>
            <a:xfrm>
              <a:off x="0" y="1"/>
              <a:ext cx="7345680" cy="1444625"/>
            </a:xfrm>
            <a:custGeom>
              <a:avLst/>
              <a:gdLst/>
              <a:ahLst/>
              <a:cxnLst/>
              <a:rect l="l" t="t" r="r" b="b"/>
              <a:pathLst>
                <a:path w="7345680" h="1444625">
                  <a:moveTo>
                    <a:pt x="7267149" y="0"/>
                  </a:moveTo>
                  <a:lnTo>
                    <a:pt x="7345294" y="0"/>
                  </a:lnTo>
                  <a:lnTo>
                    <a:pt x="6066123" y="1444504"/>
                  </a:lnTo>
                  <a:lnTo>
                    <a:pt x="0" y="1444504"/>
                  </a:lnTo>
                  <a:lnTo>
                    <a:pt x="0" y="1386675"/>
                  </a:lnTo>
                  <a:lnTo>
                    <a:pt x="6037160" y="1386675"/>
                  </a:lnTo>
                  <a:lnTo>
                    <a:pt x="7267149" y="0"/>
                  </a:lnTo>
                  <a:close/>
                </a:path>
              </a:pathLst>
            </a:custGeom>
            <a:solidFill>
              <a:srgbClr val="000000">
                <a:alpha val="6862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155"/>
              <a:ext cx="542925" cy="10287000"/>
            </a:xfrm>
            <a:custGeom>
              <a:avLst/>
              <a:gdLst/>
              <a:ahLst/>
              <a:cxnLst/>
              <a:rect l="l" t="t" r="r" b="b"/>
              <a:pathLst>
                <a:path w="542925" h="10287000">
                  <a:moveTo>
                    <a:pt x="542924" y="10286688"/>
                  </a:moveTo>
                  <a:lnTo>
                    <a:pt x="0" y="10286688"/>
                  </a:lnTo>
                  <a:lnTo>
                    <a:pt x="0" y="0"/>
                  </a:lnTo>
                  <a:lnTo>
                    <a:pt x="542924" y="0"/>
                  </a:lnTo>
                  <a:lnTo>
                    <a:pt x="542924" y="10286688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84415" y="185346"/>
            <a:ext cx="4203065" cy="899794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85">
                <a:latin typeface="Tahoma"/>
                <a:cs typeface="Tahoma"/>
              </a:rPr>
              <a:t>APPICORNS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04700" y="2564711"/>
            <a:ext cx="12973050" cy="7229475"/>
            <a:chOff x="4804700" y="2564711"/>
            <a:chExt cx="12973050" cy="7229475"/>
          </a:xfrm>
        </p:grpSpPr>
        <p:sp>
          <p:nvSpPr>
            <p:cNvPr id="3" name="object 3"/>
            <p:cNvSpPr/>
            <p:nvPr/>
          </p:nvSpPr>
          <p:spPr>
            <a:xfrm>
              <a:off x="4804700" y="2564711"/>
              <a:ext cx="12973050" cy="7229475"/>
            </a:xfrm>
            <a:custGeom>
              <a:avLst/>
              <a:gdLst/>
              <a:ahLst/>
              <a:cxnLst/>
              <a:rect l="l" t="t" r="r" b="b"/>
              <a:pathLst>
                <a:path w="12973050" h="7229475">
                  <a:moveTo>
                    <a:pt x="12973049" y="7229450"/>
                  </a:moveTo>
                  <a:lnTo>
                    <a:pt x="0" y="7229450"/>
                  </a:lnTo>
                  <a:lnTo>
                    <a:pt x="0" y="0"/>
                  </a:lnTo>
                  <a:lnTo>
                    <a:pt x="12973049" y="0"/>
                  </a:lnTo>
                  <a:lnTo>
                    <a:pt x="12973049" y="7229450"/>
                  </a:lnTo>
                  <a:close/>
                </a:path>
              </a:pathLst>
            </a:custGeom>
            <a:solidFill>
              <a:srgbClr val="EFF1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6659" y="3359249"/>
              <a:ext cx="144198" cy="1441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86659" y="3910598"/>
              <a:ext cx="144198" cy="1441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86659" y="5013295"/>
              <a:ext cx="144198" cy="14419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86659" y="6115993"/>
              <a:ext cx="144198" cy="14419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6659" y="7770039"/>
              <a:ext cx="144198" cy="14419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86659" y="8321387"/>
              <a:ext cx="144198" cy="14419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716034" y="3086415"/>
            <a:ext cx="11554460" cy="6090285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715"/>
              </a:spcBef>
            </a:pPr>
            <a:r>
              <a:rPr dirty="0" sz="3100" spc="100">
                <a:latin typeface="Tahoma"/>
                <a:cs typeface="Tahoma"/>
              </a:rPr>
              <a:t>We</a:t>
            </a:r>
            <a:r>
              <a:rPr dirty="0" sz="3100" spc="-160">
                <a:latin typeface="Tahoma"/>
                <a:cs typeface="Tahoma"/>
              </a:rPr>
              <a:t> </a:t>
            </a:r>
            <a:r>
              <a:rPr dirty="0" sz="3100" spc="130">
                <a:latin typeface="Tahoma"/>
                <a:cs typeface="Tahoma"/>
              </a:rPr>
              <a:t>provide</a:t>
            </a:r>
            <a:r>
              <a:rPr dirty="0" sz="3100" spc="-160">
                <a:latin typeface="Tahoma"/>
                <a:cs typeface="Tahoma"/>
              </a:rPr>
              <a:t> </a:t>
            </a:r>
            <a:r>
              <a:rPr dirty="0" sz="3100" spc="105">
                <a:latin typeface="Tahoma"/>
                <a:cs typeface="Tahoma"/>
              </a:rPr>
              <a:t>a</a:t>
            </a:r>
            <a:r>
              <a:rPr dirty="0" sz="3100" spc="-155">
                <a:latin typeface="Tahoma"/>
                <a:cs typeface="Tahoma"/>
              </a:rPr>
              <a:t> </a:t>
            </a:r>
            <a:r>
              <a:rPr dirty="0" sz="3100" spc="60">
                <a:latin typeface="Tahoma"/>
                <a:cs typeface="Tahoma"/>
              </a:rPr>
              <a:t>Yoga</a:t>
            </a:r>
            <a:r>
              <a:rPr dirty="0" sz="3100" spc="-160">
                <a:latin typeface="Tahoma"/>
                <a:cs typeface="Tahoma"/>
              </a:rPr>
              <a:t> </a:t>
            </a:r>
            <a:r>
              <a:rPr dirty="0" sz="3100" spc="155">
                <a:latin typeface="Tahoma"/>
                <a:cs typeface="Tahoma"/>
              </a:rPr>
              <a:t>and</a:t>
            </a:r>
            <a:r>
              <a:rPr dirty="0" sz="3100" spc="-155">
                <a:latin typeface="Tahoma"/>
                <a:cs typeface="Tahoma"/>
              </a:rPr>
              <a:t> </a:t>
            </a:r>
            <a:r>
              <a:rPr dirty="0" sz="3100" spc="130">
                <a:latin typeface="Tahoma"/>
                <a:cs typeface="Tahoma"/>
              </a:rPr>
              <a:t>meditation</a:t>
            </a:r>
            <a:r>
              <a:rPr dirty="0" sz="3100" spc="-160">
                <a:latin typeface="Tahoma"/>
                <a:cs typeface="Tahoma"/>
              </a:rPr>
              <a:t> </a:t>
            </a:r>
            <a:r>
              <a:rPr dirty="0" sz="3100" spc="150">
                <a:latin typeface="Tahoma"/>
                <a:cs typeface="Tahoma"/>
              </a:rPr>
              <a:t>program</a:t>
            </a:r>
            <a:r>
              <a:rPr dirty="0" sz="3100" spc="-155">
                <a:latin typeface="Tahoma"/>
                <a:cs typeface="Tahoma"/>
              </a:rPr>
              <a:t> </a:t>
            </a:r>
            <a:r>
              <a:rPr dirty="0" sz="3100" spc="185">
                <a:latin typeface="Tahoma"/>
                <a:cs typeface="Tahoma"/>
              </a:rPr>
              <a:t>on</a:t>
            </a:r>
            <a:r>
              <a:rPr dirty="0" sz="3100" spc="-160">
                <a:latin typeface="Tahoma"/>
                <a:cs typeface="Tahoma"/>
              </a:rPr>
              <a:t> </a:t>
            </a:r>
            <a:r>
              <a:rPr dirty="0" sz="3100" spc="175">
                <a:latin typeface="Tahoma"/>
                <a:cs typeface="Tahoma"/>
              </a:rPr>
              <a:t>our</a:t>
            </a:r>
            <a:r>
              <a:rPr dirty="0" sz="3100" spc="-160">
                <a:latin typeface="Tahoma"/>
                <a:cs typeface="Tahoma"/>
              </a:rPr>
              <a:t> </a:t>
            </a:r>
            <a:r>
              <a:rPr dirty="0" sz="3100" spc="90">
                <a:latin typeface="Tahoma"/>
                <a:cs typeface="Tahoma"/>
              </a:rPr>
              <a:t>app.</a:t>
            </a:r>
            <a:endParaRPr sz="3100">
              <a:latin typeface="Tahoma"/>
              <a:cs typeface="Tahoma"/>
            </a:endParaRPr>
          </a:p>
          <a:p>
            <a:pPr algn="just" marL="12700" marR="10160">
              <a:lnSpc>
                <a:spcPct val="116700"/>
              </a:lnSpc>
            </a:pPr>
            <a:r>
              <a:rPr dirty="0" sz="3100" spc="100">
                <a:latin typeface="Tahoma"/>
                <a:cs typeface="Tahoma"/>
              </a:rPr>
              <a:t>We </a:t>
            </a:r>
            <a:r>
              <a:rPr dirty="0" sz="3100" spc="130">
                <a:latin typeface="Tahoma"/>
                <a:cs typeface="Tahoma"/>
              </a:rPr>
              <a:t>provide </a:t>
            </a:r>
            <a:r>
              <a:rPr dirty="0" sz="3100" spc="105">
                <a:latin typeface="Tahoma"/>
                <a:cs typeface="Tahoma"/>
              </a:rPr>
              <a:t>a </a:t>
            </a:r>
            <a:r>
              <a:rPr dirty="0" sz="3100" spc="100">
                <a:latin typeface="Tahoma"/>
                <a:cs typeface="Tahoma"/>
              </a:rPr>
              <a:t>15-minute </a:t>
            </a:r>
            <a:r>
              <a:rPr dirty="0" sz="3100" spc="130">
                <a:latin typeface="Tahoma"/>
                <a:cs typeface="Tahoma"/>
              </a:rPr>
              <a:t>meditation </a:t>
            </a:r>
            <a:r>
              <a:rPr dirty="0" sz="3100" spc="150">
                <a:latin typeface="Tahoma"/>
                <a:cs typeface="Tahoma"/>
              </a:rPr>
              <a:t>program </a:t>
            </a:r>
            <a:r>
              <a:rPr dirty="0" sz="3100" spc="125">
                <a:latin typeface="Tahoma"/>
                <a:cs typeface="Tahoma"/>
              </a:rPr>
              <a:t>in </a:t>
            </a:r>
            <a:r>
              <a:rPr dirty="0" sz="3100" spc="120">
                <a:latin typeface="Tahoma"/>
                <a:cs typeface="Tahoma"/>
              </a:rPr>
              <a:t>which </a:t>
            </a:r>
            <a:r>
              <a:rPr dirty="0" sz="3100" spc="135">
                <a:latin typeface="Tahoma"/>
                <a:cs typeface="Tahoma"/>
              </a:rPr>
              <a:t>Users </a:t>
            </a:r>
            <a:r>
              <a:rPr dirty="0" sz="3100" spc="140">
                <a:latin typeface="Tahoma"/>
                <a:cs typeface="Tahoma"/>
              </a:rPr>
              <a:t> </a:t>
            </a:r>
            <a:r>
              <a:rPr dirty="0" sz="3100" spc="135">
                <a:latin typeface="Tahoma"/>
                <a:cs typeface="Tahoma"/>
              </a:rPr>
              <a:t>may</a:t>
            </a:r>
            <a:r>
              <a:rPr dirty="0" sz="3100" spc="-160">
                <a:latin typeface="Tahoma"/>
                <a:cs typeface="Tahoma"/>
              </a:rPr>
              <a:t> </a:t>
            </a:r>
            <a:r>
              <a:rPr dirty="0" sz="3100" spc="110">
                <a:latin typeface="Tahoma"/>
                <a:cs typeface="Tahoma"/>
              </a:rPr>
              <a:t>concentrate</a:t>
            </a:r>
            <a:r>
              <a:rPr dirty="0" sz="3100" spc="-160">
                <a:latin typeface="Tahoma"/>
                <a:cs typeface="Tahoma"/>
              </a:rPr>
              <a:t> </a:t>
            </a:r>
            <a:r>
              <a:rPr dirty="0" sz="3100" spc="110">
                <a:latin typeface="Tahoma"/>
                <a:cs typeface="Tahoma"/>
              </a:rPr>
              <a:t>while</a:t>
            </a:r>
            <a:r>
              <a:rPr dirty="0" sz="3100" spc="-160">
                <a:latin typeface="Tahoma"/>
                <a:cs typeface="Tahoma"/>
              </a:rPr>
              <a:t> </a:t>
            </a:r>
            <a:r>
              <a:rPr dirty="0" sz="3100" spc="90">
                <a:latin typeface="Tahoma"/>
                <a:cs typeface="Tahoma"/>
              </a:rPr>
              <a:t>listening</a:t>
            </a:r>
            <a:r>
              <a:rPr dirty="0" sz="3100" spc="-160">
                <a:latin typeface="Tahoma"/>
                <a:cs typeface="Tahoma"/>
              </a:rPr>
              <a:t> </a:t>
            </a:r>
            <a:r>
              <a:rPr dirty="0" sz="3100" spc="125">
                <a:latin typeface="Tahoma"/>
                <a:cs typeface="Tahoma"/>
              </a:rPr>
              <a:t>to</a:t>
            </a:r>
            <a:r>
              <a:rPr dirty="0" sz="3100" spc="-155">
                <a:latin typeface="Tahoma"/>
                <a:cs typeface="Tahoma"/>
              </a:rPr>
              <a:t> </a:t>
            </a:r>
            <a:r>
              <a:rPr dirty="0" sz="3100" spc="95">
                <a:latin typeface="Tahoma"/>
                <a:cs typeface="Tahoma"/>
              </a:rPr>
              <a:t>relaxing</a:t>
            </a:r>
            <a:r>
              <a:rPr dirty="0" sz="3100" spc="-160">
                <a:latin typeface="Tahoma"/>
                <a:cs typeface="Tahoma"/>
              </a:rPr>
              <a:t> </a:t>
            </a:r>
            <a:r>
              <a:rPr dirty="0" sz="3100" spc="95">
                <a:latin typeface="Tahoma"/>
                <a:cs typeface="Tahoma"/>
              </a:rPr>
              <a:t>music.</a:t>
            </a:r>
            <a:endParaRPr sz="3100">
              <a:latin typeface="Tahoma"/>
              <a:cs typeface="Tahoma"/>
            </a:endParaRPr>
          </a:p>
          <a:p>
            <a:pPr algn="just" marL="12700" marR="5080">
              <a:lnSpc>
                <a:spcPct val="116700"/>
              </a:lnSpc>
            </a:pPr>
            <a:r>
              <a:rPr dirty="0" sz="3100" spc="-114">
                <a:latin typeface="Tahoma"/>
                <a:cs typeface="Tahoma"/>
              </a:rPr>
              <a:t>It </a:t>
            </a:r>
            <a:r>
              <a:rPr dirty="0" sz="3100" spc="140">
                <a:latin typeface="Tahoma"/>
                <a:cs typeface="Tahoma"/>
              </a:rPr>
              <a:t>improves </a:t>
            </a:r>
            <a:r>
              <a:rPr dirty="0" sz="3100" spc="120">
                <a:latin typeface="Tahoma"/>
                <a:cs typeface="Tahoma"/>
              </a:rPr>
              <a:t>concentration which </a:t>
            </a:r>
            <a:r>
              <a:rPr dirty="0" sz="3100" spc="85">
                <a:latin typeface="Tahoma"/>
                <a:cs typeface="Tahoma"/>
              </a:rPr>
              <a:t>is </a:t>
            </a:r>
            <a:r>
              <a:rPr dirty="0" sz="3100" spc="125">
                <a:latin typeface="Tahoma"/>
                <a:cs typeface="Tahoma"/>
              </a:rPr>
              <a:t>helpful in </a:t>
            </a:r>
            <a:r>
              <a:rPr dirty="0" sz="3100" spc="114">
                <a:latin typeface="Tahoma"/>
                <a:cs typeface="Tahoma"/>
              </a:rPr>
              <a:t>their </a:t>
            </a:r>
            <a:r>
              <a:rPr dirty="0" sz="3100" spc="80">
                <a:latin typeface="Tahoma"/>
                <a:cs typeface="Tahoma"/>
              </a:rPr>
              <a:t>career. </a:t>
            </a:r>
            <a:r>
              <a:rPr dirty="0" sz="3100" spc="-114">
                <a:latin typeface="Tahoma"/>
                <a:cs typeface="Tahoma"/>
              </a:rPr>
              <a:t>It </a:t>
            </a:r>
            <a:r>
              <a:rPr dirty="0" sz="3100" spc="-110">
                <a:latin typeface="Tahoma"/>
                <a:cs typeface="Tahoma"/>
              </a:rPr>
              <a:t> </a:t>
            </a:r>
            <a:r>
              <a:rPr dirty="0" sz="3100" spc="130">
                <a:latin typeface="Tahoma"/>
                <a:cs typeface="Tahoma"/>
              </a:rPr>
              <a:t>helps</a:t>
            </a:r>
            <a:r>
              <a:rPr dirty="0" sz="3100" spc="-165">
                <a:latin typeface="Tahoma"/>
                <a:cs typeface="Tahoma"/>
              </a:rPr>
              <a:t> </a:t>
            </a:r>
            <a:r>
              <a:rPr dirty="0" sz="3100" spc="125">
                <a:latin typeface="Tahoma"/>
                <a:cs typeface="Tahoma"/>
              </a:rPr>
              <a:t>to</a:t>
            </a:r>
            <a:r>
              <a:rPr dirty="0" sz="3100" spc="-160">
                <a:latin typeface="Tahoma"/>
                <a:cs typeface="Tahoma"/>
              </a:rPr>
              <a:t> </a:t>
            </a:r>
            <a:r>
              <a:rPr dirty="0" sz="3100" spc="130">
                <a:latin typeface="Tahoma"/>
                <a:cs typeface="Tahoma"/>
              </a:rPr>
              <a:t>provide</a:t>
            </a:r>
            <a:r>
              <a:rPr dirty="0" sz="3100" spc="-160">
                <a:latin typeface="Tahoma"/>
                <a:cs typeface="Tahoma"/>
              </a:rPr>
              <a:t> </a:t>
            </a:r>
            <a:r>
              <a:rPr dirty="0" sz="3100" spc="110">
                <a:latin typeface="Tahoma"/>
                <a:cs typeface="Tahoma"/>
              </a:rPr>
              <a:t>peace</a:t>
            </a:r>
            <a:r>
              <a:rPr dirty="0" sz="3100" spc="-160">
                <a:latin typeface="Tahoma"/>
                <a:cs typeface="Tahoma"/>
              </a:rPr>
              <a:t> </a:t>
            </a:r>
            <a:r>
              <a:rPr dirty="0" sz="3100" spc="125">
                <a:latin typeface="Tahoma"/>
                <a:cs typeface="Tahoma"/>
              </a:rPr>
              <a:t>to</a:t>
            </a:r>
            <a:r>
              <a:rPr dirty="0" sz="3100" spc="-160">
                <a:latin typeface="Tahoma"/>
                <a:cs typeface="Tahoma"/>
              </a:rPr>
              <a:t> </a:t>
            </a:r>
            <a:r>
              <a:rPr dirty="0" sz="3100" spc="114">
                <a:latin typeface="Tahoma"/>
                <a:cs typeface="Tahoma"/>
              </a:rPr>
              <a:t>stressed</a:t>
            </a:r>
            <a:r>
              <a:rPr dirty="0" sz="3100" spc="-160">
                <a:latin typeface="Tahoma"/>
                <a:cs typeface="Tahoma"/>
              </a:rPr>
              <a:t> </a:t>
            </a:r>
            <a:r>
              <a:rPr dirty="0" sz="3100" spc="105">
                <a:latin typeface="Tahoma"/>
                <a:cs typeface="Tahoma"/>
              </a:rPr>
              <a:t>people.</a:t>
            </a:r>
            <a:endParaRPr sz="3100">
              <a:latin typeface="Tahoma"/>
              <a:cs typeface="Tahoma"/>
            </a:endParaRPr>
          </a:p>
          <a:p>
            <a:pPr algn="just" marL="12700" marR="6985">
              <a:lnSpc>
                <a:spcPct val="116700"/>
              </a:lnSpc>
            </a:pPr>
            <a:r>
              <a:rPr dirty="0" sz="3100" spc="100">
                <a:latin typeface="Tahoma"/>
                <a:cs typeface="Tahoma"/>
              </a:rPr>
              <a:t>We</a:t>
            </a:r>
            <a:r>
              <a:rPr dirty="0" sz="3100" spc="40">
                <a:latin typeface="Tahoma"/>
                <a:cs typeface="Tahoma"/>
              </a:rPr>
              <a:t> </a:t>
            </a:r>
            <a:r>
              <a:rPr dirty="0" sz="3100" spc="114">
                <a:latin typeface="Tahoma"/>
                <a:cs typeface="Tahoma"/>
              </a:rPr>
              <a:t>also</a:t>
            </a:r>
            <a:r>
              <a:rPr dirty="0" sz="3100" spc="40">
                <a:latin typeface="Tahoma"/>
                <a:cs typeface="Tahoma"/>
              </a:rPr>
              <a:t> </a:t>
            </a:r>
            <a:r>
              <a:rPr dirty="0" sz="3100" spc="100">
                <a:latin typeface="Tahoma"/>
                <a:cs typeface="Tahoma"/>
              </a:rPr>
              <a:t>have</a:t>
            </a:r>
            <a:r>
              <a:rPr dirty="0" sz="3100" spc="40">
                <a:latin typeface="Tahoma"/>
                <a:cs typeface="Tahoma"/>
              </a:rPr>
              <a:t> </a:t>
            </a:r>
            <a:r>
              <a:rPr dirty="0" sz="3100" spc="140">
                <a:latin typeface="Tahoma"/>
                <a:cs typeface="Tahoma"/>
              </a:rPr>
              <a:t>an</a:t>
            </a:r>
            <a:r>
              <a:rPr dirty="0" sz="3100" spc="40">
                <a:latin typeface="Tahoma"/>
                <a:cs typeface="Tahoma"/>
              </a:rPr>
              <a:t> </a:t>
            </a:r>
            <a:r>
              <a:rPr dirty="0" sz="3100" spc="155">
                <a:latin typeface="Tahoma"/>
                <a:cs typeface="Tahoma"/>
              </a:rPr>
              <a:t>ebook</a:t>
            </a:r>
            <a:r>
              <a:rPr dirty="0" sz="3100" spc="45">
                <a:latin typeface="Tahoma"/>
                <a:cs typeface="Tahoma"/>
              </a:rPr>
              <a:t> </a:t>
            </a:r>
            <a:r>
              <a:rPr dirty="0" sz="3100" spc="105">
                <a:latin typeface="Tahoma"/>
                <a:cs typeface="Tahoma"/>
              </a:rPr>
              <a:t>section</a:t>
            </a:r>
            <a:r>
              <a:rPr dirty="0" sz="3100" spc="40">
                <a:latin typeface="Tahoma"/>
                <a:cs typeface="Tahoma"/>
              </a:rPr>
              <a:t> </a:t>
            </a:r>
            <a:r>
              <a:rPr dirty="0" sz="3100" spc="135">
                <a:latin typeface="Tahoma"/>
                <a:cs typeface="Tahoma"/>
              </a:rPr>
              <a:t>where</a:t>
            </a:r>
            <a:r>
              <a:rPr dirty="0" sz="3100" spc="40">
                <a:latin typeface="Tahoma"/>
                <a:cs typeface="Tahoma"/>
              </a:rPr>
              <a:t> </a:t>
            </a:r>
            <a:r>
              <a:rPr dirty="0" sz="3100" spc="155">
                <a:latin typeface="Tahoma"/>
                <a:cs typeface="Tahoma"/>
              </a:rPr>
              <a:t>popular</a:t>
            </a:r>
            <a:r>
              <a:rPr dirty="0" sz="3100" spc="40">
                <a:latin typeface="Tahoma"/>
                <a:cs typeface="Tahoma"/>
              </a:rPr>
              <a:t> </a:t>
            </a:r>
            <a:r>
              <a:rPr dirty="0" sz="3100" spc="110">
                <a:latin typeface="Tahoma"/>
                <a:cs typeface="Tahoma"/>
              </a:rPr>
              <a:t>spiritual</a:t>
            </a:r>
            <a:r>
              <a:rPr dirty="0" sz="3100" spc="45">
                <a:latin typeface="Tahoma"/>
                <a:cs typeface="Tahoma"/>
              </a:rPr>
              <a:t> </a:t>
            </a:r>
            <a:r>
              <a:rPr dirty="0" sz="3100" spc="150">
                <a:latin typeface="Tahoma"/>
                <a:cs typeface="Tahoma"/>
              </a:rPr>
              <a:t>books </a:t>
            </a:r>
            <a:r>
              <a:rPr dirty="0" sz="3100" spc="-960">
                <a:latin typeface="Tahoma"/>
                <a:cs typeface="Tahoma"/>
              </a:rPr>
              <a:t> </a:t>
            </a:r>
            <a:r>
              <a:rPr dirty="0" sz="3100" spc="125">
                <a:latin typeface="Tahoma"/>
                <a:cs typeface="Tahoma"/>
              </a:rPr>
              <a:t>such </a:t>
            </a:r>
            <a:r>
              <a:rPr dirty="0" sz="3100" spc="100">
                <a:latin typeface="Tahoma"/>
                <a:cs typeface="Tahoma"/>
              </a:rPr>
              <a:t>as </a:t>
            </a:r>
            <a:r>
              <a:rPr dirty="0" sz="3100" spc="114">
                <a:latin typeface="Tahoma"/>
                <a:cs typeface="Tahoma"/>
              </a:rPr>
              <a:t>the </a:t>
            </a:r>
            <a:r>
              <a:rPr dirty="0" sz="3100" spc="120">
                <a:latin typeface="Tahoma"/>
                <a:cs typeface="Tahoma"/>
              </a:rPr>
              <a:t>Bhagwad </a:t>
            </a:r>
            <a:r>
              <a:rPr dirty="0" sz="3100" spc="65">
                <a:latin typeface="Tahoma"/>
                <a:cs typeface="Tahoma"/>
              </a:rPr>
              <a:t>Geeta, </a:t>
            </a:r>
            <a:r>
              <a:rPr dirty="0" sz="3100" spc="75">
                <a:latin typeface="Tahoma"/>
                <a:cs typeface="Tahoma"/>
              </a:rPr>
              <a:t>Ramayana, Bible, </a:t>
            </a:r>
            <a:r>
              <a:rPr dirty="0" sz="3100" spc="110">
                <a:latin typeface="Tahoma"/>
                <a:cs typeface="Tahoma"/>
              </a:rPr>
              <a:t>Quran, </a:t>
            </a:r>
            <a:r>
              <a:rPr dirty="0" sz="3100" spc="70">
                <a:latin typeface="Tahoma"/>
                <a:cs typeface="Tahoma"/>
              </a:rPr>
              <a:t>etc </a:t>
            </a:r>
            <a:r>
              <a:rPr dirty="0" sz="3100" spc="120">
                <a:latin typeface="Tahoma"/>
                <a:cs typeface="Tahoma"/>
              </a:rPr>
              <a:t>are </a:t>
            </a:r>
            <a:r>
              <a:rPr dirty="0" sz="3100" spc="-955">
                <a:latin typeface="Tahoma"/>
                <a:cs typeface="Tahoma"/>
              </a:rPr>
              <a:t> </a:t>
            </a:r>
            <a:r>
              <a:rPr dirty="0" sz="3100" spc="130">
                <a:latin typeface="Tahoma"/>
                <a:cs typeface="Tahoma"/>
              </a:rPr>
              <a:t>summarised.</a:t>
            </a:r>
            <a:endParaRPr sz="3100">
              <a:latin typeface="Tahoma"/>
              <a:cs typeface="Tahoma"/>
            </a:endParaRPr>
          </a:p>
          <a:p>
            <a:pPr marL="12700" marR="5080">
              <a:lnSpc>
                <a:spcPct val="116700"/>
              </a:lnSpc>
            </a:pPr>
            <a:r>
              <a:rPr dirty="0" sz="3100" spc="110">
                <a:latin typeface="Tahoma"/>
                <a:cs typeface="Tahoma"/>
              </a:rPr>
              <a:t>Providing</a:t>
            </a:r>
            <a:r>
              <a:rPr dirty="0" sz="3100" spc="-155">
                <a:latin typeface="Tahoma"/>
                <a:cs typeface="Tahoma"/>
              </a:rPr>
              <a:t> </a:t>
            </a:r>
            <a:r>
              <a:rPr dirty="0" sz="3100" spc="90">
                <a:latin typeface="Tahoma"/>
                <a:cs typeface="Tahoma"/>
              </a:rPr>
              <a:t>daily</a:t>
            </a:r>
            <a:r>
              <a:rPr dirty="0" sz="3100" spc="-150">
                <a:latin typeface="Tahoma"/>
                <a:cs typeface="Tahoma"/>
              </a:rPr>
              <a:t> </a:t>
            </a:r>
            <a:r>
              <a:rPr dirty="0" sz="3100" spc="100">
                <a:latin typeface="Tahoma"/>
                <a:cs typeface="Tahoma"/>
              </a:rPr>
              <a:t>streaks</a:t>
            </a:r>
            <a:r>
              <a:rPr dirty="0" sz="3100" spc="-155">
                <a:latin typeface="Tahoma"/>
                <a:cs typeface="Tahoma"/>
              </a:rPr>
              <a:t> </a:t>
            </a:r>
            <a:r>
              <a:rPr dirty="0" sz="3100" spc="85">
                <a:latin typeface="Tahoma"/>
                <a:cs typeface="Tahoma"/>
              </a:rPr>
              <a:t>will</a:t>
            </a:r>
            <a:r>
              <a:rPr dirty="0" sz="3100" spc="-150">
                <a:latin typeface="Tahoma"/>
                <a:cs typeface="Tahoma"/>
              </a:rPr>
              <a:t> </a:t>
            </a:r>
            <a:r>
              <a:rPr dirty="0" sz="3100" spc="114">
                <a:latin typeface="Tahoma"/>
                <a:cs typeface="Tahoma"/>
              </a:rPr>
              <a:t>encourage</a:t>
            </a:r>
            <a:r>
              <a:rPr dirty="0" sz="3100" spc="-150">
                <a:latin typeface="Tahoma"/>
                <a:cs typeface="Tahoma"/>
              </a:rPr>
              <a:t> </a:t>
            </a:r>
            <a:r>
              <a:rPr dirty="0" sz="3100" spc="145">
                <a:latin typeface="Tahoma"/>
                <a:cs typeface="Tahoma"/>
              </a:rPr>
              <a:t>people</a:t>
            </a:r>
            <a:r>
              <a:rPr dirty="0" sz="3100" spc="-155">
                <a:latin typeface="Tahoma"/>
                <a:cs typeface="Tahoma"/>
              </a:rPr>
              <a:t> </a:t>
            </a:r>
            <a:r>
              <a:rPr dirty="0" sz="3100" spc="125">
                <a:latin typeface="Tahoma"/>
                <a:cs typeface="Tahoma"/>
              </a:rPr>
              <a:t>to</a:t>
            </a:r>
            <a:r>
              <a:rPr dirty="0" sz="3100" spc="-150">
                <a:latin typeface="Tahoma"/>
                <a:cs typeface="Tahoma"/>
              </a:rPr>
              <a:t> </a:t>
            </a:r>
            <a:r>
              <a:rPr dirty="0" sz="3100" spc="95">
                <a:latin typeface="Tahoma"/>
                <a:cs typeface="Tahoma"/>
              </a:rPr>
              <a:t>practice</a:t>
            </a:r>
            <a:r>
              <a:rPr dirty="0" sz="3100" spc="-150">
                <a:latin typeface="Tahoma"/>
                <a:cs typeface="Tahoma"/>
              </a:rPr>
              <a:t> </a:t>
            </a:r>
            <a:r>
              <a:rPr dirty="0" sz="3100" spc="35">
                <a:latin typeface="Tahoma"/>
                <a:cs typeface="Tahoma"/>
              </a:rPr>
              <a:t>yoga. </a:t>
            </a:r>
            <a:r>
              <a:rPr dirty="0" sz="3100" spc="40">
                <a:latin typeface="Tahoma"/>
                <a:cs typeface="Tahoma"/>
              </a:rPr>
              <a:t> </a:t>
            </a:r>
            <a:r>
              <a:rPr dirty="0" sz="3100" spc="150">
                <a:latin typeface="Tahoma"/>
                <a:cs typeface="Tahoma"/>
              </a:rPr>
              <a:t>News</a:t>
            </a:r>
            <a:r>
              <a:rPr dirty="0" sz="3100" spc="345">
                <a:latin typeface="Tahoma"/>
                <a:cs typeface="Tahoma"/>
              </a:rPr>
              <a:t> </a:t>
            </a:r>
            <a:r>
              <a:rPr dirty="0" sz="3100" spc="105">
                <a:latin typeface="Tahoma"/>
                <a:cs typeface="Tahoma"/>
              </a:rPr>
              <a:t>section</a:t>
            </a:r>
            <a:r>
              <a:rPr dirty="0" sz="3100" spc="345">
                <a:latin typeface="Tahoma"/>
                <a:cs typeface="Tahoma"/>
              </a:rPr>
              <a:t> </a:t>
            </a:r>
            <a:r>
              <a:rPr dirty="0" sz="3100" spc="120">
                <a:latin typeface="Tahoma"/>
                <a:cs typeface="Tahoma"/>
              </a:rPr>
              <a:t>which</a:t>
            </a:r>
            <a:r>
              <a:rPr dirty="0" sz="3100" spc="350">
                <a:latin typeface="Tahoma"/>
                <a:cs typeface="Tahoma"/>
              </a:rPr>
              <a:t> </a:t>
            </a:r>
            <a:r>
              <a:rPr dirty="0" sz="3100" spc="125">
                <a:latin typeface="Tahoma"/>
                <a:cs typeface="Tahoma"/>
              </a:rPr>
              <a:t>provides</a:t>
            </a:r>
            <a:r>
              <a:rPr dirty="0" sz="3100" spc="345">
                <a:latin typeface="Tahoma"/>
                <a:cs typeface="Tahoma"/>
              </a:rPr>
              <a:t> </a:t>
            </a:r>
            <a:r>
              <a:rPr dirty="0" sz="3100" spc="100">
                <a:latin typeface="Tahoma"/>
                <a:cs typeface="Tahoma"/>
              </a:rPr>
              <a:t>details</a:t>
            </a:r>
            <a:r>
              <a:rPr dirty="0" sz="3100" spc="345">
                <a:latin typeface="Tahoma"/>
                <a:cs typeface="Tahoma"/>
              </a:rPr>
              <a:t> </a:t>
            </a:r>
            <a:r>
              <a:rPr dirty="0" sz="3100" spc="130">
                <a:latin typeface="Tahoma"/>
                <a:cs typeface="Tahoma"/>
              </a:rPr>
              <a:t>of</a:t>
            </a:r>
            <a:r>
              <a:rPr dirty="0" sz="3100" spc="350">
                <a:latin typeface="Tahoma"/>
                <a:cs typeface="Tahoma"/>
              </a:rPr>
              <a:t> </a:t>
            </a:r>
            <a:r>
              <a:rPr dirty="0" sz="3100" spc="75">
                <a:latin typeface="Tahoma"/>
                <a:cs typeface="Tahoma"/>
              </a:rPr>
              <a:t>yoga</a:t>
            </a:r>
            <a:r>
              <a:rPr dirty="0" sz="3100" spc="345">
                <a:latin typeface="Tahoma"/>
                <a:cs typeface="Tahoma"/>
              </a:rPr>
              <a:t> </a:t>
            </a:r>
            <a:r>
              <a:rPr dirty="0" sz="3100" spc="155">
                <a:latin typeface="Tahoma"/>
                <a:cs typeface="Tahoma"/>
              </a:rPr>
              <a:t>and</a:t>
            </a:r>
            <a:r>
              <a:rPr dirty="0" sz="3100" spc="345">
                <a:latin typeface="Tahoma"/>
                <a:cs typeface="Tahoma"/>
              </a:rPr>
              <a:t> </a:t>
            </a:r>
            <a:r>
              <a:rPr dirty="0" sz="3100" spc="130">
                <a:latin typeface="Tahoma"/>
                <a:cs typeface="Tahoma"/>
              </a:rPr>
              <a:t>meditation </a:t>
            </a:r>
            <a:r>
              <a:rPr dirty="0" sz="3100" spc="-950">
                <a:latin typeface="Tahoma"/>
                <a:cs typeface="Tahoma"/>
              </a:rPr>
              <a:t> </a:t>
            </a:r>
            <a:r>
              <a:rPr dirty="0" sz="3100" spc="114">
                <a:latin typeface="Tahoma"/>
                <a:cs typeface="Tahoma"/>
              </a:rPr>
              <a:t>campaigns</a:t>
            </a:r>
            <a:r>
              <a:rPr dirty="0" sz="3100" spc="-160">
                <a:latin typeface="Tahoma"/>
                <a:cs typeface="Tahoma"/>
              </a:rPr>
              <a:t> </a:t>
            </a:r>
            <a:r>
              <a:rPr dirty="0" sz="3100" spc="135">
                <a:latin typeface="Tahoma"/>
                <a:cs typeface="Tahoma"/>
              </a:rPr>
              <a:t>for</a:t>
            </a:r>
            <a:r>
              <a:rPr dirty="0" sz="3100" spc="-160">
                <a:latin typeface="Tahoma"/>
                <a:cs typeface="Tahoma"/>
              </a:rPr>
              <a:t> </a:t>
            </a:r>
            <a:r>
              <a:rPr dirty="0" sz="3100" spc="125">
                <a:latin typeface="Tahoma"/>
                <a:cs typeface="Tahoma"/>
              </a:rPr>
              <a:t>those</a:t>
            </a:r>
            <a:r>
              <a:rPr dirty="0" sz="3100" spc="-160">
                <a:latin typeface="Tahoma"/>
                <a:cs typeface="Tahoma"/>
              </a:rPr>
              <a:t> </a:t>
            </a:r>
            <a:r>
              <a:rPr dirty="0" sz="3100" spc="165">
                <a:latin typeface="Tahoma"/>
                <a:cs typeface="Tahoma"/>
              </a:rPr>
              <a:t>who</a:t>
            </a:r>
            <a:r>
              <a:rPr dirty="0" sz="3100" spc="-160">
                <a:latin typeface="Tahoma"/>
                <a:cs typeface="Tahoma"/>
              </a:rPr>
              <a:t> </a:t>
            </a:r>
            <a:r>
              <a:rPr dirty="0" sz="3100" spc="114">
                <a:latin typeface="Tahoma"/>
                <a:cs typeface="Tahoma"/>
              </a:rPr>
              <a:t>want</a:t>
            </a:r>
            <a:r>
              <a:rPr dirty="0" sz="3100" spc="-160">
                <a:latin typeface="Tahoma"/>
                <a:cs typeface="Tahoma"/>
              </a:rPr>
              <a:t> </a:t>
            </a:r>
            <a:r>
              <a:rPr dirty="0" sz="3100" spc="125">
                <a:latin typeface="Tahoma"/>
                <a:cs typeface="Tahoma"/>
              </a:rPr>
              <a:t>to</a:t>
            </a:r>
            <a:r>
              <a:rPr dirty="0" sz="3100" spc="-160">
                <a:latin typeface="Tahoma"/>
                <a:cs typeface="Tahoma"/>
              </a:rPr>
              <a:t> </a:t>
            </a:r>
            <a:r>
              <a:rPr dirty="0" sz="3100" spc="80">
                <a:latin typeface="Tahoma"/>
                <a:cs typeface="Tahoma"/>
              </a:rPr>
              <a:t>learn.</a:t>
            </a:r>
            <a:endParaRPr sz="310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7401" y="3062413"/>
            <a:ext cx="3571874" cy="477862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591392" y="1005110"/>
            <a:ext cx="4845050" cy="941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000" spc="125" b="1">
                <a:latin typeface="Tahoma"/>
                <a:cs typeface="Tahoma"/>
              </a:rPr>
              <a:t>Our</a:t>
            </a:r>
            <a:r>
              <a:rPr dirty="0" sz="6000" spc="-270" b="1">
                <a:latin typeface="Tahoma"/>
                <a:cs typeface="Tahoma"/>
              </a:rPr>
              <a:t> </a:t>
            </a:r>
            <a:r>
              <a:rPr dirty="0" sz="6000" spc="-15" b="1">
                <a:latin typeface="Tahoma"/>
                <a:cs typeface="Tahoma"/>
              </a:rPr>
              <a:t>Solution</a:t>
            </a:r>
            <a:endParaRPr sz="60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1"/>
            <a:ext cx="8093709" cy="10287000"/>
            <a:chOff x="0" y="1"/>
            <a:chExt cx="8093709" cy="10287000"/>
          </a:xfrm>
        </p:grpSpPr>
        <p:sp>
          <p:nvSpPr>
            <p:cNvPr id="14" name="object 14"/>
            <p:cNvSpPr/>
            <p:nvPr/>
          </p:nvSpPr>
          <p:spPr>
            <a:xfrm>
              <a:off x="0" y="1"/>
              <a:ext cx="8093709" cy="1484630"/>
            </a:xfrm>
            <a:custGeom>
              <a:avLst/>
              <a:gdLst/>
              <a:ahLst/>
              <a:cxnLst/>
              <a:rect l="l" t="t" r="r" b="b"/>
              <a:pathLst>
                <a:path w="8093709" h="1484630">
                  <a:moveTo>
                    <a:pt x="8013492" y="0"/>
                  </a:moveTo>
                  <a:lnTo>
                    <a:pt x="8093705" y="0"/>
                  </a:lnTo>
                  <a:lnTo>
                    <a:pt x="6779404" y="1484117"/>
                  </a:lnTo>
                  <a:lnTo>
                    <a:pt x="0" y="1484117"/>
                  </a:lnTo>
                  <a:lnTo>
                    <a:pt x="0" y="1424759"/>
                  </a:lnTo>
                  <a:lnTo>
                    <a:pt x="6749673" y="1424759"/>
                  </a:lnTo>
                  <a:lnTo>
                    <a:pt x="8013492" y="0"/>
                  </a:lnTo>
                  <a:close/>
                </a:path>
              </a:pathLst>
            </a:custGeom>
            <a:solidFill>
              <a:srgbClr val="000000">
                <a:alpha val="6862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0" y="156"/>
              <a:ext cx="542925" cy="10287000"/>
            </a:xfrm>
            <a:custGeom>
              <a:avLst/>
              <a:gdLst/>
              <a:ahLst/>
              <a:cxnLst/>
              <a:rect l="l" t="t" r="r" b="b"/>
              <a:pathLst>
                <a:path w="542925" h="10287000">
                  <a:moveTo>
                    <a:pt x="542924" y="10286688"/>
                  </a:moveTo>
                  <a:lnTo>
                    <a:pt x="0" y="10286688"/>
                  </a:lnTo>
                  <a:lnTo>
                    <a:pt x="0" y="0"/>
                  </a:lnTo>
                  <a:lnTo>
                    <a:pt x="542924" y="0"/>
                  </a:lnTo>
                  <a:lnTo>
                    <a:pt x="542924" y="10286688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084415" y="185346"/>
            <a:ext cx="4203065" cy="899794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85">
                <a:latin typeface="Tahoma"/>
                <a:cs typeface="Tahoma"/>
              </a:rPr>
              <a:t>APPICORNS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57130" y="2117074"/>
            <a:ext cx="13754100" cy="6638925"/>
          </a:xfrm>
          <a:custGeom>
            <a:avLst/>
            <a:gdLst/>
            <a:ahLst/>
            <a:cxnLst/>
            <a:rect l="l" t="t" r="r" b="b"/>
            <a:pathLst>
              <a:path w="13754100" h="6638925">
                <a:moveTo>
                  <a:pt x="13753902" y="6638925"/>
                </a:moveTo>
                <a:lnTo>
                  <a:pt x="0" y="6638925"/>
                </a:lnTo>
                <a:lnTo>
                  <a:pt x="0" y="0"/>
                </a:lnTo>
                <a:lnTo>
                  <a:pt x="13753902" y="0"/>
                </a:lnTo>
                <a:lnTo>
                  <a:pt x="13753902" y="6638925"/>
                </a:lnTo>
                <a:close/>
              </a:path>
            </a:pathLst>
          </a:custGeom>
          <a:solidFill>
            <a:srgbClr val="EFF1F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762" y="3444558"/>
            <a:ext cx="2323877" cy="24574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0624" y="6221739"/>
            <a:ext cx="2059415" cy="23934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20903" y="2303658"/>
            <a:ext cx="155944" cy="155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20903" y="5131458"/>
            <a:ext cx="155944" cy="1559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20903" y="6545358"/>
            <a:ext cx="155944" cy="15594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988481" y="1910661"/>
            <a:ext cx="12816205" cy="56813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34500"/>
              </a:lnSpc>
              <a:spcBef>
                <a:spcPts val="95"/>
              </a:spcBef>
            </a:pPr>
            <a:r>
              <a:rPr dirty="0" sz="3450" spc="114">
                <a:latin typeface="Tahoma"/>
                <a:cs typeface="Tahoma"/>
              </a:rPr>
              <a:t>Providing </a:t>
            </a:r>
            <a:r>
              <a:rPr dirty="0" sz="3450" spc="95">
                <a:latin typeface="Tahoma"/>
                <a:cs typeface="Tahoma"/>
              </a:rPr>
              <a:t>daily </a:t>
            </a:r>
            <a:r>
              <a:rPr dirty="0" sz="3450" spc="100">
                <a:latin typeface="Tahoma"/>
                <a:cs typeface="Tahoma"/>
              </a:rPr>
              <a:t>streaks </a:t>
            </a:r>
            <a:r>
              <a:rPr dirty="0" sz="3450" spc="85">
                <a:latin typeface="Tahoma"/>
                <a:cs typeface="Tahoma"/>
              </a:rPr>
              <a:t>will </a:t>
            </a:r>
            <a:r>
              <a:rPr dirty="0" sz="3450" spc="120">
                <a:latin typeface="Tahoma"/>
                <a:cs typeface="Tahoma"/>
              </a:rPr>
              <a:t>encourage </a:t>
            </a:r>
            <a:r>
              <a:rPr dirty="0" sz="3450" spc="150">
                <a:latin typeface="Tahoma"/>
                <a:cs typeface="Tahoma"/>
              </a:rPr>
              <a:t>people </a:t>
            </a:r>
            <a:r>
              <a:rPr dirty="0" sz="3450" spc="130">
                <a:latin typeface="Tahoma"/>
                <a:cs typeface="Tahoma"/>
              </a:rPr>
              <a:t>to </a:t>
            </a:r>
            <a:r>
              <a:rPr dirty="0" sz="3450" spc="100">
                <a:latin typeface="Tahoma"/>
                <a:cs typeface="Tahoma"/>
              </a:rPr>
              <a:t>practice </a:t>
            </a:r>
            <a:r>
              <a:rPr dirty="0" sz="3450" spc="70">
                <a:latin typeface="Tahoma"/>
                <a:cs typeface="Tahoma"/>
              </a:rPr>
              <a:t>yoga </a:t>
            </a:r>
            <a:r>
              <a:rPr dirty="0" sz="3450" spc="-1065">
                <a:latin typeface="Tahoma"/>
                <a:cs typeface="Tahoma"/>
              </a:rPr>
              <a:t> </a:t>
            </a:r>
            <a:r>
              <a:rPr dirty="0" sz="3450" spc="160">
                <a:latin typeface="Tahoma"/>
                <a:cs typeface="Tahoma"/>
              </a:rPr>
              <a:t>and </a:t>
            </a:r>
            <a:r>
              <a:rPr dirty="0" sz="3450" spc="150">
                <a:latin typeface="Tahoma"/>
                <a:cs typeface="Tahoma"/>
              </a:rPr>
              <a:t>when </a:t>
            </a:r>
            <a:r>
              <a:rPr dirty="0" sz="3450" spc="90">
                <a:latin typeface="Tahoma"/>
                <a:cs typeface="Tahoma"/>
              </a:rPr>
              <a:t>they </a:t>
            </a:r>
            <a:r>
              <a:rPr dirty="0" sz="3450" spc="135">
                <a:latin typeface="Tahoma"/>
                <a:cs typeface="Tahoma"/>
              </a:rPr>
              <a:t>complete </a:t>
            </a:r>
            <a:r>
              <a:rPr dirty="0" sz="3450" spc="105">
                <a:latin typeface="Tahoma"/>
                <a:cs typeface="Tahoma"/>
              </a:rPr>
              <a:t>a </a:t>
            </a:r>
            <a:r>
              <a:rPr dirty="0" sz="3450" spc="100">
                <a:latin typeface="Tahoma"/>
                <a:cs typeface="Tahoma"/>
              </a:rPr>
              <a:t>milestone, </a:t>
            </a:r>
            <a:r>
              <a:rPr dirty="0" sz="3450" spc="90">
                <a:latin typeface="Tahoma"/>
                <a:cs typeface="Tahoma"/>
              </a:rPr>
              <a:t>they </a:t>
            </a:r>
            <a:r>
              <a:rPr dirty="0" sz="3450" spc="85">
                <a:latin typeface="Tahoma"/>
                <a:cs typeface="Tahoma"/>
              </a:rPr>
              <a:t>will </a:t>
            </a:r>
            <a:r>
              <a:rPr dirty="0" sz="3450" spc="155">
                <a:latin typeface="Tahoma"/>
                <a:cs typeface="Tahoma"/>
              </a:rPr>
              <a:t>be </a:t>
            </a:r>
            <a:r>
              <a:rPr dirty="0" sz="3450" spc="114">
                <a:latin typeface="Tahoma"/>
                <a:cs typeface="Tahoma"/>
              </a:rPr>
              <a:t>recognized </a:t>
            </a:r>
            <a:r>
              <a:rPr dirty="0" sz="3450" spc="-1065">
                <a:latin typeface="Tahoma"/>
                <a:cs typeface="Tahoma"/>
              </a:rPr>
              <a:t> </a:t>
            </a:r>
            <a:r>
              <a:rPr dirty="0" sz="3450" spc="110">
                <a:latin typeface="Tahoma"/>
                <a:cs typeface="Tahoma"/>
              </a:rPr>
              <a:t>with </a:t>
            </a:r>
            <a:r>
              <a:rPr dirty="0" sz="3450" spc="105">
                <a:latin typeface="Tahoma"/>
                <a:cs typeface="Tahoma"/>
              </a:rPr>
              <a:t>a </a:t>
            </a:r>
            <a:r>
              <a:rPr dirty="0" sz="3450" spc="75">
                <a:latin typeface="Tahoma"/>
                <a:cs typeface="Tahoma"/>
              </a:rPr>
              <a:t>badge. </a:t>
            </a:r>
            <a:r>
              <a:rPr dirty="0" sz="3450" spc="100">
                <a:latin typeface="Tahoma"/>
                <a:cs typeface="Tahoma"/>
              </a:rPr>
              <a:t>With </a:t>
            </a:r>
            <a:r>
              <a:rPr dirty="0" sz="3450" spc="110">
                <a:latin typeface="Tahoma"/>
                <a:cs typeface="Tahoma"/>
              </a:rPr>
              <a:t>each </a:t>
            </a:r>
            <a:r>
              <a:rPr dirty="0" sz="3450" spc="65">
                <a:latin typeface="Tahoma"/>
                <a:cs typeface="Tahoma"/>
              </a:rPr>
              <a:t>badge, </a:t>
            </a:r>
            <a:r>
              <a:rPr dirty="0" sz="3450" spc="120">
                <a:latin typeface="Tahoma"/>
                <a:cs typeface="Tahoma"/>
              </a:rPr>
              <a:t>the </a:t>
            </a:r>
            <a:r>
              <a:rPr dirty="0" sz="3450" spc="160">
                <a:latin typeface="Tahoma"/>
                <a:cs typeface="Tahoma"/>
              </a:rPr>
              <a:t>person </a:t>
            </a:r>
            <a:r>
              <a:rPr dirty="0" sz="3450" spc="85">
                <a:latin typeface="Tahoma"/>
                <a:cs typeface="Tahoma"/>
              </a:rPr>
              <a:t>will </a:t>
            </a:r>
            <a:r>
              <a:rPr dirty="0" sz="3450" spc="155">
                <a:latin typeface="Tahoma"/>
                <a:cs typeface="Tahoma"/>
              </a:rPr>
              <a:t>be </a:t>
            </a:r>
            <a:r>
              <a:rPr dirty="0" sz="3450" spc="145">
                <a:latin typeface="Tahoma"/>
                <a:cs typeface="Tahoma"/>
              </a:rPr>
              <a:t>rewarded </a:t>
            </a:r>
            <a:r>
              <a:rPr dirty="0" sz="3450" spc="150">
                <a:latin typeface="Tahoma"/>
                <a:cs typeface="Tahoma"/>
              </a:rPr>
              <a:t> </a:t>
            </a:r>
            <a:r>
              <a:rPr dirty="0" sz="3450" spc="110">
                <a:latin typeface="Tahoma"/>
                <a:cs typeface="Tahoma"/>
              </a:rPr>
              <a:t>with</a:t>
            </a:r>
            <a:r>
              <a:rPr dirty="0" sz="3450" spc="-190">
                <a:latin typeface="Tahoma"/>
                <a:cs typeface="Tahoma"/>
              </a:rPr>
              <a:t> </a:t>
            </a:r>
            <a:r>
              <a:rPr dirty="0" sz="3450" spc="180">
                <a:latin typeface="Tahoma"/>
                <a:cs typeface="Tahoma"/>
              </a:rPr>
              <a:t>some</a:t>
            </a:r>
            <a:r>
              <a:rPr dirty="0" sz="3450" spc="-185">
                <a:latin typeface="Tahoma"/>
                <a:cs typeface="Tahoma"/>
              </a:rPr>
              <a:t> </a:t>
            </a:r>
            <a:r>
              <a:rPr dirty="0" sz="3450" spc="110">
                <a:latin typeface="Tahoma"/>
                <a:cs typeface="Tahoma"/>
              </a:rPr>
              <a:t>free</a:t>
            </a:r>
            <a:r>
              <a:rPr dirty="0" sz="3450" spc="-185">
                <a:latin typeface="Tahoma"/>
                <a:cs typeface="Tahoma"/>
              </a:rPr>
              <a:t> </a:t>
            </a:r>
            <a:r>
              <a:rPr dirty="0" sz="3450" spc="50">
                <a:latin typeface="Tahoma"/>
                <a:cs typeface="Tahoma"/>
              </a:rPr>
              <a:t>E-books,</a:t>
            </a:r>
            <a:r>
              <a:rPr dirty="0" sz="3450" spc="-185">
                <a:latin typeface="Tahoma"/>
                <a:cs typeface="Tahoma"/>
              </a:rPr>
              <a:t> </a:t>
            </a:r>
            <a:r>
              <a:rPr dirty="0" sz="3450" spc="85">
                <a:latin typeface="Tahoma"/>
                <a:cs typeface="Tahoma"/>
              </a:rPr>
              <a:t>points,</a:t>
            </a:r>
            <a:r>
              <a:rPr dirty="0" sz="3450" spc="-185">
                <a:latin typeface="Tahoma"/>
                <a:cs typeface="Tahoma"/>
              </a:rPr>
              <a:t> </a:t>
            </a:r>
            <a:r>
              <a:rPr dirty="0" sz="3450" spc="20">
                <a:latin typeface="Tahoma"/>
                <a:cs typeface="Tahoma"/>
              </a:rPr>
              <a:t>etc.</a:t>
            </a:r>
            <a:endParaRPr sz="3450">
              <a:latin typeface="Tahoma"/>
              <a:cs typeface="Tahoma"/>
            </a:endParaRPr>
          </a:p>
          <a:p>
            <a:pPr algn="just" marL="12700" marR="7620">
              <a:lnSpc>
                <a:spcPts val="5570"/>
              </a:lnSpc>
              <a:spcBef>
                <a:spcPts val="425"/>
              </a:spcBef>
            </a:pPr>
            <a:r>
              <a:rPr dirty="0" sz="3450" spc="195">
                <a:latin typeface="Tahoma"/>
                <a:cs typeface="Tahoma"/>
              </a:rPr>
              <a:t>Our </a:t>
            </a:r>
            <a:r>
              <a:rPr dirty="0" sz="3450" spc="120">
                <a:latin typeface="Tahoma"/>
                <a:cs typeface="Tahoma"/>
              </a:rPr>
              <a:t>application</a:t>
            </a:r>
            <a:r>
              <a:rPr dirty="0" sz="3450" spc="125">
                <a:latin typeface="Tahoma"/>
                <a:cs typeface="Tahoma"/>
              </a:rPr>
              <a:t> </a:t>
            </a:r>
            <a:r>
              <a:rPr dirty="0" sz="3450" spc="120">
                <a:latin typeface="Tahoma"/>
                <a:cs typeface="Tahoma"/>
              </a:rPr>
              <a:t>offer</a:t>
            </a:r>
            <a:r>
              <a:rPr dirty="0" sz="3450" spc="125">
                <a:latin typeface="Tahoma"/>
                <a:cs typeface="Tahoma"/>
              </a:rPr>
              <a:t> </a:t>
            </a:r>
            <a:r>
              <a:rPr dirty="0" sz="3450" spc="120">
                <a:latin typeface="Tahoma"/>
                <a:cs typeface="Tahoma"/>
              </a:rPr>
              <a:t>short-duration</a:t>
            </a:r>
            <a:r>
              <a:rPr dirty="0" sz="3450" spc="125">
                <a:latin typeface="Tahoma"/>
                <a:cs typeface="Tahoma"/>
              </a:rPr>
              <a:t> </a:t>
            </a:r>
            <a:r>
              <a:rPr dirty="0" sz="3450" spc="70">
                <a:latin typeface="Tahoma"/>
                <a:cs typeface="Tahoma"/>
              </a:rPr>
              <a:t>yoga</a:t>
            </a:r>
            <a:r>
              <a:rPr dirty="0" sz="3450" spc="75">
                <a:latin typeface="Tahoma"/>
                <a:cs typeface="Tahoma"/>
              </a:rPr>
              <a:t> </a:t>
            </a:r>
            <a:r>
              <a:rPr dirty="0" sz="3450" spc="160">
                <a:latin typeface="Tahoma"/>
                <a:cs typeface="Tahoma"/>
              </a:rPr>
              <a:t>and </a:t>
            </a:r>
            <a:r>
              <a:rPr dirty="0" sz="3450" spc="135">
                <a:latin typeface="Tahoma"/>
                <a:cs typeface="Tahoma"/>
              </a:rPr>
              <a:t>meditation </a:t>
            </a:r>
            <a:r>
              <a:rPr dirty="0" sz="3450" spc="140">
                <a:latin typeface="Tahoma"/>
                <a:cs typeface="Tahoma"/>
              </a:rPr>
              <a:t> </a:t>
            </a:r>
            <a:r>
              <a:rPr dirty="0" sz="3450" spc="150">
                <a:latin typeface="Tahoma"/>
                <a:cs typeface="Tahoma"/>
              </a:rPr>
              <a:t>programs</a:t>
            </a:r>
            <a:r>
              <a:rPr dirty="0" sz="3450" spc="-190">
                <a:latin typeface="Tahoma"/>
                <a:cs typeface="Tahoma"/>
              </a:rPr>
              <a:t> </a:t>
            </a:r>
            <a:r>
              <a:rPr dirty="0" sz="3450" spc="110">
                <a:latin typeface="Tahoma"/>
                <a:cs typeface="Tahoma"/>
              </a:rPr>
              <a:t>with</a:t>
            </a:r>
            <a:r>
              <a:rPr dirty="0" sz="3450" spc="-185">
                <a:latin typeface="Tahoma"/>
                <a:cs typeface="Tahoma"/>
              </a:rPr>
              <a:t> </a:t>
            </a:r>
            <a:r>
              <a:rPr dirty="0" sz="3450" spc="155">
                <a:latin typeface="Tahoma"/>
                <a:cs typeface="Tahoma"/>
              </a:rPr>
              <a:t>deep</a:t>
            </a:r>
            <a:r>
              <a:rPr dirty="0" sz="3450" spc="-185">
                <a:latin typeface="Tahoma"/>
                <a:cs typeface="Tahoma"/>
              </a:rPr>
              <a:t> </a:t>
            </a:r>
            <a:r>
              <a:rPr dirty="0" sz="3450" spc="114">
                <a:latin typeface="Tahoma"/>
                <a:cs typeface="Tahoma"/>
              </a:rPr>
              <a:t>relaxation</a:t>
            </a:r>
            <a:r>
              <a:rPr dirty="0" sz="3450" spc="-185">
                <a:latin typeface="Tahoma"/>
                <a:cs typeface="Tahoma"/>
              </a:rPr>
              <a:t> </a:t>
            </a:r>
            <a:r>
              <a:rPr dirty="0" sz="3450" spc="130">
                <a:latin typeface="Tahoma"/>
                <a:cs typeface="Tahoma"/>
              </a:rPr>
              <a:t>to</a:t>
            </a:r>
            <a:r>
              <a:rPr dirty="0" sz="3450" spc="-190">
                <a:latin typeface="Tahoma"/>
                <a:cs typeface="Tahoma"/>
              </a:rPr>
              <a:t> </a:t>
            </a:r>
            <a:r>
              <a:rPr dirty="0" sz="3450" spc="145">
                <a:latin typeface="Tahoma"/>
                <a:cs typeface="Tahoma"/>
              </a:rPr>
              <a:t>help</a:t>
            </a:r>
            <a:r>
              <a:rPr dirty="0" sz="3450" spc="-185">
                <a:latin typeface="Tahoma"/>
                <a:cs typeface="Tahoma"/>
              </a:rPr>
              <a:t> </a:t>
            </a:r>
            <a:r>
              <a:rPr dirty="0" sz="3450" spc="105">
                <a:latin typeface="Tahoma"/>
                <a:cs typeface="Tahoma"/>
              </a:rPr>
              <a:t>concentration.</a:t>
            </a:r>
            <a:endParaRPr sz="3450">
              <a:latin typeface="Tahoma"/>
              <a:cs typeface="Tahoma"/>
            </a:endParaRPr>
          </a:p>
          <a:p>
            <a:pPr algn="just" marL="229870">
              <a:lnSpc>
                <a:spcPct val="100000"/>
              </a:lnSpc>
              <a:spcBef>
                <a:spcPts val="994"/>
              </a:spcBef>
            </a:pPr>
            <a:r>
              <a:rPr dirty="0" sz="3450" spc="105">
                <a:latin typeface="Tahoma"/>
                <a:cs typeface="Tahoma"/>
              </a:rPr>
              <a:t>Have</a:t>
            </a:r>
            <a:r>
              <a:rPr dirty="0" sz="3450" spc="630">
                <a:latin typeface="Tahoma"/>
                <a:cs typeface="Tahoma"/>
              </a:rPr>
              <a:t> </a:t>
            </a:r>
            <a:r>
              <a:rPr dirty="0" sz="3450" spc="105">
                <a:latin typeface="Tahoma"/>
                <a:cs typeface="Tahoma"/>
              </a:rPr>
              <a:t>a</a:t>
            </a:r>
            <a:r>
              <a:rPr dirty="0" sz="3450" spc="635">
                <a:latin typeface="Tahoma"/>
                <a:cs typeface="Tahoma"/>
              </a:rPr>
              <a:t> </a:t>
            </a:r>
            <a:r>
              <a:rPr dirty="0" sz="3450" spc="110">
                <a:latin typeface="Tahoma"/>
                <a:cs typeface="Tahoma"/>
              </a:rPr>
              <a:t>section</a:t>
            </a:r>
            <a:r>
              <a:rPr dirty="0" sz="3450" spc="635">
                <a:latin typeface="Tahoma"/>
                <a:cs typeface="Tahoma"/>
              </a:rPr>
              <a:t> </a:t>
            </a:r>
            <a:r>
              <a:rPr dirty="0" sz="3450" spc="140">
                <a:latin typeface="Tahoma"/>
                <a:cs typeface="Tahoma"/>
              </a:rPr>
              <a:t>for</a:t>
            </a:r>
            <a:r>
              <a:rPr dirty="0" sz="3450" spc="635">
                <a:latin typeface="Tahoma"/>
                <a:cs typeface="Tahoma"/>
              </a:rPr>
              <a:t> </a:t>
            </a:r>
            <a:r>
              <a:rPr dirty="0" sz="3450" spc="125">
                <a:latin typeface="Tahoma"/>
                <a:cs typeface="Tahoma"/>
              </a:rPr>
              <a:t>news</a:t>
            </a:r>
            <a:r>
              <a:rPr dirty="0" sz="3450" spc="635">
                <a:latin typeface="Tahoma"/>
                <a:cs typeface="Tahoma"/>
              </a:rPr>
              <a:t> </a:t>
            </a:r>
            <a:r>
              <a:rPr dirty="0" sz="3450" spc="135">
                <a:latin typeface="Tahoma"/>
                <a:cs typeface="Tahoma"/>
              </a:rPr>
              <a:t>where</a:t>
            </a:r>
            <a:r>
              <a:rPr dirty="0" sz="3450" spc="635">
                <a:latin typeface="Tahoma"/>
                <a:cs typeface="Tahoma"/>
              </a:rPr>
              <a:t> </a:t>
            </a:r>
            <a:r>
              <a:rPr dirty="0" sz="3450" spc="135">
                <a:latin typeface="Tahoma"/>
                <a:cs typeface="Tahoma"/>
              </a:rPr>
              <a:t>you</a:t>
            </a:r>
            <a:r>
              <a:rPr dirty="0" sz="3450" spc="635">
                <a:latin typeface="Tahoma"/>
                <a:cs typeface="Tahoma"/>
              </a:rPr>
              <a:t> </a:t>
            </a:r>
            <a:r>
              <a:rPr dirty="0" sz="3450" spc="140">
                <a:latin typeface="Tahoma"/>
                <a:cs typeface="Tahoma"/>
              </a:rPr>
              <a:t>may</a:t>
            </a:r>
            <a:r>
              <a:rPr dirty="0" sz="3450" spc="635">
                <a:latin typeface="Tahoma"/>
                <a:cs typeface="Tahoma"/>
              </a:rPr>
              <a:t> </a:t>
            </a:r>
            <a:r>
              <a:rPr dirty="0" sz="3450" spc="140">
                <a:latin typeface="Tahoma"/>
                <a:cs typeface="Tahoma"/>
              </a:rPr>
              <a:t>read</a:t>
            </a:r>
            <a:r>
              <a:rPr dirty="0" sz="3450" spc="635">
                <a:latin typeface="Tahoma"/>
                <a:cs typeface="Tahoma"/>
              </a:rPr>
              <a:t> </a:t>
            </a:r>
            <a:r>
              <a:rPr dirty="0" sz="3450" spc="150">
                <a:latin typeface="Tahoma"/>
                <a:cs typeface="Tahoma"/>
              </a:rPr>
              <a:t>about</a:t>
            </a:r>
            <a:r>
              <a:rPr dirty="0" sz="3450" spc="635">
                <a:latin typeface="Tahoma"/>
                <a:cs typeface="Tahoma"/>
              </a:rPr>
              <a:t> </a:t>
            </a:r>
            <a:r>
              <a:rPr dirty="0" sz="3450" spc="70">
                <a:latin typeface="Tahoma"/>
                <a:cs typeface="Tahoma"/>
              </a:rPr>
              <a:t>yoga</a:t>
            </a:r>
            <a:endParaRPr sz="3450">
              <a:latin typeface="Tahoma"/>
              <a:cs typeface="Tahoma"/>
            </a:endParaRPr>
          </a:p>
          <a:p>
            <a:pPr algn="just" marL="12700">
              <a:lnSpc>
                <a:spcPct val="100000"/>
              </a:lnSpc>
              <a:spcBef>
                <a:spcPts val="1430"/>
              </a:spcBef>
            </a:pPr>
            <a:r>
              <a:rPr dirty="0" sz="3450" spc="105">
                <a:latin typeface="Tahoma"/>
                <a:cs typeface="Tahoma"/>
              </a:rPr>
              <a:t>retreats</a:t>
            </a:r>
            <a:r>
              <a:rPr dirty="0" sz="3450" spc="-190">
                <a:latin typeface="Tahoma"/>
                <a:cs typeface="Tahoma"/>
              </a:rPr>
              <a:t> </a:t>
            </a:r>
            <a:r>
              <a:rPr dirty="0" sz="3450" spc="160">
                <a:latin typeface="Tahoma"/>
                <a:cs typeface="Tahoma"/>
              </a:rPr>
              <a:t>and</a:t>
            </a:r>
            <a:r>
              <a:rPr dirty="0" sz="3450" spc="-185">
                <a:latin typeface="Tahoma"/>
                <a:cs typeface="Tahoma"/>
              </a:rPr>
              <a:t> </a:t>
            </a:r>
            <a:r>
              <a:rPr dirty="0" sz="3450" spc="140">
                <a:latin typeface="Tahoma"/>
                <a:cs typeface="Tahoma"/>
              </a:rPr>
              <a:t>other</a:t>
            </a:r>
            <a:r>
              <a:rPr dirty="0" sz="3450" spc="-185">
                <a:latin typeface="Tahoma"/>
                <a:cs typeface="Tahoma"/>
              </a:rPr>
              <a:t> </a:t>
            </a:r>
            <a:r>
              <a:rPr dirty="0" sz="3450" spc="95">
                <a:latin typeface="Tahoma"/>
                <a:cs typeface="Tahoma"/>
              </a:rPr>
              <a:t>events</a:t>
            </a:r>
            <a:r>
              <a:rPr dirty="0" sz="3450" spc="-190">
                <a:latin typeface="Tahoma"/>
                <a:cs typeface="Tahoma"/>
              </a:rPr>
              <a:t> </a:t>
            </a:r>
            <a:r>
              <a:rPr dirty="0" sz="3450" spc="100">
                <a:latin typeface="Tahoma"/>
                <a:cs typeface="Tahoma"/>
              </a:rPr>
              <a:t>that</a:t>
            </a:r>
            <a:r>
              <a:rPr dirty="0" sz="3450" spc="-185">
                <a:latin typeface="Tahoma"/>
                <a:cs typeface="Tahoma"/>
              </a:rPr>
              <a:t> </a:t>
            </a:r>
            <a:r>
              <a:rPr dirty="0" sz="3450" spc="125">
                <a:latin typeface="Tahoma"/>
                <a:cs typeface="Tahoma"/>
              </a:rPr>
              <a:t>are</a:t>
            </a:r>
            <a:r>
              <a:rPr dirty="0" sz="3450" spc="-185">
                <a:latin typeface="Tahoma"/>
                <a:cs typeface="Tahoma"/>
              </a:rPr>
              <a:t> </a:t>
            </a:r>
            <a:r>
              <a:rPr dirty="0" sz="3450" spc="85">
                <a:latin typeface="Tahoma"/>
                <a:cs typeface="Tahoma"/>
              </a:rPr>
              <a:t>related.</a:t>
            </a:r>
            <a:endParaRPr sz="34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60848" y="563628"/>
            <a:ext cx="6862445" cy="941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000" spc="-45" b="1">
                <a:latin typeface="Tahoma"/>
                <a:cs typeface="Tahoma"/>
              </a:rPr>
              <a:t>OUR</a:t>
            </a:r>
            <a:r>
              <a:rPr dirty="0" sz="6000" spc="-265" b="1">
                <a:latin typeface="Tahoma"/>
                <a:cs typeface="Tahoma"/>
              </a:rPr>
              <a:t> </a:t>
            </a:r>
            <a:r>
              <a:rPr dirty="0" sz="6000" spc="-170" b="1">
                <a:latin typeface="Tahoma"/>
                <a:cs typeface="Tahoma"/>
              </a:rPr>
              <a:t>UNIQUENESS</a:t>
            </a:r>
            <a:endParaRPr sz="60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8018145" cy="10287000"/>
            <a:chOff x="0" y="0"/>
            <a:chExt cx="8018145" cy="10287000"/>
          </a:xfrm>
        </p:grpSpPr>
        <p:sp>
          <p:nvSpPr>
            <p:cNvPr id="11" name="object 11"/>
            <p:cNvSpPr/>
            <p:nvPr/>
          </p:nvSpPr>
          <p:spPr>
            <a:xfrm>
              <a:off x="0" y="0"/>
              <a:ext cx="8018145" cy="1499870"/>
            </a:xfrm>
            <a:custGeom>
              <a:avLst/>
              <a:gdLst/>
              <a:ahLst/>
              <a:cxnLst/>
              <a:rect l="l" t="t" r="r" b="b"/>
              <a:pathLst>
                <a:path w="8018145" h="1499870">
                  <a:moveTo>
                    <a:pt x="7936376" y="0"/>
                  </a:moveTo>
                  <a:lnTo>
                    <a:pt x="8018148" y="0"/>
                  </a:lnTo>
                  <a:lnTo>
                    <a:pt x="6691990" y="1499673"/>
                  </a:lnTo>
                  <a:lnTo>
                    <a:pt x="0" y="1499673"/>
                  </a:lnTo>
                  <a:lnTo>
                    <a:pt x="0" y="1439090"/>
                  </a:lnTo>
                  <a:lnTo>
                    <a:pt x="6661690" y="1439090"/>
                  </a:lnTo>
                  <a:lnTo>
                    <a:pt x="7936376" y="0"/>
                  </a:lnTo>
                  <a:close/>
                </a:path>
              </a:pathLst>
            </a:custGeom>
            <a:solidFill>
              <a:srgbClr val="000000">
                <a:alpha val="6862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155"/>
              <a:ext cx="542925" cy="10287000"/>
            </a:xfrm>
            <a:custGeom>
              <a:avLst/>
              <a:gdLst/>
              <a:ahLst/>
              <a:cxnLst/>
              <a:rect l="l" t="t" r="r" b="b"/>
              <a:pathLst>
                <a:path w="542925" h="10287000">
                  <a:moveTo>
                    <a:pt x="542924" y="10286688"/>
                  </a:moveTo>
                  <a:lnTo>
                    <a:pt x="0" y="10286688"/>
                  </a:lnTo>
                  <a:lnTo>
                    <a:pt x="0" y="0"/>
                  </a:lnTo>
                  <a:lnTo>
                    <a:pt x="542924" y="0"/>
                  </a:lnTo>
                  <a:lnTo>
                    <a:pt x="542924" y="10286688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84415" y="185345"/>
            <a:ext cx="4203065" cy="899794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85">
                <a:latin typeface="Tahoma"/>
                <a:cs typeface="Tahoma"/>
              </a:rPr>
              <a:t>APPICORNS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4336" y="1552063"/>
            <a:ext cx="7486015" cy="2561590"/>
          </a:xfrm>
          <a:prstGeom prst="rect">
            <a:avLst/>
          </a:prstGeom>
        </p:spPr>
        <p:txBody>
          <a:bodyPr wrap="square" lIns="0" tIns="161290" rIns="0" bIns="0" rtlCol="0" vert="horz">
            <a:spAutoFit/>
          </a:bodyPr>
          <a:lstStyle/>
          <a:p>
            <a:pPr marL="1409700">
              <a:lnSpc>
                <a:spcPct val="100000"/>
              </a:lnSpc>
              <a:spcBef>
                <a:spcPts val="1270"/>
              </a:spcBef>
            </a:pPr>
            <a:r>
              <a:rPr dirty="0" sz="4600" spc="465">
                <a:latin typeface="Tahoma"/>
                <a:cs typeface="Tahoma"/>
              </a:rPr>
              <a:t>Scalable</a:t>
            </a:r>
            <a:endParaRPr sz="4600">
              <a:latin typeface="Tahoma"/>
              <a:cs typeface="Tahoma"/>
            </a:endParaRPr>
          </a:p>
          <a:p>
            <a:pPr algn="just" marR="5080">
              <a:lnSpc>
                <a:spcPct val="117300"/>
              </a:lnSpc>
              <a:spcBef>
                <a:spcPts val="180"/>
              </a:spcBef>
            </a:pPr>
            <a:r>
              <a:rPr dirty="0" sz="3100" spc="325">
                <a:latin typeface="Tahoma"/>
                <a:cs typeface="Tahoma"/>
              </a:rPr>
              <a:t>Flutter </a:t>
            </a:r>
            <a:r>
              <a:rPr dirty="0" sz="3100" spc="225">
                <a:latin typeface="Tahoma"/>
                <a:cs typeface="Tahoma"/>
              </a:rPr>
              <a:t>is </a:t>
            </a:r>
            <a:r>
              <a:rPr dirty="0" sz="3100" spc="305">
                <a:latin typeface="Tahoma"/>
                <a:cs typeface="Tahoma"/>
              </a:rPr>
              <a:t>the </a:t>
            </a:r>
            <a:r>
              <a:rPr dirty="0" sz="3100" spc="370">
                <a:latin typeface="Tahoma"/>
                <a:cs typeface="Tahoma"/>
              </a:rPr>
              <a:t>main </a:t>
            </a:r>
            <a:r>
              <a:rPr dirty="0" sz="3100" spc="310">
                <a:latin typeface="Tahoma"/>
                <a:cs typeface="Tahoma"/>
              </a:rPr>
              <a:t>tech </a:t>
            </a:r>
            <a:r>
              <a:rPr dirty="0" sz="3100" spc="300">
                <a:latin typeface="Tahoma"/>
                <a:cs typeface="Tahoma"/>
              </a:rPr>
              <a:t>stack </a:t>
            </a:r>
            <a:r>
              <a:rPr dirty="0" sz="3100" spc="270">
                <a:latin typeface="Tahoma"/>
                <a:cs typeface="Tahoma"/>
              </a:rPr>
              <a:t>of </a:t>
            </a:r>
            <a:r>
              <a:rPr dirty="0" sz="3100" spc="275">
                <a:latin typeface="Tahoma"/>
                <a:cs typeface="Tahoma"/>
              </a:rPr>
              <a:t> </a:t>
            </a:r>
            <a:r>
              <a:rPr dirty="0" sz="3100" spc="310">
                <a:latin typeface="Tahoma"/>
                <a:cs typeface="Tahoma"/>
              </a:rPr>
              <a:t>this </a:t>
            </a:r>
            <a:r>
              <a:rPr dirty="0" sz="3100" spc="345">
                <a:latin typeface="Tahoma"/>
                <a:cs typeface="Tahoma"/>
              </a:rPr>
              <a:t>entire </a:t>
            </a:r>
            <a:r>
              <a:rPr dirty="0" sz="3100" spc="310">
                <a:latin typeface="Tahoma"/>
                <a:cs typeface="Tahoma"/>
              </a:rPr>
              <a:t>project. </a:t>
            </a:r>
            <a:r>
              <a:rPr dirty="0" sz="3100" spc="275">
                <a:latin typeface="Tahoma"/>
                <a:cs typeface="Tahoma"/>
              </a:rPr>
              <a:t>This </a:t>
            </a:r>
            <a:r>
              <a:rPr dirty="0" sz="3100" spc="280">
                <a:latin typeface="Tahoma"/>
                <a:cs typeface="Tahoma"/>
              </a:rPr>
              <a:t>gives </a:t>
            </a:r>
            <a:r>
              <a:rPr dirty="0" sz="3100" spc="285">
                <a:latin typeface="Tahoma"/>
                <a:cs typeface="Tahoma"/>
              </a:rPr>
              <a:t>us </a:t>
            </a:r>
            <a:r>
              <a:rPr dirty="0" sz="3100" spc="290">
                <a:latin typeface="Tahoma"/>
                <a:cs typeface="Tahoma"/>
              </a:rPr>
              <a:t> </a:t>
            </a:r>
            <a:r>
              <a:rPr dirty="0" sz="3100" spc="305">
                <a:latin typeface="Tahoma"/>
                <a:cs typeface="Tahoma"/>
              </a:rPr>
              <a:t>the</a:t>
            </a:r>
            <a:r>
              <a:rPr dirty="0" sz="3100" spc="715">
                <a:latin typeface="Tahoma"/>
                <a:cs typeface="Tahoma"/>
              </a:rPr>
              <a:t> </a:t>
            </a:r>
            <a:r>
              <a:rPr dirty="0" sz="3100" spc="330">
                <a:latin typeface="Tahoma"/>
                <a:cs typeface="Tahoma"/>
              </a:rPr>
              <a:t>flexibility</a:t>
            </a:r>
            <a:endParaRPr sz="31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58108" y="3534004"/>
            <a:ext cx="4161154" cy="11334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R="5080" indent="96520">
              <a:lnSpc>
                <a:spcPct val="117300"/>
              </a:lnSpc>
              <a:spcBef>
                <a:spcPts val="90"/>
              </a:spcBef>
              <a:tabLst>
                <a:tab pos="887730" algn="l"/>
                <a:tab pos="1989455" algn="l"/>
                <a:tab pos="3041650" algn="l"/>
              </a:tabLst>
            </a:pPr>
            <a:r>
              <a:rPr dirty="0" sz="3100" spc="330">
                <a:latin typeface="Tahoma"/>
                <a:cs typeface="Tahoma"/>
              </a:rPr>
              <a:t>t</a:t>
            </a:r>
            <a:r>
              <a:rPr dirty="0" sz="3100" spc="210">
                <a:latin typeface="Tahoma"/>
                <a:cs typeface="Tahoma"/>
              </a:rPr>
              <a:t>o</a:t>
            </a:r>
            <a:r>
              <a:rPr dirty="0" sz="3100">
                <a:latin typeface="Tahoma"/>
                <a:cs typeface="Tahoma"/>
              </a:rPr>
              <a:t>	</a:t>
            </a:r>
            <a:r>
              <a:rPr dirty="0" sz="3100" spc="455">
                <a:latin typeface="Tahoma"/>
                <a:cs typeface="Tahoma"/>
              </a:rPr>
              <a:t>u</a:t>
            </a:r>
            <a:r>
              <a:rPr dirty="0" sz="3100" spc="370">
                <a:latin typeface="Tahoma"/>
                <a:cs typeface="Tahoma"/>
              </a:rPr>
              <a:t>s</a:t>
            </a:r>
            <a:r>
              <a:rPr dirty="0" sz="3100" spc="125">
                <a:latin typeface="Tahoma"/>
                <a:cs typeface="Tahoma"/>
              </a:rPr>
              <a:t>e</a:t>
            </a:r>
            <a:r>
              <a:rPr dirty="0" sz="3100">
                <a:latin typeface="Tahoma"/>
                <a:cs typeface="Tahoma"/>
              </a:rPr>
              <a:t>	</a:t>
            </a:r>
            <a:r>
              <a:rPr dirty="0" sz="3100" spc="330">
                <a:latin typeface="Tahoma"/>
                <a:cs typeface="Tahoma"/>
              </a:rPr>
              <a:t>t</a:t>
            </a:r>
            <a:r>
              <a:rPr dirty="0" sz="3100" spc="455">
                <a:latin typeface="Tahoma"/>
                <a:cs typeface="Tahoma"/>
              </a:rPr>
              <a:t>h</a:t>
            </a:r>
            <a:r>
              <a:rPr dirty="0" sz="3100" spc="125">
                <a:latin typeface="Tahoma"/>
                <a:cs typeface="Tahoma"/>
              </a:rPr>
              <a:t>e</a:t>
            </a:r>
            <a:r>
              <a:rPr dirty="0" sz="3100">
                <a:latin typeface="Tahoma"/>
                <a:cs typeface="Tahoma"/>
              </a:rPr>
              <a:t>	</a:t>
            </a:r>
            <a:r>
              <a:rPr dirty="0" sz="3100" spc="370">
                <a:latin typeface="Tahoma"/>
                <a:cs typeface="Tahoma"/>
              </a:rPr>
              <a:t>s</a:t>
            </a:r>
            <a:r>
              <a:rPr dirty="0" sz="3100" spc="375">
                <a:latin typeface="Tahoma"/>
                <a:cs typeface="Tahoma"/>
              </a:rPr>
              <a:t>a</a:t>
            </a:r>
            <a:r>
              <a:rPr dirty="0" sz="3100" spc="575">
                <a:latin typeface="Tahoma"/>
                <a:cs typeface="Tahoma"/>
              </a:rPr>
              <a:t>m</a:t>
            </a:r>
            <a:r>
              <a:rPr dirty="0" sz="3100" spc="90">
                <a:latin typeface="Tahoma"/>
                <a:cs typeface="Tahoma"/>
              </a:rPr>
              <a:t>e  </a:t>
            </a:r>
            <a:r>
              <a:rPr dirty="0" sz="3100" spc="305">
                <a:latin typeface="Tahoma"/>
                <a:cs typeface="Tahoma"/>
              </a:rPr>
              <a:t>the</a:t>
            </a:r>
            <a:endParaRPr sz="3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86984" y="4163620"/>
            <a:ext cx="989330" cy="5041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3100" spc="400">
                <a:latin typeface="Tahoma"/>
                <a:cs typeface="Tahoma"/>
              </a:rPr>
              <a:t>w</a:t>
            </a:r>
            <a:r>
              <a:rPr dirty="0" sz="3100" spc="385">
                <a:latin typeface="Tahoma"/>
                <a:cs typeface="Tahoma"/>
              </a:rPr>
              <a:t>e</a:t>
            </a:r>
            <a:r>
              <a:rPr dirty="0" sz="3100" spc="465">
                <a:latin typeface="Tahoma"/>
                <a:cs typeface="Tahoma"/>
              </a:rPr>
              <a:t>b</a:t>
            </a:r>
            <a:r>
              <a:rPr dirty="0" sz="3100" spc="-170">
                <a:latin typeface="Tahoma"/>
                <a:cs typeface="Tahoma"/>
              </a:rPr>
              <a:t>,</a:t>
            </a:r>
            <a:endParaRPr sz="3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15967" y="4163620"/>
            <a:ext cx="1804035" cy="5041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3100" spc="375">
                <a:latin typeface="Tahoma"/>
                <a:cs typeface="Tahoma"/>
              </a:rPr>
              <a:t>a</a:t>
            </a:r>
            <a:r>
              <a:rPr dirty="0" sz="3100" spc="455">
                <a:latin typeface="Tahoma"/>
                <a:cs typeface="Tahoma"/>
              </a:rPr>
              <a:t>n</a:t>
            </a:r>
            <a:r>
              <a:rPr dirty="0" sz="3100" spc="465">
                <a:latin typeface="Tahoma"/>
                <a:cs typeface="Tahoma"/>
              </a:rPr>
              <a:t>d</a:t>
            </a:r>
            <a:r>
              <a:rPr dirty="0" sz="3100" spc="420">
                <a:latin typeface="Tahoma"/>
                <a:cs typeface="Tahoma"/>
              </a:rPr>
              <a:t>r</a:t>
            </a:r>
            <a:r>
              <a:rPr dirty="0" sz="3100" spc="470">
                <a:latin typeface="Tahoma"/>
                <a:cs typeface="Tahoma"/>
              </a:rPr>
              <a:t>o</a:t>
            </a:r>
            <a:r>
              <a:rPr dirty="0" sz="3100" spc="345">
                <a:latin typeface="Tahoma"/>
                <a:cs typeface="Tahoma"/>
              </a:rPr>
              <a:t>i</a:t>
            </a:r>
            <a:r>
              <a:rPr dirty="0" sz="3100" spc="465">
                <a:latin typeface="Tahoma"/>
                <a:cs typeface="Tahoma"/>
              </a:rPr>
              <a:t>d</a:t>
            </a:r>
            <a:r>
              <a:rPr dirty="0" sz="3100" spc="-170">
                <a:latin typeface="Tahoma"/>
                <a:cs typeface="Tahoma"/>
              </a:rPr>
              <a:t>,</a:t>
            </a:r>
            <a:endParaRPr sz="3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34336" y="4087965"/>
            <a:ext cx="2983865" cy="11334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R="5080">
              <a:lnSpc>
                <a:spcPct val="117300"/>
              </a:lnSpc>
              <a:spcBef>
                <a:spcPts val="90"/>
              </a:spcBef>
              <a:tabLst>
                <a:tab pos="2364740" algn="l"/>
              </a:tabLst>
            </a:pPr>
            <a:r>
              <a:rPr dirty="0" sz="3100" spc="320">
                <a:latin typeface="Tahoma"/>
                <a:cs typeface="Tahoma"/>
              </a:rPr>
              <a:t>c</a:t>
            </a:r>
            <a:r>
              <a:rPr dirty="0" sz="3100" spc="470">
                <a:latin typeface="Tahoma"/>
                <a:cs typeface="Tahoma"/>
              </a:rPr>
              <a:t>o</a:t>
            </a:r>
            <a:r>
              <a:rPr dirty="0" sz="3100" spc="465">
                <a:latin typeface="Tahoma"/>
                <a:cs typeface="Tahoma"/>
              </a:rPr>
              <a:t>d</a:t>
            </a:r>
            <a:r>
              <a:rPr dirty="0" sz="3100" spc="385">
                <a:latin typeface="Tahoma"/>
                <a:cs typeface="Tahoma"/>
              </a:rPr>
              <a:t>e</a:t>
            </a:r>
            <a:r>
              <a:rPr dirty="0" sz="3100" spc="465">
                <a:latin typeface="Tahoma"/>
                <a:cs typeface="Tahoma"/>
              </a:rPr>
              <a:t>b</a:t>
            </a:r>
            <a:r>
              <a:rPr dirty="0" sz="3100" spc="375">
                <a:latin typeface="Tahoma"/>
                <a:cs typeface="Tahoma"/>
              </a:rPr>
              <a:t>a</a:t>
            </a:r>
            <a:r>
              <a:rPr dirty="0" sz="3100" spc="370">
                <a:latin typeface="Tahoma"/>
                <a:cs typeface="Tahoma"/>
              </a:rPr>
              <a:t>s</a:t>
            </a:r>
            <a:r>
              <a:rPr dirty="0" sz="3100" spc="125">
                <a:latin typeface="Tahoma"/>
                <a:cs typeface="Tahoma"/>
              </a:rPr>
              <a:t>e</a:t>
            </a:r>
            <a:r>
              <a:rPr dirty="0" sz="3100">
                <a:latin typeface="Tahoma"/>
                <a:cs typeface="Tahoma"/>
              </a:rPr>
              <a:t>	</a:t>
            </a:r>
            <a:r>
              <a:rPr dirty="0" sz="3100" spc="335">
                <a:latin typeface="Tahoma"/>
                <a:cs typeface="Tahoma"/>
              </a:rPr>
              <a:t>f</a:t>
            </a:r>
            <a:r>
              <a:rPr dirty="0" sz="3100" spc="470">
                <a:latin typeface="Tahoma"/>
                <a:cs typeface="Tahoma"/>
              </a:rPr>
              <a:t>o</a:t>
            </a:r>
            <a:r>
              <a:rPr dirty="0" sz="3100" spc="145">
                <a:latin typeface="Tahoma"/>
                <a:cs typeface="Tahoma"/>
              </a:rPr>
              <a:t>r  </a:t>
            </a:r>
            <a:r>
              <a:rPr dirty="0" sz="3100" spc="345">
                <a:latin typeface="Tahoma"/>
                <a:cs typeface="Tahoma"/>
              </a:rPr>
              <a:t>and</a:t>
            </a:r>
            <a:r>
              <a:rPr dirty="0" sz="3100" spc="355">
                <a:latin typeface="Tahoma"/>
                <a:cs typeface="Tahoma"/>
              </a:rPr>
              <a:t> </a:t>
            </a:r>
            <a:r>
              <a:rPr dirty="0" sz="3100" spc="250">
                <a:latin typeface="Tahoma"/>
                <a:cs typeface="Tahoma"/>
              </a:rPr>
              <a:t>iOS.</a:t>
            </a:r>
            <a:endParaRPr sz="3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1478" y="5620705"/>
            <a:ext cx="7991475" cy="3971925"/>
          </a:xfrm>
          <a:prstGeom prst="rect">
            <a:avLst/>
          </a:prstGeom>
          <a:solidFill>
            <a:srgbClr val="EFF1F5"/>
          </a:solidFill>
        </p:spPr>
        <p:txBody>
          <a:bodyPr wrap="square" lIns="0" tIns="75565" rIns="0" bIns="0" rtlCol="0" vert="horz">
            <a:spAutoFit/>
          </a:bodyPr>
          <a:lstStyle/>
          <a:p>
            <a:pPr algn="ctr" marR="1648460">
              <a:lnSpc>
                <a:spcPct val="100000"/>
              </a:lnSpc>
              <a:spcBef>
                <a:spcPts val="595"/>
              </a:spcBef>
            </a:pPr>
            <a:r>
              <a:rPr dirty="0" sz="5000" spc="120">
                <a:latin typeface="Tahoma"/>
                <a:cs typeface="Tahoma"/>
              </a:rPr>
              <a:t>Feasibility</a:t>
            </a:r>
            <a:endParaRPr sz="5000">
              <a:latin typeface="Tahoma"/>
              <a:cs typeface="Tahoma"/>
            </a:endParaRPr>
          </a:p>
          <a:p>
            <a:pPr marL="219075" marR="827405">
              <a:lnSpc>
                <a:spcPct val="115700"/>
              </a:lnSpc>
              <a:spcBef>
                <a:spcPts val="195"/>
              </a:spcBef>
            </a:pPr>
            <a:r>
              <a:rPr dirty="0" sz="3350" spc="100">
                <a:latin typeface="Tahoma"/>
                <a:cs typeface="Tahoma"/>
              </a:rPr>
              <a:t>As</a:t>
            </a:r>
            <a:r>
              <a:rPr dirty="0" sz="3350" spc="-185">
                <a:latin typeface="Tahoma"/>
                <a:cs typeface="Tahoma"/>
              </a:rPr>
              <a:t> </a:t>
            </a:r>
            <a:r>
              <a:rPr dirty="0" sz="3350" spc="85">
                <a:latin typeface="Tahoma"/>
                <a:cs typeface="Tahoma"/>
              </a:rPr>
              <a:t>Flutter</a:t>
            </a:r>
            <a:r>
              <a:rPr dirty="0" sz="3350" spc="-180">
                <a:latin typeface="Tahoma"/>
                <a:cs typeface="Tahoma"/>
              </a:rPr>
              <a:t> </a:t>
            </a:r>
            <a:r>
              <a:rPr dirty="0" sz="3350" spc="85">
                <a:latin typeface="Tahoma"/>
                <a:cs typeface="Tahoma"/>
              </a:rPr>
              <a:t>is</a:t>
            </a:r>
            <a:r>
              <a:rPr dirty="0" sz="3350" spc="-180">
                <a:latin typeface="Tahoma"/>
                <a:cs typeface="Tahoma"/>
              </a:rPr>
              <a:t> </a:t>
            </a:r>
            <a:r>
              <a:rPr dirty="0" sz="3350" spc="114">
                <a:latin typeface="Tahoma"/>
                <a:cs typeface="Tahoma"/>
              </a:rPr>
              <a:t>the</a:t>
            </a:r>
            <a:r>
              <a:rPr dirty="0" sz="3350" spc="-180">
                <a:latin typeface="Tahoma"/>
                <a:cs typeface="Tahoma"/>
              </a:rPr>
              <a:t> </a:t>
            </a:r>
            <a:r>
              <a:rPr dirty="0" sz="3350" spc="160">
                <a:latin typeface="Tahoma"/>
                <a:cs typeface="Tahoma"/>
              </a:rPr>
              <a:t>main</a:t>
            </a:r>
            <a:r>
              <a:rPr dirty="0" sz="3350" spc="-180">
                <a:latin typeface="Tahoma"/>
                <a:cs typeface="Tahoma"/>
              </a:rPr>
              <a:t> </a:t>
            </a:r>
            <a:r>
              <a:rPr dirty="0" sz="3350" spc="95">
                <a:latin typeface="Tahoma"/>
                <a:cs typeface="Tahoma"/>
              </a:rPr>
              <a:t>tech</a:t>
            </a:r>
            <a:r>
              <a:rPr dirty="0" sz="3350" spc="-180">
                <a:latin typeface="Tahoma"/>
                <a:cs typeface="Tahoma"/>
              </a:rPr>
              <a:t> </a:t>
            </a:r>
            <a:r>
              <a:rPr dirty="0" sz="3350" spc="30">
                <a:latin typeface="Tahoma"/>
                <a:cs typeface="Tahoma"/>
              </a:rPr>
              <a:t>stack,</a:t>
            </a:r>
            <a:r>
              <a:rPr dirty="0" sz="3350" spc="-180">
                <a:latin typeface="Tahoma"/>
                <a:cs typeface="Tahoma"/>
              </a:rPr>
              <a:t> </a:t>
            </a:r>
            <a:r>
              <a:rPr dirty="0" sz="3350" spc="150">
                <a:latin typeface="Tahoma"/>
                <a:cs typeface="Tahoma"/>
              </a:rPr>
              <a:t>so </a:t>
            </a:r>
            <a:r>
              <a:rPr dirty="0" sz="3350" spc="-1035">
                <a:latin typeface="Tahoma"/>
                <a:cs typeface="Tahoma"/>
              </a:rPr>
              <a:t> </a:t>
            </a:r>
            <a:r>
              <a:rPr dirty="0" sz="3350" spc="114">
                <a:latin typeface="Tahoma"/>
                <a:cs typeface="Tahoma"/>
              </a:rPr>
              <a:t>the </a:t>
            </a:r>
            <a:r>
              <a:rPr dirty="0" sz="3350" spc="100">
                <a:latin typeface="Tahoma"/>
                <a:cs typeface="Tahoma"/>
              </a:rPr>
              <a:t>cost </a:t>
            </a:r>
            <a:r>
              <a:rPr dirty="0" sz="3350" spc="130">
                <a:latin typeface="Tahoma"/>
                <a:cs typeface="Tahoma"/>
              </a:rPr>
              <a:t>of </a:t>
            </a:r>
            <a:r>
              <a:rPr dirty="0" sz="3350" spc="140">
                <a:latin typeface="Tahoma"/>
                <a:cs typeface="Tahoma"/>
              </a:rPr>
              <a:t>development </a:t>
            </a:r>
            <a:r>
              <a:rPr dirty="0" sz="3350" spc="130">
                <a:latin typeface="Tahoma"/>
                <a:cs typeface="Tahoma"/>
              </a:rPr>
              <a:t>of </a:t>
            </a:r>
            <a:r>
              <a:rPr dirty="0" sz="3350" spc="114">
                <a:latin typeface="Tahoma"/>
                <a:cs typeface="Tahoma"/>
              </a:rPr>
              <a:t>the </a:t>
            </a:r>
            <a:r>
              <a:rPr dirty="0" sz="3350" spc="120">
                <a:latin typeface="Tahoma"/>
                <a:cs typeface="Tahoma"/>
              </a:rPr>
              <a:t> </a:t>
            </a:r>
            <a:r>
              <a:rPr dirty="0" sz="3350" spc="90">
                <a:latin typeface="Tahoma"/>
                <a:cs typeface="Tahoma"/>
              </a:rPr>
              <a:t>project</a:t>
            </a:r>
            <a:r>
              <a:rPr dirty="0" sz="3350" spc="-185">
                <a:latin typeface="Tahoma"/>
                <a:cs typeface="Tahoma"/>
              </a:rPr>
              <a:t> </a:t>
            </a:r>
            <a:r>
              <a:rPr dirty="0" sz="3350" spc="85">
                <a:latin typeface="Tahoma"/>
                <a:cs typeface="Tahoma"/>
              </a:rPr>
              <a:t>is</a:t>
            </a:r>
            <a:r>
              <a:rPr dirty="0" sz="3350" spc="-180">
                <a:latin typeface="Tahoma"/>
                <a:cs typeface="Tahoma"/>
              </a:rPr>
              <a:t> </a:t>
            </a:r>
            <a:r>
              <a:rPr dirty="0" sz="3350" spc="70">
                <a:latin typeface="Tahoma"/>
                <a:cs typeface="Tahoma"/>
              </a:rPr>
              <a:t>very</a:t>
            </a:r>
            <a:r>
              <a:rPr dirty="0" sz="3350" spc="-180">
                <a:latin typeface="Tahoma"/>
                <a:cs typeface="Tahoma"/>
              </a:rPr>
              <a:t> </a:t>
            </a:r>
            <a:r>
              <a:rPr dirty="0" sz="3350" spc="50">
                <a:latin typeface="Tahoma"/>
                <a:cs typeface="Tahoma"/>
              </a:rPr>
              <a:t>less.</a:t>
            </a:r>
            <a:endParaRPr sz="335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663875" y="1654426"/>
            <a:ext cx="8486775" cy="3629025"/>
          </a:xfrm>
          <a:custGeom>
            <a:avLst/>
            <a:gdLst/>
            <a:ahLst/>
            <a:cxnLst/>
            <a:rect l="l" t="t" r="r" b="b"/>
            <a:pathLst>
              <a:path w="8486775" h="3629025">
                <a:moveTo>
                  <a:pt x="8486633" y="3629024"/>
                </a:moveTo>
                <a:lnTo>
                  <a:pt x="0" y="3629024"/>
                </a:lnTo>
                <a:lnTo>
                  <a:pt x="0" y="0"/>
                </a:lnTo>
                <a:lnTo>
                  <a:pt x="8486633" y="0"/>
                </a:lnTo>
                <a:lnTo>
                  <a:pt x="8486633" y="3629024"/>
                </a:lnTo>
                <a:close/>
              </a:path>
            </a:pathLst>
          </a:custGeom>
          <a:solidFill>
            <a:srgbClr val="EFF1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815717" y="1481204"/>
            <a:ext cx="8176895" cy="7407275"/>
          </a:xfrm>
          <a:prstGeom prst="rect">
            <a:avLst/>
          </a:prstGeom>
        </p:spPr>
        <p:txBody>
          <a:bodyPr wrap="square" lIns="0" tIns="163830" rIns="0" bIns="0" rtlCol="0" vert="horz">
            <a:spAutoFit/>
          </a:bodyPr>
          <a:lstStyle/>
          <a:p>
            <a:pPr algn="ctr" marR="825500">
              <a:lnSpc>
                <a:spcPct val="100000"/>
              </a:lnSpc>
              <a:spcBef>
                <a:spcPts val="1290"/>
              </a:spcBef>
            </a:pPr>
            <a:r>
              <a:rPr dirty="0" sz="4700" spc="85">
                <a:latin typeface="Tahoma"/>
                <a:cs typeface="Tahoma"/>
              </a:rPr>
              <a:t>RELEVANCE</a:t>
            </a:r>
            <a:endParaRPr sz="4700">
              <a:latin typeface="Tahoma"/>
              <a:cs typeface="Tahoma"/>
            </a:endParaRPr>
          </a:p>
          <a:p>
            <a:pPr algn="just" marL="180975" marR="168910">
              <a:lnSpc>
                <a:spcPct val="115199"/>
              </a:lnSpc>
              <a:spcBef>
                <a:spcPts val="225"/>
              </a:spcBef>
            </a:pPr>
            <a:r>
              <a:rPr dirty="0" sz="3200" spc="85">
                <a:latin typeface="Tahoma"/>
                <a:cs typeface="Tahoma"/>
              </a:rPr>
              <a:t>We have </a:t>
            </a:r>
            <a:r>
              <a:rPr dirty="0" sz="3200" spc="95">
                <a:latin typeface="Tahoma"/>
                <a:cs typeface="Tahoma"/>
              </a:rPr>
              <a:t>features </a:t>
            </a:r>
            <a:r>
              <a:rPr dirty="0" sz="3200" spc="120">
                <a:latin typeface="Tahoma"/>
                <a:cs typeface="Tahoma"/>
              </a:rPr>
              <a:t>in </a:t>
            </a:r>
            <a:r>
              <a:rPr dirty="0" sz="3200" spc="165">
                <a:latin typeface="Tahoma"/>
                <a:cs typeface="Tahoma"/>
              </a:rPr>
              <a:t>our </a:t>
            </a:r>
            <a:r>
              <a:rPr dirty="0" sz="3200" spc="95">
                <a:latin typeface="Tahoma"/>
                <a:cs typeface="Tahoma"/>
              </a:rPr>
              <a:t>software </a:t>
            </a:r>
            <a:r>
              <a:rPr dirty="0" sz="3200" spc="85">
                <a:latin typeface="Tahoma"/>
                <a:cs typeface="Tahoma"/>
              </a:rPr>
              <a:t>that </a:t>
            </a:r>
            <a:r>
              <a:rPr dirty="0" sz="3200" spc="90">
                <a:latin typeface="Tahoma"/>
                <a:cs typeface="Tahoma"/>
              </a:rPr>
              <a:t> </a:t>
            </a:r>
            <a:r>
              <a:rPr dirty="0" sz="3200" spc="95">
                <a:latin typeface="Tahoma"/>
                <a:cs typeface="Tahoma"/>
              </a:rPr>
              <a:t>can</a:t>
            </a:r>
            <a:r>
              <a:rPr dirty="0" sz="3200" spc="1195">
                <a:latin typeface="Tahoma"/>
                <a:cs typeface="Tahoma"/>
              </a:rPr>
              <a:t> </a:t>
            </a:r>
            <a:r>
              <a:rPr dirty="0" sz="3200" spc="125">
                <a:latin typeface="Tahoma"/>
                <a:cs typeface="Tahoma"/>
              </a:rPr>
              <a:t>help</a:t>
            </a:r>
            <a:r>
              <a:rPr dirty="0" sz="3200" spc="130">
                <a:latin typeface="Tahoma"/>
                <a:cs typeface="Tahoma"/>
              </a:rPr>
              <a:t> </a:t>
            </a:r>
            <a:r>
              <a:rPr dirty="0" sz="3200" spc="114">
                <a:latin typeface="Tahoma"/>
                <a:cs typeface="Tahoma"/>
              </a:rPr>
              <a:t>users</a:t>
            </a:r>
            <a:r>
              <a:rPr dirty="0" sz="3200" spc="120">
                <a:latin typeface="Tahoma"/>
                <a:cs typeface="Tahoma"/>
              </a:rPr>
              <a:t> </a:t>
            </a:r>
            <a:r>
              <a:rPr dirty="0" sz="3200" spc="50">
                <a:latin typeface="Tahoma"/>
                <a:cs typeface="Tahoma"/>
              </a:rPr>
              <a:t>focus,</a:t>
            </a:r>
            <a:r>
              <a:rPr dirty="0" sz="3200" spc="55">
                <a:latin typeface="Tahoma"/>
                <a:cs typeface="Tahoma"/>
              </a:rPr>
              <a:t> </a:t>
            </a:r>
            <a:r>
              <a:rPr dirty="0" sz="3200" spc="45">
                <a:latin typeface="Tahoma"/>
                <a:cs typeface="Tahoma"/>
              </a:rPr>
              <a:t>relax,</a:t>
            </a:r>
            <a:r>
              <a:rPr dirty="0" sz="3200" spc="50">
                <a:latin typeface="Tahoma"/>
                <a:cs typeface="Tahoma"/>
              </a:rPr>
              <a:t> </a:t>
            </a:r>
            <a:r>
              <a:rPr dirty="0" sz="3200" spc="145">
                <a:latin typeface="Tahoma"/>
                <a:cs typeface="Tahoma"/>
              </a:rPr>
              <a:t>and </a:t>
            </a:r>
            <a:r>
              <a:rPr dirty="0" sz="3200" spc="150">
                <a:latin typeface="Tahoma"/>
                <a:cs typeface="Tahoma"/>
              </a:rPr>
              <a:t> </a:t>
            </a:r>
            <a:r>
              <a:rPr dirty="0" sz="3200" spc="95">
                <a:latin typeface="Tahoma"/>
                <a:cs typeface="Tahoma"/>
              </a:rPr>
              <a:t>concentrate</a:t>
            </a:r>
            <a:r>
              <a:rPr dirty="0" sz="3200" spc="-105">
                <a:latin typeface="Tahoma"/>
                <a:cs typeface="Tahoma"/>
              </a:rPr>
              <a:t> </a:t>
            </a:r>
            <a:r>
              <a:rPr dirty="0" sz="3200" spc="55">
                <a:latin typeface="Tahoma"/>
                <a:cs typeface="Tahoma"/>
              </a:rPr>
              <a:t>better,</a:t>
            </a:r>
            <a:r>
              <a:rPr dirty="0" sz="3200" spc="-105">
                <a:latin typeface="Tahoma"/>
                <a:cs typeface="Tahoma"/>
              </a:rPr>
              <a:t> </a:t>
            </a:r>
            <a:r>
              <a:rPr dirty="0" sz="3200" spc="105">
                <a:latin typeface="Tahoma"/>
                <a:cs typeface="Tahoma"/>
              </a:rPr>
              <a:t>which</a:t>
            </a:r>
            <a:r>
              <a:rPr dirty="0" sz="3200" spc="-105">
                <a:latin typeface="Tahoma"/>
                <a:cs typeface="Tahoma"/>
              </a:rPr>
              <a:t> </a:t>
            </a:r>
            <a:r>
              <a:rPr dirty="0" sz="3200" spc="80">
                <a:latin typeface="Tahoma"/>
                <a:cs typeface="Tahoma"/>
              </a:rPr>
              <a:t>is</a:t>
            </a:r>
            <a:r>
              <a:rPr dirty="0" sz="3200" spc="-100">
                <a:latin typeface="Tahoma"/>
                <a:cs typeface="Tahoma"/>
              </a:rPr>
              <a:t> </a:t>
            </a:r>
            <a:r>
              <a:rPr dirty="0" sz="3200" spc="85">
                <a:latin typeface="Tahoma"/>
                <a:cs typeface="Tahoma"/>
              </a:rPr>
              <a:t>beneficial</a:t>
            </a:r>
            <a:r>
              <a:rPr dirty="0" sz="3200" spc="-105">
                <a:latin typeface="Tahoma"/>
                <a:cs typeface="Tahoma"/>
              </a:rPr>
              <a:t> </a:t>
            </a:r>
            <a:r>
              <a:rPr dirty="0" sz="3200" spc="125">
                <a:latin typeface="Tahoma"/>
                <a:cs typeface="Tahoma"/>
              </a:rPr>
              <a:t>for </a:t>
            </a:r>
            <a:r>
              <a:rPr dirty="0" sz="3200" spc="-990">
                <a:latin typeface="Tahoma"/>
                <a:cs typeface="Tahoma"/>
              </a:rPr>
              <a:t> </a:t>
            </a:r>
            <a:r>
              <a:rPr dirty="0" sz="3200" spc="100">
                <a:latin typeface="Tahoma"/>
                <a:cs typeface="Tahoma"/>
              </a:rPr>
              <a:t>their </a:t>
            </a:r>
            <a:r>
              <a:rPr dirty="0" sz="3200" spc="95">
                <a:latin typeface="Tahoma"/>
                <a:cs typeface="Tahoma"/>
              </a:rPr>
              <a:t>careers </a:t>
            </a:r>
            <a:r>
              <a:rPr dirty="0" sz="3200" spc="145">
                <a:latin typeface="Tahoma"/>
                <a:cs typeface="Tahoma"/>
              </a:rPr>
              <a:t>and </a:t>
            </a:r>
            <a:r>
              <a:rPr dirty="0" sz="3200" spc="105">
                <a:latin typeface="Tahoma"/>
                <a:cs typeface="Tahoma"/>
              </a:rPr>
              <a:t>also </a:t>
            </a:r>
            <a:r>
              <a:rPr dirty="0" sz="3200" spc="100">
                <a:latin typeface="Tahoma"/>
                <a:cs typeface="Tahoma"/>
              </a:rPr>
              <a:t>brings peace </a:t>
            </a:r>
            <a:r>
              <a:rPr dirty="0" sz="3200" spc="120">
                <a:latin typeface="Tahoma"/>
                <a:cs typeface="Tahoma"/>
              </a:rPr>
              <a:t>to </a:t>
            </a:r>
            <a:r>
              <a:rPr dirty="0" sz="3200" spc="125">
                <a:latin typeface="Tahoma"/>
                <a:cs typeface="Tahoma"/>
              </a:rPr>
              <a:t> </a:t>
            </a:r>
            <a:r>
              <a:rPr dirty="0" sz="3200" spc="114">
                <a:latin typeface="Tahoma"/>
                <a:cs typeface="Tahoma"/>
              </a:rPr>
              <a:t>anxious</a:t>
            </a:r>
            <a:r>
              <a:rPr dirty="0" sz="3200" spc="-204">
                <a:latin typeface="Tahoma"/>
                <a:cs typeface="Tahoma"/>
              </a:rPr>
              <a:t> </a:t>
            </a:r>
            <a:r>
              <a:rPr dirty="0" sz="3200" spc="95">
                <a:latin typeface="Tahoma"/>
                <a:cs typeface="Tahoma"/>
              </a:rPr>
              <a:t>people.</a:t>
            </a:r>
            <a:endParaRPr sz="3200">
              <a:latin typeface="Tahoma"/>
              <a:cs typeface="Tahoma"/>
            </a:endParaRPr>
          </a:p>
          <a:p>
            <a:pPr algn="ctr" marL="2540">
              <a:lnSpc>
                <a:spcPct val="100000"/>
              </a:lnSpc>
              <a:spcBef>
                <a:spcPts val="3835"/>
              </a:spcBef>
            </a:pPr>
            <a:r>
              <a:rPr dirty="0" sz="5000" spc="95">
                <a:latin typeface="Tahoma"/>
                <a:cs typeface="Tahoma"/>
              </a:rPr>
              <a:t>Impact</a:t>
            </a:r>
            <a:endParaRPr sz="5000">
              <a:latin typeface="Tahoma"/>
              <a:cs typeface="Tahoma"/>
            </a:endParaRPr>
          </a:p>
          <a:p>
            <a:pPr algn="just" marL="12700" marR="5080">
              <a:lnSpc>
                <a:spcPct val="115799"/>
              </a:lnSpc>
              <a:spcBef>
                <a:spcPts val="209"/>
              </a:spcBef>
            </a:pPr>
            <a:r>
              <a:rPr dirty="0" sz="3400" spc="145">
                <a:latin typeface="Tahoma"/>
                <a:cs typeface="Tahoma"/>
              </a:rPr>
              <a:t>People </a:t>
            </a:r>
            <a:r>
              <a:rPr dirty="0" sz="3400" spc="90">
                <a:latin typeface="Tahoma"/>
                <a:cs typeface="Tahoma"/>
              </a:rPr>
              <a:t>will </a:t>
            </a:r>
            <a:r>
              <a:rPr dirty="0" sz="3400" spc="100">
                <a:latin typeface="Tahoma"/>
                <a:cs typeface="Tahoma"/>
              </a:rPr>
              <a:t>have </a:t>
            </a:r>
            <a:r>
              <a:rPr dirty="0" sz="3400" spc="80">
                <a:latin typeface="Tahoma"/>
                <a:cs typeface="Tahoma"/>
              </a:rPr>
              <a:t>access </a:t>
            </a:r>
            <a:r>
              <a:rPr dirty="0" sz="3400" spc="135">
                <a:latin typeface="Tahoma"/>
                <a:cs typeface="Tahoma"/>
              </a:rPr>
              <a:t>to </a:t>
            </a:r>
            <a:r>
              <a:rPr dirty="0" sz="3400" spc="105">
                <a:latin typeface="Tahoma"/>
                <a:cs typeface="Tahoma"/>
              </a:rPr>
              <a:t>a </a:t>
            </a:r>
            <a:r>
              <a:rPr dirty="0" sz="3400" spc="145">
                <a:latin typeface="Tahoma"/>
                <a:cs typeface="Tahoma"/>
              </a:rPr>
              <a:t>platform </a:t>
            </a:r>
            <a:r>
              <a:rPr dirty="0" sz="3400" spc="150">
                <a:latin typeface="Tahoma"/>
                <a:cs typeface="Tahoma"/>
              </a:rPr>
              <a:t> </a:t>
            </a:r>
            <a:r>
              <a:rPr dirty="0" sz="3400" spc="135">
                <a:latin typeface="Tahoma"/>
                <a:cs typeface="Tahoma"/>
              </a:rPr>
              <a:t>where </a:t>
            </a:r>
            <a:r>
              <a:rPr dirty="0" sz="3400" spc="95">
                <a:latin typeface="Tahoma"/>
                <a:cs typeface="Tahoma"/>
              </a:rPr>
              <a:t>they </a:t>
            </a:r>
            <a:r>
              <a:rPr dirty="0" sz="3400" spc="110">
                <a:latin typeface="Tahoma"/>
                <a:cs typeface="Tahoma"/>
              </a:rPr>
              <a:t>can </a:t>
            </a:r>
            <a:r>
              <a:rPr dirty="0" sz="3400" spc="130">
                <a:latin typeface="Tahoma"/>
                <a:cs typeface="Tahoma"/>
              </a:rPr>
              <a:t>meditate </a:t>
            </a:r>
            <a:r>
              <a:rPr dirty="0" sz="3400" spc="114">
                <a:latin typeface="Tahoma"/>
                <a:cs typeface="Tahoma"/>
              </a:rPr>
              <a:t>while </a:t>
            </a:r>
            <a:r>
              <a:rPr dirty="0" sz="3400" spc="110">
                <a:latin typeface="Tahoma"/>
                <a:cs typeface="Tahoma"/>
              </a:rPr>
              <a:t>finding </a:t>
            </a:r>
            <a:r>
              <a:rPr dirty="0" sz="3400" spc="114">
                <a:latin typeface="Tahoma"/>
                <a:cs typeface="Tahoma"/>
              </a:rPr>
              <a:t> </a:t>
            </a:r>
            <a:r>
              <a:rPr dirty="0" sz="3400" spc="140">
                <a:latin typeface="Tahoma"/>
                <a:cs typeface="Tahoma"/>
              </a:rPr>
              <a:t>time</a:t>
            </a:r>
            <a:r>
              <a:rPr dirty="0" sz="3400" spc="145">
                <a:latin typeface="Tahoma"/>
                <a:cs typeface="Tahoma"/>
              </a:rPr>
              <a:t> </a:t>
            </a:r>
            <a:r>
              <a:rPr dirty="0" sz="3400" spc="180">
                <a:latin typeface="Tahoma"/>
                <a:cs typeface="Tahoma"/>
              </a:rPr>
              <a:t>from</a:t>
            </a:r>
            <a:r>
              <a:rPr dirty="0" sz="3400" spc="185">
                <a:latin typeface="Tahoma"/>
                <a:cs typeface="Tahoma"/>
              </a:rPr>
              <a:t> </a:t>
            </a:r>
            <a:r>
              <a:rPr dirty="0" sz="3400" spc="120">
                <a:latin typeface="Tahoma"/>
                <a:cs typeface="Tahoma"/>
              </a:rPr>
              <a:t>their</a:t>
            </a:r>
            <a:r>
              <a:rPr dirty="0" sz="3400" spc="125">
                <a:latin typeface="Tahoma"/>
                <a:cs typeface="Tahoma"/>
              </a:rPr>
              <a:t> busy</a:t>
            </a:r>
            <a:r>
              <a:rPr dirty="0" sz="3400" spc="130">
                <a:latin typeface="Tahoma"/>
                <a:cs typeface="Tahoma"/>
              </a:rPr>
              <a:t> </a:t>
            </a:r>
            <a:r>
              <a:rPr dirty="0" sz="3400" spc="125">
                <a:latin typeface="Tahoma"/>
                <a:cs typeface="Tahoma"/>
              </a:rPr>
              <a:t>schedules</a:t>
            </a:r>
            <a:r>
              <a:rPr dirty="0" sz="3400" spc="130">
                <a:latin typeface="Tahoma"/>
                <a:cs typeface="Tahoma"/>
              </a:rPr>
              <a:t> </a:t>
            </a:r>
            <a:r>
              <a:rPr dirty="0" sz="3400" spc="145">
                <a:latin typeface="Tahoma"/>
                <a:cs typeface="Tahoma"/>
              </a:rPr>
              <a:t>for </a:t>
            </a:r>
            <a:r>
              <a:rPr dirty="0" sz="3400" spc="150">
                <a:latin typeface="Tahoma"/>
                <a:cs typeface="Tahoma"/>
              </a:rPr>
              <a:t> </a:t>
            </a:r>
            <a:r>
              <a:rPr dirty="0" sz="3400" spc="95">
                <a:latin typeface="Tahoma"/>
                <a:cs typeface="Tahoma"/>
              </a:rPr>
              <a:t>themselves.</a:t>
            </a:r>
            <a:endParaRPr sz="34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"/>
            <a:ext cx="7682865" cy="10287000"/>
            <a:chOff x="0" y="3"/>
            <a:chExt cx="7682865" cy="10287000"/>
          </a:xfrm>
        </p:grpSpPr>
        <p:sp>
          <p:nvSpPr>
            <p:cNvPr id="11" name="object 11"/>
            <p:cNvSpPr/>
            <p:nvPr/>
          </p:nvSpPr>
          <p:spPr>
            <a:xfrm>
              <a:off x="1" y="3"/>
              <a:ext cx="7682865" cy="1310005"/>
            </a:xfrm>
            <a:custGeom>
              <a:avLst/>
              <a:gdLst/>
              <a:ahLst/>
              <a:cxnLst/>
              <a:rect l="l" t="t" r="r" b="b"/>
              <a:pathLst>
                <a:path w="7682865" h="1310005">
                  <a:moveTo>
                    <a:pt x="7600873" y="0"/>
                  </a:moveTo>
                  <a:lnTo>
                    <a:pt x="7682510" y="0"/>
                  </a:lnTo>
                  <a:lnTo>
                    <a:pt x="6524068" y="1309837"/>
                  </a:lnTo>
                  <a:lnTo>
                    <a:pt x="0" y="1309837"/>
                  </a:lnTo>
                  <a:lnTo>
                    <a:pt x="0" y="1249560"/>
                  </a:lnTo>
                  <a:lnTo>
                    <a:pt x="6493916" y="1249560"/>
                  </a:lnTo>
                  <a:lnTo>
                    <a:pt x="7600873" y="0"/>
                  </a:lnTo>
                  <a:close/>
                </a:path>
              </a:pathLst>
            </a:custGeom>
            <a:solidFill>
              <a:srgbClr val="000000">
                <a:alpha val="6862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158"/>
              <a:ext cx="542925" cy="10287000"/>
            </a:xfrm>
            <a:custGeom>
              <a:avLst/>
              <a:gdLst/>
              <a:ahLst/>
              <a:cxnLst/>
              <a:rect l="l" t="t" r="r" b="b"/>
              <a:pathLst>
                <a:path w="542925" h="10287000">
                  <a:moveTo>
                    <a:pt x="542924" y="10286688"/>
                  </a:moveTo>
                  <a:lnTo>
                    <a:pt x="0" y="10286688"/>
                  </a:lnTo>
                  <a:lnTo>
                    <a:pt x="0" y="0"/>
                  </a:lnTo>
                  <a:lnTo>
                    <a:pt x="542924" y="0"/>
                  </a:lnTo>
                  <a:lnTo>
                    <a:pt x="542924" y="10286688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84415" y="185348"/>
            <a:ext cx="4203065" cy="899794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85">
                <a:latin typeface="Tahoma"/>
                <a:cs typeface="Tahoma"/>
              </a:rPr>
              <a:t>APPICORNS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13559" y="3187319"/>
            <a:ext cx="5295900" cy="3124200"/>
            <a:chOff x="2313559" y="3187319"/>
            <a:chExt cx="5295900" cy="3124200"/>
          </a:xfrm>
        </p:grpSpPr>
        <p:sp>
          <p:nvSpPr>
            <p:cNvPr id="3" name="object 3"/>
            <p:cNvSpPr/>
            <p:nvPr/>
          </p:nvSpPr>
          <p:spPr>
            <a:xfrm>
              <a:off x="2313559" y="3187319"/>
              <a:ext cx="5295900" cy="3124200"/>
            </a:xfrm>
            <a:custGeom>
              <a:avLst/>
              <a:gdLst/>
              <a:ahLst/>
              <a:cxnLst/>
              <a:rect l="l" t="t" r="r" b="b"/>
              <a:pathLst>
                <a:path w="5295900" h="3124200">
                  <a:moveTo>
                    <a:pt x="5295899" y="3124165"/>
                  </a:moveTo>
                  <a:lnTo>
                    <a:pt x="0" y="3124165"/>
                  </a:lnTo>
                  <a:lnTo>
                    <a:pt x="0" y="0"/>
                  </a:lnTo>
                  <a:lnTo>
                    <a:pt x="5295899" y="0"/>
                  </a:lnTo>
                  <a:lnTo>
                    <a:pt x="5295899" y="3124165"/>
                  </a:lnTo>
                  <a:close/>
                </a:path>
              </a:pathLst>
            </a:custGeom>
            <a:solidFill>
              <a:srgbClr val="F6F7F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3087" y="3387327"/>
              <a:ext cx="3038474" cy="143827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2313661" y="6548891"/>
            <a:ext cx="5295900" cy="2705100"/>
            <a:chOff x="2313661" y="6548891"/>
            <a:chExt cx="5295900" cy="2705100"/>
          </a:xfrm>
        </p:grpSpPr>
        <p:sp>
          <p:nvSpPr>
            <p:cNvPr id="6" name="object 6"/>
            <p:cNvSpPr/>
            <p:nvPr/>
          </p:nvSpPr>
          <p:spPr>
            <a:xfrm>
              <a:off x="2313661" y="6548891"/>
              <a:ext cx="5295900" cy="2705100"/>
            </a:xfrm>
            <a:custGeom>
              <a:avLst/>
              <a:gdLst/>
              <a:ahLst/>
              <a:cxnLst/>
              <a:rect l="l" t="t" r="r" b="b"/>
              <a:pathLst>
                <a:path w="5295900" h="2705100">
                  <a:moveTo>
                    <a:pt x="5295696" y="2705099"/>
                  </a:moveTo>
                  <a:lnTo>
                    <a:pt x="0" y="2705099"/>
                  </a:lnTo>
                  <a:lnTo>
                    <a:pt x="0" y="0"/>
                  </a:lnTo>
                  <a:lnTo>
                    <a:pt x="5295696" y="0"/>
                  </a:lnTo>
                  <a:lnTo>
                    <a:pt x="5295696" y="2705099"/>
                  </a:lnTo>
                  <a:close/>
                </a:path>
              </a:pathLst>
            </a:custGeom>
            <a:solidFill>
              <a:srgbClr val="F6F7F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59219" y="6548891"/>
              <a:ext cx="3000374" cy="145732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022569" y="3187319"/>
            <a:ext cx="5448300" cy="3124200"/>
            <a:chOff x="8022569" y="3187319"/>
            <a:chExt cx="5448300" cy="3124200"/>
          </a:xfrm>
        </p:grpSpPr>
        <p:sp>
          <p:nvSpPr>
            <p:cNvPr id="9" name="object 9"/>
            <p:cNvSpPr/>
            <p:nvPr/>
          </p:nvSpPr>
          <p:spPr>
            <a:xfrm>
              <a:off x="8022569" y="3187319"/>
              <a:ext cx="5448300" cy="3124200"/>
            </a:xfrm>
            <a:custGeom>
              <a:avLst/>
              <a:gdLst/>
              <a:ahLst/>
              <a:cxnLst/>
              <a:rect l="l" t="t" r="r" b="b"/>
              <a:pathLst>
                <a:path w="5448300" h="3124200">
                  <a:moveTo>
                    <a:pt x="5448299" y="3124166"/>
                  </a:moveTo>
                  <a:lnTo>
                    <a:pt x="0" y="3124166"/>
                  </a:lnTo>
                  <a:lnTo>
                    <a:pt x="0" y="0"/>
                  </a:lnTo>
                  <a:lnTo>
                    <a:pt x="5448299" y="0"/>
                  </a:lnTo>
                  <a:lnTo>
                    <a:pt x="5448299" y="3124166"/>
                  </a:lnTo>
                  <a:close/>
                </a:path>
              </a:pathLst>
            </a:custGeom>
            <a:solidFill>
              <a:srgbClr val="F6F7F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1493" y="3387327"/>
              <a:ext cx="3209924" cy="1104899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855546" y="3382735"/>
            <a:ext cx="4252878" cy="313506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219309" y="1804638"/>
            <a:ext cx="5041265" cy="1042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6650" spc="114" b="1">
                <a:latin typeface="Trebuchet MS"/>
                <a:cs typeface="Trebuchet MS"/>
              </a:rPr>
              <a:t>TECH</a:t>
            </a:r>
            <a:r>
              <a:rPr dirty="0" sz="6650" spc="-345" b="1">
                <a:latin typeface="Trebuchet MS"/>
                <a:cs typeface="Trebuchet MS"/>
              </a:rPr>
              <a:t> </a:t>
            </a:r>
            <a:r>
              <a:rPr dirty="0" sz="6650" spc="185" b="1">
                <a:latin typeface="Trebuchet MS"/>
                <a:cs typeface="Trebuchet MS"/>
              </a:rPr>
              <a:t>STACK</a:t>
            </a:r>
            <a:endParaRPr sz="66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13559" y="3187319"/>
            <a:ext cx="5295900" cy="3124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5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50">
              <a:latin typeface="Times New Roman"/>
              <a:cs typeface="Times New Roman"/>
            </a:endParaRPr>
          </a:p>
          <a:p>
            <a:pPr marL="311785" marR="113664">
              <a:lnSpc>
                <a:spcPct val="115599"/>
              </a:lnSpc>
            </a:pPr>
            <a:r>
              <a:rPr dirty="0" sz="4000" spc="80">
                <a:latin typeface="Trebuchet MS"/>
                <a:cs typeface="Trebuchet MS"/>
              </a:rPr>
              <a:t>Single</a:t>
            </a:r>
            <a:r>
              <a:rPr dirty="0" sz="4000" spc="-195">
                <a:latin typeface="Trebuchet MS"/>
                <a:cs typeface="Trebuchet MS"/>
              </a:rPr>
              <a:t> </a:t>
            </a:r>
            <a:r>
              <a:rPr dirty="0" sz="4000" spc="170">
                <a:latin typeface="Trebuchet MS"/>
                <a:cs typeface="Trebuchet MS"/>
              </a:rPr>
              <a:t>Code</a:t>
            </a:r>
            <a:r>
              <a:rPr dirty="0" sz="4000" spc="-195">
                <a:latin typeface="Trebuchet MS"/>
                <a:cs typeface="Trebuchet MS"/>
              </a:rPr>
              <a:t> </a:t>
            </a:r>
            <a:r>
              <a:rPr dirty="0" sz="4000" spc="200">
                <a:latin typeface="Trebuchet MS"/>
                <a:cs typeface="Trebuchet MS"/>
              </a:rPr>
              <a:t>Base</a:t>
            </a:r>
            <a:r>
              <a:rPr dirty="0" sz="4000" spc="-195">
                <a:latin typeface="Trebuchet MS"/>
                <a:cs typeface="Trebuchet MS"/>
              </a:rPr>
              <a:t> </a:t>
            </a:r>
            <a:r>
              <a:rPr dirty="0" sz="4000" spc="70">
                <a:latin typeface="Trebuchet MS"/>
                <a:cs typeface="Trebuchet MS"/>
              </a:rPr>
              <a:t>for </a:t>
            </a:r>
            <a:r>
              <a:rPr dirty="0" sz="4000" spc="-1190">
                <a:latin typeface="Trebuchet MS"/>
                <a:cs typeface="Trebuchet MS"/>
              </a:rPr>
              <a:t> </a:t>
            </a:r>
            <a:r>
              <a:rPr dirty="0" sz="4000" spc="80">
                <a:latin typeface="Trebuchet MS"/>
                <a:cs typeface="Trebuchet MS"/>
              </a:rPr>
              <a:t>Multiple</a:t>
            </a:r>
            <a:r>
              <a:rPr dirty="0" sz="4000" spc="-175">
                <a:latin typeface="Trebuchet MS"/>
                <a:cs typeface="Trebuchet MS"/>
              </a:rPr>
              <a:t> </a:t>
            </a:r>
            <a:r>
              <a:rPr dirty="0" sz="4000" spc="150">
                <a:latin typeface="Trebuchet MS"/>
                <a:cs typeface="Trebuchet MS"/>
              </a:rPr>
              <a:t>Channels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13661" y="6548891"/>
            <a:ext cx="5295900" cy="270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5500">
              <a:latin typeface="Times New Roman"/>
              <a:cs typeface="Times New Roman"/>
            </a:endParaRPr>
          </a:p>
          <a:p>
            <a:pPr marL="745490" marR="740410">
              <a:lnSpc>
                <a:spcPct val="115700"/>
              </a:lnSpc>
              <a:spcBef>
                <a:spcPts val="3470"/>
              </a:spcBef>
            </a:pPr>
            <a:r>
              <a:rPr dirty="0" sz="4050" spc="5">
                <a:latin typeface="Trebuchet MS"/>
                <a:cs typeface="Trebuchet MS"/>
              </a:rPr>
              <a:t>Interactive</a:t>
            </a:r>
            <a:r>
              <a:rPr dirty="0" sz="4050" spc="-130">
                <a:latin typeface="Trebuchet MS"/>
                <a:cs typeface="Trebuchet MS"/>
              </a:rPr>
              <a:t> </a:t>
            </a:r>
            <a:r>
              <a:rPr dirty="0" sz="4050" spc="190">
                <a:latin typeface="Trebuchet MS"/>
                <a:cs typeface="Trebuchet MS"/>
              </a:rPr>
              <a:t>User </a:t>
            </a:r>
            <a:r>
              <a:rPr dirty="0" sz="4050" spc="-1205">
                <a:latin typeface="Trebuchet MS"/>
                <a:cs typeface="Trebuchet MS"/>
              </a:rPr>
              <a:t> </a:t>
            </a:r>
            <a:r>
              <a:rPr dirty="0" sz="4050" spc="25">
                <a:latin typeface="Trebuchet MS"/>
                <a:cs typeface="Trebuchet MS"/>
              </a:rPr>
              <a:t>Interface</a:t>
            </a:r>
            <a:endParaRPr sz="40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22569" y="3187319"/>
            <a:ext cx="5448300" cy="3124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5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950">
              <a:latin typeface="Times New Roman"/>
              <a:cs typeface="Times New Roman"/>
            </a:endParaRPr>
          </a:p>
          <a:p>
            <a:pPr marL="888365" marR="664210">
              <a:lnSpc>
                <a:spcPct val="117300"/>
              </a:lnSpc>
              <a:spcBef>
                <a:spcPts val="5"/>
              </a:spcBef>
              <a:tabLst>
                <a:tab pos="2051685" algn="l"/>
              </a:tabLst>
            </a:pPr>
            <a:r>
              <a:rPr dirty="0" sz="4050" spc="-30">
                <a:latin typeface="Trebuchet MS"/>
                <a:cs typeface="Trebuchet MS"/>
              </a:rPr>
              <a:t>F</a:t>
            </a:r>
            <a:r>
              <a:rPr dirty="0" sz="4050" spc="280">
                <a:latin typeface="Trebuchet MS"/>
                <a:cs typeface="Trebuchet MS"/>
              </a:rPr>
              <a:t>o</a:t>
            </a:r>
            <a:r>
              <a:rPr dirty="0" sz="4050" spc="85">
                <a:latin typeface="Trebuchet MS"/>
                <a:cs typeface="Trebuchet MS"/>
              </a:rPr>
              <a:t>r</a:t>
            </a:r>
            <a:r>
              <a:rPr dirty="0" sz="4050">
                <a:latin typeface="Trebuchet MS"/>
                <a:cs typeface="Trebuchet MS"/>
              </a:rPr>
              <a:t>	</a:t>
            </a:r>
            <a:r>
              <a:rPr dirty="0" sz="4050" spc="140">
                <a:latin typeface="Trebuchet MS"/>
                <a:cs typeface="Trebuchet MS"/>
              </a:rPr>
              <a:t>C</a:t>
            </a:r>
            <a:r>
              <a:rPr dirty="0" sz="4050" spc="280">
                <a:latin typeface="Trebuchet MS"/>
                <a:cs typeface="Trebuchet MS"/>
              </a:rPr>
              <a:t>o</a:t>
            </a:r>
            <a:r>
              <a:rPr dirty="0" sz="4050" spc="280">
                <a:latin typeface="Trebuchet MS"/>
                <a:cs typeface="Trebuchet MS"/>
              </a:rPr>
              <a:t>nn</a:t>
            </a:r>
            <a:r>
              <a:rPr dirty="0" sz="4050" spc="70">
                <a:latin typeface="Trebuchet MS"/>
                <a:cs typeface="Trebuchet MS"/>
              </a:rPr>
              <a:t>e</a:t>
            </a:r>
            <a:r>
              <a:rPr dirty="0" sz="4050" spc="-75">
                <a:latin typeface="Trebuchet MS"/>
                <a:cs typeface="Trebuchet MS"/>
              </a:rPr>
              <a:t>c</a:t>
            </a:r>
            <a:r>
              <a:rPr dirty="0" sz="4050" spc="-175">
                <a:latin typeface="Trebuchet MS"/>
                <a:cs typeface="Trebuchet MS"/>
              </a:rPr>
              <a:t>t</a:t>
            </a:r>
            <a:r>
              <a:rPr dirty="0" sz="4050" spc="-130">
                <a:latin typeface="Trebuchet MS"/>
                <a:cs typeface="Trebuchet MS"/>
              </a:rPr>
              <a:t>i</a:t>
            </a:r>
            <a:r>
              <a:rPr dirty="0" sz="4050" spc="280">
                <a:latin typeface="Trebuchet MS"/>
                <a:cs typeface="Trebuchet MS"/>
              </a:rPr>
              <a:t>n</a:t>
            </a:r>
            <a:r>
              <a:rPr dirty="0" sz="4050" spc="145">
                <a:latin typeface="Trebuchet MS"/>
                <a:cs typeface="Trebuchet MS"/>
              </a:rPr>
              <a:t>g  </a:t>
            </a:r>
            <a:r>
              <a:rPr dirty="0" sz="4050" spc="60">
                <a:latin typeface="Trebuchet MS"/>
                <a:cs typeface="Trebuchet MS"/>
              </a:rPr>
              <a:t>the</a:t>
            </a:r>
            <a:r>
              <a:rPr dirty="0" sz="4050" spc="-175">
                <a:latin typeface="Trebuchet MS"/>
                <a:cs typeface="Trebuchet MS"/>
              </a:rPr>
              <a:t> </a:t>
            </a:r>
            <a:r>
              <a:rPr dirty="0" sz="4050" spc="150">
                <a:latin typeface="Trebuchet MS"/>
                <a:cs typeface="Trebuchet MS"/>
              </a:rPr>
              <a:t>Backend</a:t>
            </a:r>
            <a:endParaRPr sz="405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0"/>
            <a:ext cx="7700645" cy="10287000"/>
            <a:chOff x="0" y="0"/>
            <a:chExt cx="7700645" cy="10287000"/>
          </a:xfrm>
        </p:grpSpPr>
        <p:sp>
          <p:nvSpPr>
            <p:cNvPr id="17" name="object 17"/>
            <p:cNvSpPr/>
            <p:nvPr/>
          </p:nvSpPr>
          <p:spPr>
            <a:xfrm>
              <a:off x="0" y="0"/>
              <a:ext cx="7700645" cy="1412875"/>
            </a:xfrm>
            <a:custGeom>
              <a:avLst/>
              <a:gdLst/>
              <a:ahLst/>
              <a:cxnLst/>
              <a:rect l="l" t="t" r="r" b="b"/>
              <a:pathLst>
                <a:path w="7700645" h="1412875">
                  <a:moveTo>
                    <a:pt x="7622190" y="0"/>
                  </a:moveTo>
                  <a:lnTo>
                    <a:pt x="7700382" y="0"/>
                  </a:lnTo>
                  <a:lnTo>
                    <a:pt x="6449569" y="1412481"/>
                  </a:lnTo>
                  <a:lnTo>
                    <a:pt x="0" y="1412481"/>
                  </a:lnTo>
                  <a:lnTo>
                    <a:pt x="0" y="1354652"/>
                  </a:lnTo>
                  <a:lnTo>
                    <a:pt x="6420606" y="1354652"/>
                  </a:lnTo>
                  <a:lnTo>
                    <a:pt x="7622190" y="0"/>
                  </a:lnTo>
                  <a:close/>
                </a:path>
              </a:pathLst>
            </a:custGeom>
            <a:solidFill>
              <a:srgbClr val="000000">
                <a:alpha val="6862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0" y="155"/>
              <a:ext cx="542925" cy="10287000"/>
            </a:xfrm>
            <a:custGeom>
              <a:avLst/>
              <a:gdLst/>
              <a:ahLst/>
              <a:cxnLst/>
              <a:rect l="l" t="t" r="r" b="b"/>
              <a:pathLst>
                <a:path w="542925" h="10287000">
                  <a:moveTo>
                    <a:pt x="542924" y="10286688"/>
                  </a:moveTo>
                  <a:lnTo>
                    <a:pt x="0" y="10286688"/>
                  </a:lnTo>
                  <a:lnTo>
                    <a:pt x="0" y="0"/>
                  </a:lnTo>
                  <a:lnTo>
                    <a:pt x="542924" y="0"/>
                  </a:lnTo>
                  <a:lnTo>
                    <a:pt x="542924" y="10286688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084415" y="185345"/>
            <a:ext cx="4203065" cy="899794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360"/>
              <a:t>APPICORNS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4415" y="185346"/>
            <a:ext cx="4203065" cy="899794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360"/>
              <a:t>APPICORNS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Bihar ka Darshan</dc:creator>
  <cp:keywords>DAFT0sVrX4s,BAEh-ooUIAk</cp:keywords>
  <dc:title>Elegant and Professional Company Business Proposal Presentation</dc:title>
  <dcterms:created xsi:type="dcterms:W3CDTF">2022-12-07T06:02:23Z</dcterms:created>
  <dcterms:modified xsi:type="dcterms:W3CDTF">2022-12-07T06:02:23Z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2022-12-07T00:00:00Z</vt:filetime>
  </property>
  <property fmtid="{D5CDD505-2E9C-101B-9397-08002B2CF9AE}" pid="3" name="Creator">
    <vt:lpwstr>Canva</vt:lpwstr>
  </property>
  <property fmtid="{D5CDD505-2E9C-101B-9397-08002B2CF9AE}" pid="4" name="LastSaved">
    <vt:filetime>2022-12-07T00:00:00Z</vt:filetime>
  </property>
</Properties>
</file>