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6" r:id="rId2"/>
    <p:sldId id="297" r:id="rId3"/>
    <p:sldId id="298" r:id="rId4"/>
    <p:sldId id="299" r:id="rId5"/>
    <p:sldId id="300" r:id="rId6"/>
    <p:sldId id="301" r:id="rId7"/>
    <p:sldId id="316" r:id="rId8"/>
    <p:sldId id="304" r:id="rId9"/>
    <p:sldId id="305" r:id="rId10"/>
    <p:sldId id="306" r:id="rId11"/>
    <p:sldId id="312" r:id="rId12"/>
    <p:sldId id="311" r:id="rId13"/>
    <p:sldId id="313" r:id="rId14"/>
    <p:sldId id="307" r:id="rId15"/>
    <p:sldId id="314" r:id="rId16"/>
    <p:sldId id="309" r:id="rId17"/>
    <p:sldId id="31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9"/>
    <a:srgbClr val="F0F0F0"/>
    <a:srgbClr val="FFDB44"/>
    <a:srgbClr val="FFBE4A"/>
    <a:srgbClr val="FFFFFD"/>
    <a:srgbClr val="DBDBD9"/>
    <a:srgbClr val="212121"/>
    <a:srgbClr val="FFDD44"/>
    <a:srgbClr val="022060"/>
    <a:srgbClr val="174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0" d="100"/>
          <a:sy n="7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DAC9-B318-4C0A-8740-CE87353EC74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4A9C-BC1E-4D89-A551-0121E9A9DF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6F19-0304-3E9D-9677-024F07F71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4CA9C6-99B0-E431-906D-598D60DBB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9C847-6790-DD4C-9A2D-D26D30EF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0221-B983-2D26-AD28-DE5A4894A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7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51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9968D-984B-ECC9-E49F-9E0C5804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6F87B-E6D8-678C-D4E4-C140633B6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886BE-F25B-45FE-D389-9310B75B9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1E9CC-0A66-0973-FBD8-D433D8F36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69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77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0328-3F80-22E6-6D8B-7DDFE48E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4B88C-B3EF-B159-6A7E-5CCDB88BC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DE588-4F08-6F85-BA5F-479E36235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2ABB0-36C3-C28C-0F44-ECC9F6195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2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5" name="Google Shape;945;p2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3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2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6006-BDCA-E93D-204C-AD4676CD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FBD72-CE17-40D7-4812-975155F4D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272F2-A91A-4F61-F860-50532386F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C039-B911-6325-5B2A-F85BC3EF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4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9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4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96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0F55B-BB82-D9F6-6AEC-DF90F37A4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95ADC-F28A-72ED-F776-FA43F3C92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7CC7AC-FE4A-B628-6BA2-73EA31312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9F498-D883-62BA-27C5-96FFF7AAE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5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D153-2FED-5343-DB26-E31978927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4059C-160C-93E1-031B-43D524A83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013A2-BBF8-BD50-E7FF-F0101B234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CC6F-7077-BD44-ADB9-2F2DFFA3A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94A9C-BC1E-4D89-A551-0121E9A9DFA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4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9EBA-23B7-F300-8A77-BE59BCA7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779DF-F38E-EE39-A856-F1E0EAF84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09DA-D77B-2D92-A712-86B9FFFF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4FE2-6339-30D5-C373-84F29D89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66D5-7833-7148-E3E5-03EC609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8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05FA-0E6F-15DE-0E4E-52286561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0C9F4-4AD8-1EE5-5E76-4649A5C96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58AB-EDAE-6355-25C9-08DCFE64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F274-A34A-0990-7A6A-DAD3217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426E-AEEC-FFA6-D023-44633C0E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4C9AE-28C9-9E71-5339-67520E8A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6F82-62A2-34A5-66B2-E51245FC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392C-57C4-E6AB-693E-DD47AC53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6F41-7707-57BD-96FC-EF8D4174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F35F-69BA-B0AE-2F26-AAC68716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EBB1-8C14-8034-6A1F-2305E896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404E-01D2-8A2C-A84E-8649C1CE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79E3-7711-860D-2251-B9B381BD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D41D-D9AB-3EF2-96AA-C6D1F1E2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F0A8-6390-582B-EA20-FB64537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6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9363-F954-DA43-BBC4-FCC5187E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4B032-EEF5-C4E3-FDF9-A9ED6C96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8AC3-8492-6AB4-F379-6D80EA6A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AC24-4770-7E4D-80B8-77FAB93F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ADF1-A7CF-A82A-2C54-46A612B8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D02A-15EF-57C7-B3F2-0975A59B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7813-48A8-CF90-FE40-5CCD2D926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0BB48-4DE6-970C-8264-7F667146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1C663-4747-46B3-438C-0BEB764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1FFE-98A2-5F21-DC35-9515D5E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50CCC-B315-8370-D556-B9F5CC8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4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DCF7-309A-5F3B-7E0C-04F4DCD3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84B3-8349-40C1-4DD2-221B3893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D20B-925D-DBA5-1C66-C776D38A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B1189-6571-8071-3F89-A0A509E5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774F5-A6F4-60A8-6343-E0D5D9867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42EDE-46C0-6556-3577-36CD6D1C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07752-B12A-A655-2230-A8A009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6605A-E4CB-982B-0EAE-CA95A9F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D64B-FD4D-89DE-13C1-B82CCC33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30F60-D838-82AF-A112-DF637807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81FB-6E3E-C092-5571-27BE33D5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1DB7B-004A-F577-40AD-628DE7E9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C1A3A-F936-D36C-1460-0E6FAC33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4AA2E-E6DB-2B84-7A5D-35CE2EB0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779C9-A133-2886-405E-44F5425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3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C9F2-8AD7-B8C3-CFD9-93AEBB7E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323-470E-560A-B940-DBD5D5A2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67A20-FC08-8633-ABCF-5AD3262A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A893C-317D-B79A-F32C-C6CCE9B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AE2C9-2860-5540-1502-19AFB60E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9EB7-4AC1-F7A3-9451-74CAA2E2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A467-9E90-6206-6057-7B763FB1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9E34F-B2ED-1835-BF43-4CDFB65F7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7A77-9999-CACE-946A-AD5DFF28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F3283-43EE-9430-F984-FC7C6AD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C5B2C-791F-DF5A-09C4-3D1642DE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3FD9F-A83B-1939-BC04-DEFB499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39A38-F2D3-F816-712D-E1416D0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EC68-DFC4-9AC7-50D1-F1A5A15D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112C-EB2C-6FC5-F750-F80F4E203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34C4F-03AF-494E-98FE-338CB3DCBE33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872C-49CD-FE16-1FD1-0757A90AB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27BE-62B2-C0B1-86E0-BCD95085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9CCFD-AA91-4697-A374-D64817A83F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5"/>
          <p:cNvGrpSpPr/>
          <p:nvPr/>
        </p:nvGrpSpPr>
        <p:grpSpPr>
          <a:xfrm rot="19936131">
            <a:off x="-11082" y="5807865"/>
            <a:ext cx="2180209" cy="1612591"/>
            <a:chOff x="838780" y="400525"/>
            <a:chExt cx="4001660" cy="3165834"/>
          </a:xfrm>
        </p:grpSpPr>
        <p:sp>
          <p:nvSpPr>
            <p:cNvPr id="61" name="Google Shape;61;p15"/>
            <p:cNvSpPr/>
            <p:nvPr/>
          </p:nvSpPr>
          <p:spPr>
            <a:xfrm>
              <a:off x="3165702" y="1577232"/>
              <a:ext cx="1674738" cy="1989127"/>
            </a:xfrm>
            <a:custGeom>
              <a:avLst/>
              <a:gdLst/>
              <a:ahLst/>
              <a:cxnLst/>
              <a:rect l="l" t="t" r="r" b="b"/>
              <a:pathLst>
                <a:path w="16495" h="19592" extrusionOk="0">
                  <a:moveTo>
                    <a:pt x="14127" y="1"/>
                  </a:moveTo>
                  <a:lnTo>
                    <a:pt x="1" y="8157"/>
                  </a:lnTo>
                  <a:cubicBezTo>
                    <a:pt x="173" y="8672"/>
                    <a:pt x="267" y="9222"/>
                    <a:pt x="267" y="9795"/>
                  </a:cubicBezTo>
                  <a:cubicBezTo>
                    <a:pt x="267" y="10369"/>
                    <a:pt x="173" y="10919"/>
                    <a:pt x="1" y="11435"/>
                  </a:cubicBezTo>
                  <a:lnTo>
                    <a:pt x="14127" y="19592"/>
                  </a:lnTo>
                  <a:cubicBezTo>
                    <a:pt x="15640" y="16655"/>
                    <a:pt x="16495" y="13326"/>
                    <a:pt x="16495" y="9796"/>
                  </a:cubicBezTo>
                  <a:cubicBezTo>
                    <a:pt x="16495" y="6266"/>
                    <a:pt x="15640" y="2935"/>
                    <a:pt x="14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771975" y="400525"/>
              <a:ext cx="1722558" cy="1822216"/>
            </a:xfrm>
            <a:custGeom>
              <a:avLst/>
              <a:gdLst/>
              <a:ahLst/>
              <a:cxnLst/>
              <a:rect l="l" t="t" r="r" b="b"/>
              <a:pathLst>
                <a:path w="16966" h="17948" extrusionOk="0">
                  <a:moveTo>
                    <a:pt x="1" y="0"/>
                  </a:moveTo>
                  <a:lnTo>
                    <a:pt x="1" y="16308"/>
                  </a:lnTo>
                  <a:cubicBezTo>
                    <a:pt x="1121" y="16535"/>
                    <a:pt x="2109" y="17124"/>
                    <a:pt x="2839" y="17948"/>
                  </a:cubicBezTo>
                  <a:lnTo>
                    <a:pt x="16965" y="9792"/>
                  </a:lnTo>
                  <a:cubicBezTo>
                    <a:pt x="13329" y="4158"/>
                    <a:pt x="7121" y="34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838780" y="400525"/>
              <a:ext cx="1722456" cy="1822216"/>
            </a:xfrm>
            <a:custGeom>
              <a:avLst/>
              <a:gdLst/>
              <a:ahLst/>
              <a:cxnLst/>
              <a:rect l="l" t="t" r="r" b="b"/>
              <a:pathLst>
                <a:path w="16965" h="17948" extrusionOk="0">
                  <a:moveTo>
                    <a:pt x="16965" y="0"/>
                  </a:moveTo>
                  <a:cubicBezTo>
                    <a:pt x="9845" y="341"/>
                    <a:pt x="3637" y="4158"/>
                    <a:pt x="0" y="9792"/>
                  </a:cubicBezTo>
                  <a:lnTo>
                    <a:pt x="14127" y="17948"/>
                  </a:lnTo>
                  <a:cubicBezTo>
                    <a:pt x="14857" y="17124"/>
                    <a:pt x="15845" y="16535"/>
                    <a:pt x="16965" y="16308"/>
                  </a:cubicBezTo>
                  <a:lnTo>
                    <a:pt x="169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714206" y="610383"/>
              <a:ext cx="1627526" cy="1409811"/>
            </a:xfrm>
            <a:custGeom>
              <a:avLst/>
              <a:gdLst/>
              <a:ahLst/>
              <a:cxnLst/>
              <a:rect l="l" t="t" r="r" b="b"/>
              <a:pathLst>
                <a:path w="16030" h="13886" extrusionOk="0">
                  <a:moveTo>
                    <a:pt x="0" y="1"/>
                  </a:moveTo>
                  <a:lnTo>
                    <a:pt x="0" y="9263"/>
                  </a:lnTo>
                  <a:cubicBezTo>
                    <a:pt x="1167" y="9316"/>
                    <a:pt x="2280" y="9568"/>
                    <a:pt x="3310" y="9985"/>
                  </a:cubicBezTo>
                  <a:lnTo>
                    <a:pt x="5215" y="9475"/>
                  </a:lnTo>
                  <a:lnTo>
                    <a:pt x="5728" y="11387"/>
                  </a:lnTo>
                  <a:cubicBezTo>
                    <a:pt x="6621" y="12085"/>
                    <a:pt x="7393" y="12929"/>
                    <a:pt x="8007" y="13886"/>
                  </a:cubicBezTo>
                  <a:lnTo>
                    <a:pt x="16029" y="9254"/>
                  </a:lnTo>
                  <a:cubicBezTo>
                    <a:pt x="12710" y="3826"/>
                    <a:pt x="6789" y="16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74554" y="1631956"/>
              <a:ext cx="1053983" cy="1879680"/>
            </a:xfrm>
            <a:custGeom>
              <a:avLst/>
              <a:gdLst/>
              <a:ahLst/>
              <a:cxnLst/>
              <a:rect l="l" t="t" r="r" b="b"/>
              <a:pathLst>
                <a:path w="10381" h="18514" extrusionOk="0">
                  <a:moveTo>
                    <a:pt x="8023" y="1"/>
                  </a:moveTo>
                  <a:lnTo>
                    <a:pt x="0" y="4634"/>
                  </a:lnTo>
                  <a:cubicBezTo>
                    <a:pt x="513" y="5624"/>
                    <a:pt x="868" y="6710"/>
                    <a:pt x="1027" y="7860"/>
                  </a:cubicBezTo>
                  <a:lnTo>
                    <a:pt x="2424" y="9257"/>
                  </a:lnTo>
                  <a:lnTo>
                    <a:pt x="1027" y="10653"/>
                  </a:lnTo>
                  <a:cubicBezTo>
                    <a:pt x="868" y="11802"/>
                    <a:pt x="513" y="12889"/>
                    <a:pt x="0" y="13880"/>
                  </a:cubicBezTo>
                  <a:lnTo>
                    <a:pt x="8023" y="18513"/>
                  </a:lnTo>
                  <a:cubicBezTo>
                    <a:pt x="9526" y="15764"/>
                    <a:pt x="10380" y="12611"/>
                    <a:pt x="10380" y="9259"/>
                  </a:cubicBezTo>
                  <a:cubicBezTo>
                    <a:pt x="10380" y="5904"/>
                    <a:pt x="9526" y="2749"/>
                    <a:pt x="8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991580" y="610383"/>
              <a:ext cx="1627729" cy="1409811"/>
            </a:xfrm>
            <a:custGeom>
              <a:avLst/>
              <a:gdLst/>
              <a:ahLst/>
              <a:cxnLst/>
              <a:rect l="l" t="t" r="r" b="b"/>
              <a:pathLst>
                <a:path w="16032" h="13886" extrusionOk="0">
                  <a:moveTo>
                    <a:pt x="16032" y="1"/>
                  </a:moveTo>
                  <a:cubicBezTo>
                    <a:pt x="9241" y="163"/>
                    <a:pt x="3320" y="3826"/>
                    <a:pt x="1" y="9254"/>
                  </a:cubicBezTo>
                  <a:lnTo>
                    <a:pt x="8024" y="13886"/>
                  </a:lnTo>
                  <a:cubicBezTo>
                    <a:pt x="8638" y="12929"/>
                    <a:pt x="9411" y="12085"/>
                    <a:pt x="10303" y="11387"/>
                  </a:cubicBezTo>
                  <a:lnTo>
                    <a:pt x="10816" y="9475"/>
                  </a:lnTo>
                  <a:lnTo>
                    <a:pt x="12722" y="9985"/>
                  </a:lnTo>
                  <a:cubicBezTo>
                    <a:pt x="13751" y="9568"/>
                    <a:pt x="14865" y="9316"/>
                    <a:pt x="16032" y="9263"/>
                  </a:cubicBezTo>
                  <a:lnTo>
                    <a:pt x="16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9A8FB9-D14A-7217-5D95-FE1790BEE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19166" cy="137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oogle Shape;60;p15">
            <a:extLst>
              <a:ext uri="{FF2B5EF4-FFF2-40B4-BE49-F238E27FC236}">
                <a16:creationId xmlns:a16="http://schemas.microsoft.com/office/drawing/2014/main" id="{D4F0BE13-BB1B-CE25-5922-FF3AEEACA750}"/>
              </a:ext>
            </a:extLst>
          </p:cNvPr>
          <p:cNvGrpSpPr/>
          <p:nvPr/>
        </p:nvGrpSpPr>
        <p:grpSpPr>
          <a:xfrm rot="19892915">
            <a:off x="10015445" y="-565899"/>
            <a:ext cx="2180209" cy="1612540"/>
            <a:chOff x="492874" y="1577232"/>
            <a:chExt cx="4001659" cy="3165733"/>
          </a:xfrm>
        </p:grpSpPr>
        <p:sp>
          <p:nvSpPr>
            <p:cNvPr id="13" name="Google Shape;62;p15">
              <a:extLst>
                <a:ext uri="{FF2B5EF4-FFF2-40B4-BE49-F238E27FC236}">
                  <a16:creationId xmlns:a16="http://schemas.microsoft.com/office/drawing/2014/main" id="{8202089F-76E4-76FC-2325-1EE6A836A13A}"/>
                </a:ext>
              </a:extLst>
            </p:cNvPr>
            <p:cNvSpPr/>
            <p:nvPr/>
          </p:nvSpPr>
          <p:spPr>
            <a:xfrm>
              <a:off x="492874" y="1577232"/>
              <a:ext cx="1674737" cy="1989127"/>
            </a:xfrm>
            <a:custGeom>
              <a:avLst/>
              <a:gdLst/>
              <a:ahLst/>
              <a:cxnLst/>
              <a:rect l="l" t="t" r="r" b="b"/>
              <a:pathLst>
                <a:path w="16495" h="19592" extrusionOk="0">
                  <a:moveTo>
                    <a:pt x="2368" y="1"/>
                  </a:moveTo>
                  <a:cubicBezTo>
                    <a:pt x="855" y="2935"/>
                    <a:pt x="0" y="6266"/>
                    <a:pt x="0" y="9796"/>
                  </a:cubicBezTo>
                  <a:cubicBezTo>
                    <a:pt x="0" y="13326"/>
                    <a:pt x="855" y="16655"/>
                    <a:pt x="2368" y="19592"/>
                  </a:cubicBezTo>
                  <a:lnTo>
                    <a:pt x="16494" y="11435"/>
                  </a:lnTo>
                  <a:cubicBezTo>
                    <a:pt x="16323" y="10919"/>
                    <a:pt x="16228" y="10369"/>
                    <a:pt x="16228" y="9796"/>
                  </a:cubicBezTo>
                  <a:cubicBezTo>
                    <a:pt x="16228" y="9223"/>
                    <a:pt x="16323" y="8672"/>
                    <a:pt x="16494" y="8157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64;p15">
              <a:extLst>
                <a:ext uri="{FF2B5EF4-FFF2-40B4-BE49-F238E27FC236}">
                  <a16:creationId xmlns:a16="http://schemas.microsoft.com/office/drawing/2014/main" id="{C0B63FC3-E9A0-27C9-598F-09741D012209}"/>
                </a:ext>
              </a:extLst>
            </p:cNvPr>
            <p:cNvSpPr/>
            <p:nvPr/>
          </p:nvSpPr>
          <p:spPr>
            <a:xfrm>
              <a:off x="2771975" y="2920648"/>
              <a:ext cx="1722558" cy="1822317"/>
            </a:xfrm>
            <a:custGeom>
              <a:avLst/>
              <a:gdLst/>
              <a:ahLst/>
              <a:cxnLst/>
              <a:rect l="l" t="t" r="r" b="b"/>
              <a:pathLst>
                <a:path w="16966" h="17949" extrusionOk="0">
                  <a:moveTo>
                    <a:pt x="2839" y="1"/>
                  </a:moveTo>
                  <a:cubicBezTo>
                    <a:pt x="2109" y="824"/>
                    <a:pt x="1121" y="1414"/>
                    <a:pt x="1" y="1642"/>
                  </a:cubicBezTo>
                  <a:lnTo>
                    <a:pt x="1" y="17948"/>
                  </a:lnTo>
                  <a:cubicBezTo>
                    <a:pt x="7121" y="17609"/>
                    <a:pt x="13329" y="13790"/>
                    <a:pt x="16965" y="8156"/>
                  </a:cubicBezTo>
                  <a:lnTo>
                    <a:pt x="28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65;p15">
              <a:extLst>
                <a:ext uri="{FF2B5EF4-FFF2-40B4-BE49-F238E27FC236}">
                  <a16:creationId xmlns:a16="http://schemas.microsoft.com/office/drawing/2014/main" id="{88BF3C8A-5045-30E1-4EE0-D256A36C603C}"/>
                </a:ext>
              </a:extLst>
            </p:cNvPr>
            <p:cNvSpPr/>
            <p:nvPr/>
          </p:nvSpPr>
          <p:spPr>
            <a:xfrm>
              <a:off x="838780" y="2920648"/>
              <a:ext cx="1722456" cy="1822317"/>
            </a:xfrm>
            <a:custGeom>
              <a:avLst/>
              <a:gdLst/>
              <a:ahLst/>
              <a:cxnLst/>
              <a:rect l="l" t="t" r="r" b="b"/>
              <a:pathLst>
                <a:path w="16965" h="17949" extrusionOk="0">
                  <a:moveTo>
                    <a:pt x="14127" y="1"/>
                  </a:moveTo>
                  <a:lnTo>
                    <a:pt x="0" y="8156"/>
                  </a:lnTo>
                  <a:cubicBezTo>
                    <a:pt x="3637" y="13791"/>
                    <a:pt x="9845" y="17609"/>
                    <a:pt x="16965" y="17948"/>
                  </a:cubicBezTo>
                  <a:lnTo>
                    <a:pt x="16965" y="1642"/>
                  </a:lnTo>
                  <a:cubicBezTo>
                    <a:pt x="15845" y="1414"/>
                    <a:pt x="14857" y="824"/>
                    <a:pt x="14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67;p15">
              <a:extLst>
                <a:ext uri="{FF2B5EF4-FFF2-40B4-BE49-F238E27FC236}">
                  <a16:creationId xmlns:a16="http://schemas.microsoft.com/office/drawing/2014/main" id="{A6BA271C-F883-00DA-796F-5A7071D1700F}"/>
                </a:ext>
              </a:extLst>
            </p:cNvPr>
            <p:cNvSpPr/>
            <p:nvPr/>
          </p:nvSpPr>
          <p:spPr>
            <a:xfrm>
              <a:off x="704763" y="1631956"/>
              <a:ext cx="1053983" cy="1879376"/>
            </a:xfrm>
            <a:custGeom>
              <a:avLst/>
              <a:gdLst/>
              <a:ahLst/>
              <a:cxnLst/>
              <a:rect l="l" t="t" r="r" b="b"/>
              <a:pathLst>
                <a:path w="10381" h="18511" extrusionOk="0">
                  <a:moveTo>
                    <a:pt x="2358" y="1"/>
                  </a:moveTo>
                  <a:cubicBezTo>
                    <a:pt x="855" y="2749"/>
                    <a:pt x="1" y="5904"/>
                    <a:pt x="1" y="9256"/>
                  </a:cubicBezTo>
                  <a:cubicBezTo>
                    <a:pt x="1" y="12610"/>
                    <a:pt x="855" y="15762"/>
                    <a:pt x="2358" y="18510"/>
                  </a:cubicBezTo>
                  <a:lnTo>
                    <a:pt x="10381" y="13877"/>
                  </a:lnTo>
                  <a:cubicBezTo>
                    <a:pt x="9866" y="12888"/>
                    <a:pt x="9514" y="11802"/>
                    <a:pt x="9354" y="10653"/>
                  </a:cubicBezTo>
                  <a:lnTo>
                    <a:pt x="7957" y="9257"/>
                  </a:lnTo>
                  <a:lnTo>
                    <a:pt x="9354" y="7860"/>
                  </a:lnTo>
                  <a:cubicBezTo>
                    <a:pt x="9514" y="6712"/>
                    <a:pt x="9868" y="5624"/>
                    <a:pt x="10381" y="4633"/>
                  </a:cubicBezTo>
                  <a:lnTo>
                    <a:pt x="2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68;p15">
              <a:extLst>
                <a:ext uri="{FF2B5EF4-FFF2-40B4-BE49-F238E27FC236}">
                  <a16:creationId xmlns:a16="http://schemas.microsoft.com/office/drawing/2014/main" id="{B0C350D0-DF0F-D9A1-BF01-BAA8717E8839}"/>
                </a:ext>
              </a:extLst>
            </p:cNvPr>
            <p:cNvSpPr/>
            <p:nvPr/>
          </p:nvSpPr>
          <p:spPr>
            <a:xfrm>
              <a:off x="987734" y="3195025"/>
              <a:ext cx="1627526" cy="1409811"/>
            </a:xfrm>
            <a:custGeom>
              <a:avLst/>
              <a:gdLst/>
              <a:ahLst/>
              <a:cxnLst/>
              <a:rect l="l" t="t" r="r" b="b"/>
              <a:pathLst>
                <a:path w="16030" h="13886" extrusionOk="0">
                  <a:moveTo>
                    <a:pt x="8023" y="1"/>
                  </a:moveTo>
                  <a:lnTo>
                    <a:pt x="1" y="4634"/>
                  </a:lnTo>
                  <a:cubicBezTo>
                    <a:pt x="3320" y="10062"/>
                    <a:pt x="9241" y="13725"/>
                    <a:pt x="16030" y="13885"/>
                  </a:cubicBezTo>
                  <a:lnTo>
                    <a:pt x="16030" y="4625"/>
                  </a:lnTo>
                  <a:cubicBezTo>
                    <a:pt x="14863" y="4570"/>
                    <a:pt x="13749" y="4319"/>
                    <a:pt x="12720" y="3902"/>
                  </a:cubicBezTo>
                  <a:lnTo>
                    <a:pt x="10816" y="4412"/>
                  </a:lnTo>
                  <a:lnTo>
                    <a:pt x="10303" y="2500"/>
                  </a:lnTo>
                  <a:cubicBezTo>
                    <a:pt x="9410" y="1802"/>
                    <a:pt x="8638" y="957"/>
                    <a:pt x="8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71;p15">
              <a:extLst>
                <a:ext uri="{FF2B5EF4-FFF2-40B4-BE49-F238E27FC236}">
                  <a16:creationId xmlns:a16="http://schemas.microsoft.com/office/drawing/2014/main" id="{FB9F26A3-3D96-14B4-5E4F-7730938B41A4}"/>
                </a:ext>
              </a:extLst>
            </p:cNvPr>
            <p:cNvSpPr/>
            <p:nvPr/>
          </p:nvSpPr>
          <p:spPr>
            <a:xfrm>
              <a:off x="2714003" y="3123196"/>
              <a:ext cx="1627627" cy="1409811"/>
            </a:xfrm>
            <a:custGeom>
              <a:avLst/>
              <a:gdLst/>
              <a:ahLst/>
              <a:cxnLst/>
              <a:rect l="l" t="t" r="r" b="b"/>
              <a:pathLst>
                <a:path w="16031" h="13886" extrusionOk="0">
                  <a:moveTo>
                    <a:pt x="8006" y="1"/>
                  </a:moveTo>
                  <a:cubicBezTo>
                    <a:pt x="7394" y="957"/>
                    <a:pt x="6622" y="1802"/>
                    <a:pt x="5729" y="2500"/>
                  </a:cubicBezTo>
                  <a:lnTo>
                    <a:pt x="5216" y="4412"/>
                  </a:lnTo>
                  <a:lnTo>
                    <a:pt x="3310" y="3902"/>
                  </a:lnTo>
                  <a:cubicBezTo>
                    <a:pt x="2281" y="4319"/>
                    <a:pt x="1166" y="4570"/>
                    <a:pt x="0" y="4625"/>
                  </a:cubicBezTo>
                  <a:lnTo>
                    <a:pt x="0" y="13885"/>
                  </a:lnTo>
                  <a:cubicBezTo>
                    <a:pt x="6789" y="13725"/>
                    <a:pt x="12711" y="10062"/>
                    <a:pt x="16030" y="4634"/>
                  </a:cubicBezTo>
                  <a:lnTo>
                    <a:pt x="8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7F9760-C73C-BA45-DE96-4C2671173C79}"/>
              </a:ext>
            </a:extLst>
          </p:cNvPr>
          <p:cNvSpPr txBox="1"/>
          <p:nvPr/>
        </p:nvSpPr>
        <p:spPr>
          <a:xfrm>
            <a:off x="0" y="1308101"/>
            <a:ext cx="12192000" cy="10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  <a:p>
            <a:pPr algn="ctr">
              <a:lnSpc>
                <a:spcPct val="130000"/>
              </a:lnSpc>
            </a:pPr>
            <a: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 : HỆ THỐNG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2F60-F6CC-CFD2-426E-DD202FB038C9}"/>
              </a:ext>
            </a:extLst>
          </p:cNvPr>
          <p:cNvSpPr txBox="1"/>
          <p:nvPr/>
        </p:nvSpPr>
        <p:spPr>
          <a:xfrm>
            <a:off x="1022882" y="2614626"/>
            <a:ext cx="10179241" cy="90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</a:t>
            </a:r>
            <a:r>
              <a:rPr lang="en-GB" sz="2133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VÀ XÂY DỰNG WEBSITE BÁN SẢN PHẨM TRÀ PHÚC ANH ĐƯỜNG</a:t>
            </a:r>
            <a:endParaRPr lang="en-US" sz="21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0E6C-1FCC-DA21-E38F-18E255BB0448}"/>
              </a:ext>
            </a:extLst>
          </p:cNvPr>
          <p:cNvSpPr txBox="1"/>
          <p:nvPr/>
        </p:nvSpPr>
        <p:spPr>
          <a:xfrm>
            <a:off x="3269671" y="4024299"/>
            <a:ext cx="625902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 : THS. 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VŨ THỊ THU HÀ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   : LƯƠNG TRUNG THUẦN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                     : 71DCHT22122	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                                         : 71DCHT22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29424FD-2B13-1CB1-44A2-EDCDC39BAF63}"/>
              </a:ext>
            </a:extLst>
          </p:cNvPr>
          <p:cNvSpPr/>
          <p:nvPr/>
        </p:nvSpPr>
        <p:spPr>
          <a:xfrm rot="13516473">
            <a:off x="-503691" y="3495992"/>
            <a:ext cx="1007380" cy="1007380"/>
          </a:xfrm>
          <a:prstGeom prst="rt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EFF4118-553D-5B2C-3DB4-BA05A8F61699}"/>
              </a:ext>
            </a:extLst>
          </p:cNvPr>
          <p:cNvSpPr/>
          <p:nvPr/>
        </p:nvSpPr>
        <p:spPr>
          <a:xfrm rot="13516473">
            <a:off x="-308734" y="2256603"/>
            <a:ext cx="650894" cy="650894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29CCA8B-147D-8133-C1CD-1A04F308C303}"/>
              </a:ext>
            </a:extLst>
          </p:cNvPr>
          <p:cNvSpPr/>
          <p:nvPr/>
        </p:nvSpPr>
        <p:spPr>
          <a:xfrm rot="13516473">
            <a:off x="-322153" y="5135191"/>
            <a:ext cx="650894" cy="650894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2E13E9E-B4FD-DD4C-B62F-019F20B5525B}"/>
              </a:ext>
            </a:extLst>
          </p:cNvPr>
          <p:cNvSpPr/>
          <p:nvPr/>
        </p:nvSpPr>
        <p:spPr>
          <a:xfrm rot="2783940">
            <a:off x="11671670" y="3496196"/>
            <a:ext cx="1007380" cy="1007380"/>
          </a:xfrm>
          <a:prstGeom prst="rt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A4B261C-E423-6D5C-44EE-BE0148B77643}"/>
              </a:ext>
            </a:extLst>
          </p:cNvPr>
          <p:cNvSpPr/>
          <p:nvPr/>
        </p:nvSpPr>
        <p:spPr>
          <a:xfrm rot="2763186">
            <a:off x="11849913" y="2246626"/>
            <a:ext cx="650894" cy="650894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FBE7815-7BC6-EBC4-A98F-A432B9B42239}"/>
              </a:ext>
            </a:extLst>
          </p:cNvPr>
          <p:cNvSpPr/>
          <p:nvPr/>
        </p:nvSpPr>
        <p:spPr>
          <a:xfrm rot="2763186">
            <a:off x="11866553" y="5155471"/>
            <a:ext cx="650894" cy="650894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327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CF-B518-A6D0-C0E6-1718E7015EDE}"/>
              </a:ext>
            </a:extLst>
          </p:cNvPr>
          <p:cNvSpPr/>
          <p:nvPr/>
        </p:nvSpPr>
        <p:spPr>
          <a:xfrm>
            <a:off x="-97536" y="0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EC7F7-BF32-5ADF-E288-AE29B53DC096}"/>
              </a:ext>
            </a:extLst>
          </p:cNvPr>
          <p:cNvGrpSpPr/>
          <p:nvPr/>
        </p:nvGrpSpPr>
        <p:grpSpPr>
          <a:xfrm>
            <a:off x="193418" y="184170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A3848D-A500-3EE3-869F-8563C7071D2E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75C5C7-15B4-5F49-022A-1959EC72F603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46FE2B-3F2D-8633-E8D9-CB394AEFCB31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/>
              <a:t>Phân</a:t>
            </a:r>
            <a:r>
              <a:rPr lang="en-GB" sz="3200" b="1" dirty="0"/>
              <a:t> </a:t>
            </a:r>
            <a:r>
              <a:rPr lang="en-GB" sz="3200" b="1" dirty="0" err="1"/>
              <a:t>tích</a:t>
            </a:r>
            <a:r>
              <a:rPr lang="en-GB" sz="3200" b="1" dirty="0"/>
              <a:t> </a:t>
            </a:r>
            <a:r>
              <a:rPr lang="en-GB" sz="3200" b="1" dirty="0" err="1"/>
              <a:t>thiết</a:t>
            </a:r>
            <a:r>
              <a:rPr lang="en-GB" sz="3200" b="1" dirty="0"/>
              <a:t> </a:t>
            </a:r>
            <a:r>
              <a:rPr lang="en-GB" sz="3200" b="1" dirty="0" err="1"/>
              <a:t>kế</a:t>
            </a:r>
            <a:r>
              <a:rPr lang="en-GB" sz="3200" b="1" dirty="0"/>
              <a:t> </a:t>
            </a:r>
            <a:r>
              <a:rPr lang="en-GB" sz="3200" b="1" dirty="0" err="1"/>
              <a:t>hệ</a:t>
            </a:r>
            <a:r>
              <a:rPr lang="en-GB" sz="3200" b="1" dirty="0"/>
              <a:t> </a:t>
            </a:r>
            <a:r>
              <a:rPr lang="en-GB" sz="3200" b="1" dirty="0" err="1"/>
              <a:t>thống</a:t>
            </a:r>
            <a:endParaRPr lang="en-GB" sz="3200" b="1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459F5C64-BCEF-1DA7-7BD6-F829EC4E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40" y="855902"/>
            <a:ext cx="9067346" cy="58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7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0832-0EAA-EA05-A25E-BA8D27536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CBA4DCB-BEF6-F156-1B6C-63271F23DD8E}"/>
              </a:ext>
            </a:extLst>
          </p:cNvPr>
          <p:cNvSpPr/>
          <p:nvPr/>
        </p:nvSpPr>
        <p:spPr>
          <a:xfrm>
            <a:off x="-97536" y="0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2BF135-E851-3ECA-5D09-8FA71C9CF303}"/>
              </a:ext>
            </a:extLst>
          </p:cNvPr>
          <p:cNvGrpSpPr/>
          <p:nvPr/>
        </p:nvGrpSpPr>
        <p:grpSpPr>
          <a:xfrm>
            <a:off x="193418" y="184170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B9B9A3-31D0-201D-8F43-2762872D6538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A406CF-67F2-1DC4-AA8A-A8B6B276D740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BEAA06-9838-C8AA-0BA0-89A4EF8DE2FF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/>
              <a:t>Phân</a:t>
            </a:r>
            <a:r>
              <a:rPr lang="en-GB" sz="3200" b="1" dirty="0"/>
              <a:t> </a:t>
            </a:r>
            <a:r>
              <a:rPr lang="en-GB" sz="3200" b="1" dirty="0" err="1"/>
              <a:t>tích</a:t>
            </a:r>
            <a:r>
              <a:rPr lang="en-GB" sz="3200" b="1" dirty="0"/>
              <a:t> </a:t>
            </a:r>
            <a:r>
              <a:rPr lang="en-GB" sz="3200" b="1" dirty="0" err="1"/>
              <a:t>thiết</a:t>
            </a:r>
            <a:r>
              <a:rPr lang="en-GB" sz="3200" b="1" dirty="0"/>
              <a:t> </a:t>
            </a:r>
            <a:r>
              <a:rPr lang="en-GB" sz="3200" b="1" dirty="0" err="1"/>
              <a:t>kế</a:t>
            </a:r>
            <a:r>
              <a:rPr lang="en-GB" sz="3200" b="1" dirty="0"/>
              <a:t> </a:t>
            </a:r>
            <a:r>
              <a:rPr lang="en-GB" sz="3200" b="1" dirty="0" err="1"/>
              <a:t>hệ</a:t>
            </a:r>
            <a:r>
              <a:rPr lang="en-GB" sz="3200" b="1" dirty="0"/>
              <a:t> </a:t>
            </a:r>
            <a:r>
              <a:rPr lang="en-GB" sz="3200" b="1" dirty="0" err="1"/>
              <a:t>thống</a:t>
            </a:r>
            <a:endParaRPr lang="en-GB" sz="3200" b="1" dirty="0"/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40D81D7-F1AD-4145-E20A-D3BAC7C2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57" y="1650025"/>
            <a:ext cx="9030533" cy="37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1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09AE-1A81-8A5E-B83F-EA4264FBC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EE6FF3-AB56-8C26-3614-F2BA118FCFBE}"/>
              </a:ext>
            </a:extLst>
          </p:cNvPr>
          <p:cNvSpPr/>
          <p:nvPr/>
        </p:nvSpPr>
        <p:spPr>
          <a:xfrm>
            <a:off x="-97536" y="0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7375ED-99AB-5FEA-FA7D-04D10E215804}"/>
              </a:ext>
            </a:extLst>
          </p:cNvPr>
          <p:cNvGrpSpPr/>
          <p:nvPr/>
        </p:nvGrpSpPr>
        <p:grpSpPr>
          <a:xfrm>
            <a:off x="193418" y="184170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116124-FA58-B9F0-CBCC-53E9788CC738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B876EC-5504-4F20-1994-6CAA909E6F43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6A0123-350C-013B-FDB3-8A2F91FB873E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/>
              <a:t>Phân</a:t>
            </a:r>
            <a:r>
              <a:rPr lang="en-GB" sz="3200" b="1" dirty="0"/>
              <a:t> </a:t>
            </a:r>
            <a:r>
              <a:rPr lang="en-GB" sz="3200" b="1" dirty="0" err="1"/>
              <a:t>tích</a:t>
            </a:r>
            <a:r>
              <a:rPr lang="en-GB" sz="3200" b="1" dirty="0"/>
              <a:t> </a:t>
            </a:r>
            <a:r>
              <a:rPr lang="en-GB" sz="3200" b="1" dirty="0" err="1"/>
              <a:t>thiết</a:t>
            </a:r>
            <a:r>
              <a:rPr lang="en-GB" sz="3200" b="1" dirty="0"/>
              <a:t> </a:t>
            </a:r>
            <a:r>
              <a:rPr lang="en-GB" sz="3200" b="1" dirty="0" err="1"/>
              <a:t>kế</a:t>
            </a:r>
            <a:r>
              <a:rPr lang="en-GB" sz="3200" b="1" dirty="0"/>
              <a:t> </a:t>
            </a:r>
            <a:r>
              <a:rPr lang="en-GB" sz="3200" b="1" dirty="0" err="1"/>
              <a:t>hệ</a:t>
            </a:r>
            <a:r>
              <a:rPr lang="en-GB" sz="3200" b="1" dirty="0"/>
              <a:t> </a:t>
            </a:r>
            <a:r>
              <a:rPr lang="en-GB" sz="3200" b="1" dirty="0" err="1"/>
              <a:t>thống</a:t>
            </a:r>
            <a:endParaRPr lang="en-GB" sz="3200" b="1" dirty="0"/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803F2DD-1201-BC19-C5D2-9B513CB5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61" y="855902"/>
            <a:ext cx="8535083" cy="58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19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D4F0-CAD1-2248-9FC6-76A48F21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D21235-DA24-83B2-1B4D-5714C1723FCA}"/>
              </a:ext>
            </a:extLst>
          </p:cNvPr>
          <p:cNvSpPr/>
          <p:nvPr/>
        </p:nvSpPr>
        <p:spPr>
          <a:xfrm>
            <a:off x="-97536" y="0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309C41-53A7-46CD-F3B1-0B92D1F841E5}"/>
              </a:ext>
            </a:extLst>
          </p:cNvPr>
          <p:cNvGrpSpPr/>
          <p:nvPr/>
        </p:nvGrpSpPr>
        <p:grpSpPr>
          <a:xfrm>
            <a:off x="193418" y="184170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7402A2-53D2-886A-DFB3-8C52FD6076A0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FAE3B4-BF5A-4E5D-4D21-89389E360B40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25F002-8824-8ABD-C098-E5F0CB645B78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/>
              <a:t>Phân</a:t>
            </a:r>
            <a:r>
              <a:rPr lang="en-GB" sz="3200" b="1" dirty="0"/>
              <a:t> </a:t>
            </a:r>
            <a:r>
              <a:rPr lang="en-GB" sz="3200" b="1" dirty="0" err="1"/>
              <a:t>tích</a:t>
            </a:r>
            <a:r>
              <a:rPr lang="en-GB" sz="3200" b="1" dirty="0"/>
              <a:t> </a:t>
            </a:r>
            <a:r>
              <a:rPr lang="en-GB" sz="3200" b="1" dirty="0" err="1"/>
              <a:t>thiết</a:t>
            </a:r>
            <a:r>
              <a:rPr lang="en-GB" sz="3200" b="1" dirty="0"/>
              <a:t> </a:t>
            </a:r>
            <a:r>
              <a:rPr lang="en-GB" sz="3200" b="1" dirty="0" err="1"/>
              <a:t>kế</a:t>
            </a:r>
            <a:r>
              <a:rPr lang="en-GB" sz="3200" b="1" dirty="0"/>
              <a:t> </a:t>
            </a:r>
            <a:r>
              <a:rPr lang="en-GB" sz="3200" b="1" dirty="0" err="1"/>
              <a:t>hệ</a:t>
            </a:r>
            <a:r>
              <a:rPr lang="en-GB" sz="3200" b="1" dirty="0"/>
              <a:t> </a:t>
            </a:r>
            <a:r>
              <a:rPr lang="en-GB" sz="3200" b="1" dirty="0" err="1"/>
              <a:t>thống</a:t>
            </a:r>
            <a:endParaRPr lang="en-GB" sz="3200" b="1" dirty="0"/>
          </a:p>
        </p:txBody>
      </p:sp>
      <p:pic>
        <p:nvPicPr>
          <p:cNvPr id="4" name="Picture 3" descr="A diagram of a workflow&#10;&#10;Description automatically generated">
            <a:extLst>
              <a:ext uri="{FF2B5EF4-FFF2-40B4-BE49-F238E27FC236}">
                <a16:creationId xmlns:a16="http://schemas.microsoft.com/office/drawing/2014/main" id="{30763367-BE7F-45D5-350D-B301A601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06" y="1040163"/>
            <a:ext cx="8160508" cy="53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7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CF-B518-A6D0-C0E6-1718E7015EDE}"/>
              </a:ext>
            </a:extLst>
          </p:cNvPr>
          <p:cNvSpPr/>
          <p:nvPr/>
        </p:nvSpPr>
        <p:spPr>
          <a:xfrm>
            <a:off x="-97536" y="0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EC7F7-BF32-5ADF-E288-AE29B53DC096}"/>
              </a:ext>
            </a:extLst>
          </p:cNvPr>
          <p:cNvGrpSpPr/>
          <p:nvPr/>
        </p:nvGrpSpPr>
        <p:grpSpPr>
          <a:xfrm>
            <a:off x="193418" y="184170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A3848D-A500-3EE3-869F-8563C7071D2E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75C5C7-15B4-5F49-022A-1959EC72F603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46FE2B-3F2D-8633-E8D9-CB394AEFCB31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Phân tích thiết kế hệ thống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F84F043-ADCF-4E69-2A89-A15202AC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02" y="1203599"/>
            <a:ext cx="9207396" cy="5470231"/>
          </a:xfrm>
          <a:prstGeom prst="rect">
            <a:avLst/>
          </a:prstGeom>
        </p:spPr>
      </p:pic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A18933C2-4A07-DF28-A353-FBB19B4B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96" y="716596"/>
            <a:ext cx="10337102" cy="61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12399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BF187-C496-28ED-B461-14C9DB3FF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A2E2AF-3A90-F95C-88A7-59BC6531F31A}"/>
              </a:ext>
            </a:extLst>
          </p:cNvPr>
          <p:cNvSpPr/>
          <p:nvPr/>
        </p:nvSpPr>
        <p:spPr>
          <a:xfrm>
            <a:off x="-97536" y="0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1775C6-26C0-D9ED-60DC-F8ECEF37B410}"/>
              </a:ext>
            </a:extLst>
          </p:cNvPr>
          <p:cNvGrpSpPr/>
          <p:nvPr/>
        </p:nvGrpSpPr>
        <p:grpSpPr>
          <a:xfrm>
            <a:off x="193418" y="184170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ECC357-4B81-EA69-1D44-158BE40428AC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BB7E70-FAB3-E4DF-FC5E-788CBB98054F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40F36F-6DC4-5597-F6AA-C219A7CDA15C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Phân tích thiết kế hệ thống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6396-E003-ED4D-0B8A-77712428C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69" y="812469"/>
            <a:ext cx="9003926" cy="63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198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CF-B518-A6D0-C0E6-1718E7015EDE}"/>
              </a:ext>
            </a:extLst>
          </p:cNvPr>
          <p:cNvSpPr/>
          <p:nvPr/>
        </p:nvSpPr>
        <p:spPr>
          <a:xfrm>
            <a:off x="-97536" y="-27432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C1BC20-B6F0-8E9D-D52D-B1375E3361C6}"/>
              </a:ext>
            </a:extLst>
          </p:cNvPr>
          <p:cNvGrpSpPr/>
          <p:nvPr/>
        </p:nvGrpSpPr>
        <p:grpSpPr>
          <a:xfrm>
            <a:off x="2807951" y="3049655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BF3A99-35EA-6FFB-0424-04A77BB36024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2F9B95-FBC4-B367-959F-DF9BF1F11896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 dirty="0"/>
                <a:t>04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B1144B-C640-AC5C-7AA3-22111F525B9C}"/>
              </a:ext>
            </a:extLst>
          </p:cNvPr>
          <p:cNvSpPr txBox="1"/>
          <p:nvPr/>
        </p:nvSpPr>
        <p:spPr>
          <a:xfrm>
            <a:off x="3828393" y="3068360"/>
            <a:ext cx="6863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Demo </a:t>
            </a:r>
            <a:r>
              <a:rPr lang="en-GB" sz="4800" b="1" dirty="0" err="1"/>
              <a:t>chương</a:t>
            </a:r>
            <a:r>
              <a:rPr lang="en-GB" sz="4800" b="1" dirty="0"/>
              <a:t> </a:t>
            </a:r>
            <a:r>
              <a:rPr lang="en-GB" sz="4800" b="1" dirty="0" err="1"/>
              <a:t>trình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4979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2BA2-1544-5A4E-9649-FB662AE0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F38F6-2C4D-6AFC-DD6F-6BCCAF7D71F3}"/>
              </a:ext>
            </a:extLst>
          </p:cNvPr>
          <p:cNvSpPr/>
          <p:nvPr/>
        </p:nvSpPr>
        <p:spPr>
          <a:xfrm>
            <a:off x="-97536" y="-27432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404919-C5A2-6308-70E6-C4225D26B629}"/>
              </a:ext>
            </a:extLst>
          </p:cNvPr>
          <p:cNvGrpSpPr/>
          <p:nvPr/>
        </p:nvGrpSpPr>
        <p:grpSpPr>
          <a:xfrm>
            <a:off x="1088332" y="439557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2424F-3B5F-70BF-B949-41484B980980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D15014-E7BD-C177-10EE-CD5364807D9A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 dirty="0"/>
                <a:t>05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30ED52-BA63-3DCA-0290-16FA8E305825}"/>
              </a:ext>
            </a:extLst>
          </p:cNvPr>
          <p:cNvSpPr txBox="1"/>
          <p:nvPr/>
        </p:nvSpPr>
        <p:spPr>
          <a:xfrm>
            <a:off x="2108774" y="458262"/>
            <a:ext cx="880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err="1"/>
              <a:t>Kết</a:t>
            </a:r>
            <a:r>
              <a:rPr lang="en-GB" sz="4800" b="1" dirty="0"/>
              <a:t> </a:t>
            </a:r>
            <a:r>
              <a:rPr lang="en-GB" sz="4800" b="1" dirty="0" err="1"/>
              <a:t>luận</a:t>
            </a:r>
            <a:r>
              <a:rPr lang="en-GB" sz="4800" b="1" dirty="0"/>
              <a:t> </a:t>
            </a:r>
            <a:r>
              <a:rPr lang="en-GB" sz="4800" b="1" dirty="0" err="1"/>
              <a:t>và</a:t>
            </a:r>
            <a:r>
              <a:rPr lang="en-GB" sz="4800" b="1" dirty="0"/>
              <a:t> </a:t>
            </a:r>
            <a:r>
              <a:rPr lang="en-GB" sz="4800" b="1" dirty="0" err="1"/>
              <a:t>hướng</a:t>
            </a:r>
            <a:r>
              <a:rPr lang="en-GB" sz="4800" b="1" dirty="0"/>
              <a:t> </a:t>
            </a:r>
            <a:r>
              <a:rPr lang="en-GB" sz="4800" b="1" dirty="0" err="1"/>
              <a:t>phát</a:t>
            </a:r>
            <a:r>
              <a:rPr lang="en-GB" sz="4800" b="1" dirty="0"/>
              <a:t> </a:t>
            </a:r>
            <a:r>
              <a:rPr lang="en-GB" sz="4800" b="1" dirty="0" err="1"/>
              <a:t>triển</a:t>
            </a:r>
            <a:endParaRPr lang="en-GB" sz="4800" b="1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C7F5BB4-94CD-F8B1-1A2F-E2A1AAD2BA44}"/>
              </a:ext>
            </a:extLst>
          </p:cNvPr>
          <p:cNvSpPr/>
          <p:nvPr/>
        </p:nvSpPr>
        <p:spPr>
          <a:xfrm>
            <a:off x="1732274" y="1698752"/>
            <a:ext cx="2107443" cy="1198258"/>
          </a:xfrm>
          <a:prstGeom prst="homePlate">
            <a:avLst/>
          </a:prstGeom>
          <a:solidFill>
            <a:srgbClr val="FF91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KẾT QUẢ ĐẠT ĐƯỢC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0F84E7E7-60E2-6A7D-8A9F-9928BAAB3D1C}"/>
              </a:ext>
            </a:extLst>
          </p:cNvPr>
          <p:cNvSpPr/>
          <p:nvPr/>
        </p:nvSpPr>
        <p:spPr>
          <a:xfrm>
            <a:off x="1732273" y="3248536"/>
            <a:ext cx="2107443" cy="1198258"/>
          </a:xfrm>
          <a:prstGeom prst="homePlate">
            <a:avLst/>
          </a:prstGeom>
          <a:solidFill>
            <a:srgbClr val="FF91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KHÓ KHĂN VÀ HẠN CHẾ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9E059BA2-65BD-B5C8-84F8-82254471B056}"/>
              </a:ext>
            </a:extLst>
          </p:cNvPr>
          <p:cNvSpPr/>
          <p:nvPr/>
        </p:nvSpPr>
        <p:spPr>
          <a:xfrm>
            <a:off x="1732272" y="4856287"/>
            <a:ext cx="2107443" cy="1198258"/>
          </a:xfrm>
          <a:prstGeom prst="homePlate">
            <a:avLst/>
          </a:prstGeom>
          <a:solidFill>
            <a:srgbClr val="FF91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HƯỚNG PHÁT TRIỂN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C2C949-6CAB-2212-3F8D-EBBB6A0B2E40}"/>
              </a:ext>
            </a:extLst>
          </p:cNvPr>
          <p:cNvSpPr/>
          <p:nvPr/>
        </p:nvSpPr>
        <p:spPr>
          <a:xfrm>
            <a:off x="4571999" y="1698752"/>
            <a:ext cx="6346209" cy="109903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Khả năng phân tích đặc tả đề tài và thiết kế cơ sở dữ 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 năng đặt vấn đề và giải quyết vấn đề nhanh hơn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813F87-290A-323B-F846-A4E846A389B6}"/>
              </a:ext>
            </a:extLst>
          </p:cNvPr>
          <p:cNvSpPr/>
          <p:nvPr/>
        </p:nvSpPr>
        <p:spPr>
          <a:xfrm>
            <a:off x="4571999" y="3248536"/>
            <a:ext cx="6346209" cy="109903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Clr>
                <a:schemeClr val="lt2"/>
              </a:buClr>
              <a:buSzPts val="1100"/>
              <a:buFont typeface="Arial" panose="020B0604020202020204" pitchFamily="34" charset="0"/>
              <a:buNone/>
            </a:pPr>
            <a:b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phân tích còn nhiều chỗ chưa hợp lý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vi-V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bảo mật chưa cao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AC1ABE-FCE5-EF6C-3FC9-0CACD7BE54CD}"/>
              </a:ext>
            </a:extLst>
          </p:cNvPr>
          <p:cNvSpPr/>
          <p:nvPr/>
        </p:nvSpPr>
        <p:spPr>
          <a:xfrm>
            <a:off x="4571999" y="4856287"/>
            <a:ext cx="6346209" cy="109903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600"/>
              </a:spcAft>
            </a:pPr>
            <a:b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web.</a:t>
            </a:r>
            <a:b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b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600"/>
              </a:spcAft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0"/>
          <p:cNvSpPr/>
          <p:nvPr/>
        </p:nvSpPr>
        <p:spPr>
          <a:xfrm rot="10800000" flipH="1">
            <a:off x="11000520" y="5539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EB1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0"/>
          <p:cNvSpPr/>
          <p:nvPr/>
        </p:nvSpPr>
        <p:spPr>
          <a:xfrm rot="10800000" flipH="1">
            <a:off x="8458200" y="5539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88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0"/>
          <p:cNvSpPr/>
          <p:nvPr/>
        </p:nvSpPr>
        <p:spPr>
          <a:xfrm rot="10800000" flipH="1">
            <a:off x="5486400" y="-11477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21B9A3-24FB-5FD5-5144-BDE5EF80183A}"/>
              </a:ext>
            </a:extLst>
          </p:cNvPr>
          <p:cNvSpPr/>
          <p:nvPr/>
        </p:nvSpPr>
        <p:spPr>
          <a:xfrm>
            <a:off x="3193576" y="2463376"/>
            <a:ext cx="6223379" cy="22245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Kết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Thúc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0491B61-09B0-D439-7651-0BE44B837F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D"/>
          </a:solidFill>
          <a:ln>
            <a:solidFill>
              <a:srgbClr val="FFFF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EB766-10AD-3B35-A48D-B746EEE8A20B}"/>
              </a:ext>
            </a:extLst>
          </p:cNvPr>
          <p:cNvSpPr/>
          <p:nvPr/>
        </p:nvSpPr>
        <p:spPr>
          <a:xfrm>
            <a:off x="0" y="0"/>
            <a:ext cx="4888089" cy="6858000"/>
          </a:xfrm>
          <a:prstGeom prst="rect">
            <a:avLst/>
          </a:prstGeom>
          <a:solidFill>
            <a:srgbClr val="022060"/>
          </a:solidFill>
          <a:ln>
            <a:solidFill>
              <a:srgbClr val="02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712453-F9B2-3AD2-58E0-AD534DEBBCF7}"/>
              </a:ext>
            </a:extLst>
          </p:cNvPr>
          <p:cNvSpPr txBox="1"/>
          <p:nvPr/>
        </p:nvSpPr>
        <p:spPr>
          <a:xfrm>
            <a:off x="0" y="2367171"/>
            <a:ext cx="4761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NỘI DUNG CHÍNH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35CC9-31F1-44DA-FC4C-423771033E39}"/>
              </a:ext>
            </a:extLst>
          </p:cNvPr>
          <p:cNvGrpSpPr/>
          <p:nvPr/>
        </p:nvGrpSpPr>
        <p:grpSpPr>
          <a:xfrm>
            <a:off x="5740778" y="465438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23BF16-2802-309C-925F-31A3EFF060E6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76E752-1582-4387-0F6B-0F28DC98BF54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366AF6C-B5B4-7B42-0DB2-0315AE085C17}"/>
              </a:ext>
            </a:extLst>
          </p:cNvPr>
          <p:cNvSpPr txBox="1"/>
          <p:nvPr/>
        </p:nvSpPr>
        <p:spPr>
          <a:xfrm>
            <a:off x="6761220" y="59408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Tổng quan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033D04-D3DC-4EFE-1237-8239CEA74F38}"/>
              </a:ext>
            </a:extLst>
          </p:cNvPr>
          <p:cNvGrpSpPr/>
          <p:nvPr/>
        </p:nvGrpSpPr>
        <p:grpSpPr>
          <a:xfrm>
            <a:off x="5740778" y="1737384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284CB5-9FF0-1FCB-9F94-58C86717199D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A92936-0267-ADBE-2DB0-813338AF44B2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A3F9F0F-E891-E60F-11D1-645A9822EFFB}"/>
              </a:ext>
            </a:extLst>
          </p:cNvPr>
          <p:cNvSpPr txBox="1"/>
          <p:nvPr/>
        </p:nvSpPr>
        <p:spPr>
          <a:xfrm>
            <a:off x="6761220" y="1782396"/>
            <a:ext cx="5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Kiếm thức nền tảng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E6991E-903F-708B-553F-9CC991B416FC}"/>
              </a:ext>
            </a:extLst>
          </p:cNvPr>
          <p:cNvGrpSpPr/>
          <p:nvPr/>
        </p:nvGrpSpPr>
        <p:grpSpPr>
          <a:xfrm>
            <a:off x="5740778" y="2976138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0882CA-D49A-6A7A-58C7-25B2838B96A9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E082608-1751-B6A5-BD1F-35C555FE4B08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260FFF6-8A1A-6634-F6DD-058410C6B95A}"/>
              </a:ext>
            </a:extLst>
          </p:cNvPr>
          <p:cNvSpPr txBox="1"/>
          <p:nvPr/>
        </p:nvSpPr>
        <p:spPr>
          <a:xfrm>
            <a:off x="6761220" y="3019662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/>
              <a:t>Phân</a:t>
            </a:r>
            <a:r>
              <a:rPr lang="en-GB" sz="3200" b="1" dirty="0"/>
              <a:t> </a:t>
            </a:r>
            <a:r>
              <a:rPr lang="en-GB" sz="3200" b="1" dirty="0" err="1"/>
              <a:t>tích</a:t>
            </a:r>
            <a:r>
              <a:rPr lang="en-GB" sz="3200" b="1" dirty="0"/>
              <a:t> </a:t>
            </a:r>
            <a:r>
              <a:rPr lang="en-GB" sz="3200" b="1" dirty="0" err="1"/>
              <a:t>và</a:t>
            </a:r>
            <a:r>
              <a:rPr lang="en-GB" sz="3200" b="1" dirty="0"/>
              <a:t> </a:t>
            </a:r>
            <a:r>
              <a:rPr lang="en-GB" sz="3200" b="1" dirty="0" err="1"/>
              <a:t>thiết</a:t>
            </a:r>
            <a:r>
              <a:rPr lang="en-GB" sz="3200" b="1" dirty="0"/>
              <a:t> </a:t>
            </a:r>
            <a:r>
              <a:rPr lang="en-GB" sz="3200" b="1" dirty="0" err="1"/>
              <a:t>kế</a:t>
            </a:r>
            <a:r>
              <a:rPr lang="en-GB" sz="3200" b="1" dirty="0"/>
              <a:t> </a:t>
            </a:r>
            <a:r>
              <a:rPr lang="en-GB" sz="3200" b="1" dirty="0" err="1"/>
              <a:t>hệ</a:t>
            </a:r>
            <a:r>
              <a:rPr lang="en-GB" sz="3200" b="1" dirty="0"/>
              <a:t> </a:t>
            </a:r>
            <a:r>
              <a:rPr lang="en-GB" sz="3200" b="1" dirty="0" err="1"/>
              <a:t>thống</a:t>
            </a:r>
            <a:endParaRPr lang="en-GB" sz="32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1F728C-26C5-0E55-C118-4B4546EF7F3F}"/>
              </a:ext>
            </a:extLst>
          </p:cNvPr>
          <p:cNvGrpSpPr/>
          <p:nvPr/>
        </p:nvGrpSpPr>
        <p:grpSpPr>
          <a:xfrm>
            <a:off x="5740778" y="4236558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E8FD571-9AF7-4C9B-EAEC-377A40E948FE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4B3908-8FA9-2D80-6561-60FBE41A7D84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04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B100C75-D337-E1D2-05A8-933CEC523508}"/>
              </a:ext>
            </a:extLst>
          </p:cNvPr>
          <p:cNvSpPr txBox="1"/>
          <p:nvPr/>
        </p:nvSpPr>
        <p:spPr>
          <a:xfrm>
            <a:off x="6819816" y="4149567"/>
            <a:ext cx="5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Demo </a:t>
            </a:r>
            <a:r>
              <a:rPr lang="en-GB" sz="3200" b="1" dirty="0" err="1"/>
              <a:t>Chương</a:t>
            </a:r>
            <a:r>
              <a:rPr lang="en-GB" sz="3200" b="1" dirty="0"/>
              <a:t> </a:t>
            </a:r>
            <a:r>
              <a:rPr lang="en-GB" sz="3200" b="1" dirty="0" err="1"/>
              <a:t>Trình</a:t>
            </a:r>
            <a:endParaRPr lang="en-GB" sz="32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5F5A5-CFE8-6CAE-8813-6AA0462B3F73}"/>
              </a:ext>
            </a:extLst>
          </p:cNvPr>
          <p:cNvGrpSpPr/>
          <p:nvPr/>
        </p:nvGrpSpPr>
        <p:grpSpPr>
          <a:xfrm>
            <a:off x="5740778" y="5550901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46A4BD-7AC5-84F0-086D-7D6732388544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F043CBA-3724-A862-9AAD-449A238639C9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05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126694D-BA86-B8A7-3521-6BDB95995CE1}"/>
              </a:ext>
            </a:extLst>
          </p:cNvPr>
          <p:cNvSpPr txBox="1"/>
          <p:nvPr/>
        </p:nvSpPr>
        <p:spPr>
          <a:xfrm>
            <a:off x="6761220" y="5637858"/>
            <a:ext cx="5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42255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5B6BDE8-CA5C-578E-5DEA-6BCB41B810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D"/>
          </a:solidFill>
          <a:ln>
            <a:solidFill>
              <a:srgbClr val="FFFF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D0AD90-524F-B177-D2FD-8420190EB5F2}"/>
              </a:ext>
            </a:extLst>
          </p:cNvPr>
          <p:cNvGrpSpPr/>
          <p:nvPr/>
        </p:nvGrpSpPr>
        <p:grpSpPr>
          <a:xfrm>
            <a:off x="432797" y="320472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C312F4-858D-B4E2-82A1-7D62FE7BDA61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7C5CE6-D649-317B-A30F-1DFC91D11F37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05B1284-49BA-21C7-4E05-4355A8D7585F}"/>
              </a:ext>
            </a:extLst>
          </p:cNvPr>
          <p:cNvSpPr txBox="1"/>
          <p:nvPr/>
        </p:nvSpPr>
        <p:spPr>
          <a:xfrm>
            <a:off x="1453239" y="40742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Tổng quan</a:t>
            </a:r>
          </a:p>
        </p:txBody>
      </p:sp>
      <p:pic>
        <p:nvPicPr>
          <p:cNvPr id="45" name="Picture 44" descr="Hands holding a tablet with icons around it&#10;&#10;Description automatically generated">
            <a:extLst>
              <a:ext uri="{FF2B5EF4-FFF2-40B4-BE49-F238E27FC236}">
                <a16:creationId xmlns:a16="http://schemas.microsoft.com/office/drawing/2014/main" id="{0E7B0BF2-09B1-D977-CFA9-7107D67D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74" y="1491430"/>
            <a:ext cx="6032809" cy="43263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B2636C1-CC20-554D-124C-04FA6A7D858A}"/>
              </a:ext>
            </a:extLst>
          </p:cNvPr>
          <p:cNvSpPr txBox="1"/>
          <p:nvPr/>
        </p:nvSpPr>
        <p:spPr>
          <a:xfrm>
            <a:off x="884420" y="1500167"/>
            <a:ext cx="6397326" cy="389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5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CF-B518-A6D0-C0E6-1718E7015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AA34A-E07E-16D3-BB7C-FA7E8455B1C2}"/>
              </a:ext>
            </a:extLst>
          </p:cNvPr>
          <p:cNvSpPr txBox="1"/>
          <p:nvPr/>
        </p:nvSpPr>
        <p:spPr>
          <a:xfrm>
            <a:off x="446049" y="156117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212121"/>
                </a:solidFill>
              </a:rPr>
              <a:t>Lý do chọn đề tài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BFB29-130A-AEC6-A8E2-DE137685BFD8}"/>
              </a:ext>
            </a:extLst>
          </p:cNvPr>
          <p:cNvSpPr/>
          <p:nvPr/>
        </p:nvSpPr>
        <p:spPr>
          <a:xfrm flipH="1">
            <a:off x="333424" y="156117"/>
            <a:ext cx="123776" cy="584775"/>
          </a:xfrm>
          <a:prstGeom prst="rect">
            <a:avLst/>
          </a:prstGeom>
          <a:solidFill>
            <a:srgbClr val="FFDD44"/>
          </a:solidFill>
          <a:ln>
            <a:solidFill>
              <a:srgbClr val="FFD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0372D-DEA3-AD61-3D27-980ECBE3A056}"/>
              </a:ext>
            </a:extLst>
          </p:cNvPr>
          <p:cNvSpPr txBox="1"/>
          <p:nvPr/>
        </p:nvSpPr>
        <p:spPr>
          <a:xfrm>
            <a:off x="5791200" y="2358908"/>
            <a:ext cx="557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+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A60FCA-901C-8855-BF12-3D8737CDC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478" y="1114966"/>
            <a:ext cx="4821159" cy="36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cách đặt hàng Trung Quốc cho người mới">
            <a:extLst>
              <a:ext uri="{FF2B5EF4-FFF2-40B4-BE49-F238E27FC236}">
                <a16:creationId xmlns:a16="http://schemas.microsoft.com/office/drawing/2014/main" id="{F2DCADD9-7F9C-F1E9-3D5D-2437E7F16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" y="1114966"/>
            <a:ext cx="4848551" cy="361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2A4AE6-6C0E-51AA-0B4C-173203011AC7}"/>
              </a:ext>
            </a:extLst>
          </p:cNvPr>
          <p:cNvSpPr txBox="1"/>
          <p:nvPr/>
        </p:nvSpPr>
        <p:spPr>
          <a:xfrm>
            <a:off x="624467" y="4914047"/>
            <a:ext cx="5166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0" i="0">
                <a:solidFill>
                  <a:srgbClr val="202124"/>
                </a:solidFill>
                <a:effectLst/>
                <a:latin typeface="+mj-lt"/>
              </a:rPr>
              <a:t>Trong thời đại công nghệ 4.0 như hiện nay, mua sắm online là một hình thức mua hàng rất tiện lợi mà không mất nhiều thời gian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5EEFA-BA0D-F54B-72AB-C8C902F7EEE5}"/>
              </a:ext>
            </a:extLst>
          </p:cNvPr>
          <p:cNvSpPr txBox="1"/>
          <p:nvPr/>
        </p:nvSpPr>
        <p:spPr>
          <a:xfrm>
            <a:off x="6591478" y="4914047"/>
            <a:ext cx="49760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0" i="0">
                <a:solidFill>
                  <a:srgbClr val="202124"/>
                </a:solidFill>
                <a:effectLst/>
                <a:latin typeface="+mj-lt"/>
              </a:rPr>
              <a:t>Công việc bận rộn, không phải ai cũng có thể ra cửa hàng để xem được các mẫu sản phẩm khiến người mua khó tiếp cận được với sản phẩm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9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CF-B518-A6D0-C0E6-1718E7015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AA34A-E07E-16D3-BB7C-FA7E8455B1C2}"/>
              </a:ext>
            </a:extLst>
          </p:cNvPr>
          <p:cNvSpPr txBox="1"/>
          <p:nvPr/>
        </p:nvSpPr>
        <p:spPr>
          <a:xfrm>
            <a:off x="446049" y="156117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212121"/>
                </a:solidFill>
              </a:rPr>
              <a:t>Mục tiêu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BFB29-130A-AEC6-A8E2-DE137685BFD8}"/>
              </a:ext>
            </a:extLst>
          </p:cNvPr>
          <p:cNvSpPr/>
          <p:nvPr/>
        </p:nvSpPr>
        <p:spPr>
          <a:xfrm flipH="1">
            <a:off x="333424" y="156117"/>
            <a:ext cx="123776" cy="584775"/>
          </a:xfrm>
          <a:prstGeom prst="rect">
            <a:avLst/>
          </a:prstGeom>
          <a:solidFill>
            <a:srgbClr val="FFDD44"/>
          </a:solidFill>
          <a:ln>
            <a:solidFill>
              <a:srgbClr val="FFD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EF875F-4AAF-0CB8-DD92-DD1A7F0CCF7D}"/>
              </a:ext>
            </a:extLst>
          </p:cNvPr>
          <p:cNvSpPr/>
          <p:nvPr/>
        </p:nvSpPr>
        <p:spPr>
          <a:xfrm>
            <a:off x="1400084" y="1242451"/>
            <a:ext cx="9003756" cy="92936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85A6DBA-8E98-8DC5-B574-2BEA6E24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11" y="1358591"/>
            <a:ext cx="728017" cy="6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CD78F6E-77CE-84E8-608F-3F7F4C199503}"/>
              </a:ext>
            </a:extLst>
          </p:cNvPr>
          <p:cNvSpPr/>
          <p:nvPr/>
        </p:nvSpPr>
        <p:spPr>
          <a:xfrm>
            <a:off x="1400084" y="2499635"/>
            <a:ext cx="9003756" cy="92936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C00F16-A91F-3111-3F84-EBDDCD2820BD}"/>
              </a:ext>
            </a:extLst>
          </p:cNvPr>
          <p:cNvSpPr/>
          <p:nvPr/>
        </p:nvSpPr>
        <p:spPr>
          <a:xfrm>
            <a:off x="1456231" y="3804981"/>
            <a:ext cx="9003756" cy="92936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B93F2-81A9-AE16-990C-97A1237EB8B5}"/>
              </a:ext>
            </a:extLst>
          </p:cNvPr>
          <p:cNvSpPr/>
          <p:nvPr/>
        </p:nvSpPr>
        <p:spPr>
          <a:xfrm>
            <a:off x="1456231" y="5110327"/>
            <a:ext cx="9003756" cy="92936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A magnifying glass on a black background&#10;&#10;Description automatically generated">
            <a:extLst>
              <a:ext uri="{FF2B5EF4-FFF2-40B4-BE49-F238E27FC236}">
                <a16:creationId xmlns:a16="http://schemas.microsoft.com/office/drawing/2014/main" id="{ECDB9E16-4C52-BB71-38D1-4E4BDA10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84" y="2629682"/>
            <a:ext cx="830926" cy="830926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7B9F14E-C493-485C-722A-46C03B9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04" y="3765499"/>
            <a:ext cx="830926" cy="8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 computer with a globe and arrow&#10;&#10;Description automatically generated">
            <a:extLst>
              <a:ext uri="{FF2B5EF4-FFF2-40B4-BE49-F238E27FC236}">
                <a16:creationId xmlns:a16="http://schemas.microsoft.com/office/drawing/2014/main" id="{1F1AE434-4A70-289F-233F-33E024838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4" y="5155344"/>
            <a:ext cx="753729" cy="753729"/>
          </a:xfrm>
          <a:prstGeom prst="rect">
            <a:avLst/>
          </a:prstGeom>
        </p:spPr>
      </p:pic>
      <p:sp>
        <p:nvSpPr>
          <p:cNvPr id="39" name="TextBox 3">
            <a:extLst>
              <a:ext uri="{FF2B5EF4-FFF2-40B4-BE49-F238E27FC236}">
                <a16:creationId xmlns:a16="http://schemas.microsoft.com/office/drawing/2014/main" id="{BE9E7D74-33B4-95CF-B320-30A6FC7F2262}"/>
              </a:ext>
            </a:extLst>
          </p:cNvPr>
          <p:cNvSpPr txBox="1"/>
          <p:nvPr/>
        </p:nvSpPr>
        <p:spPr>
          <a:xfrm>
            <a:off x="2301353" y="1601422"/>
            <a:ext cx="836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34CF511F-C9DB-32EC-A1A2-DA08A9C2E37F}"/>
              </a:ext>
            </a:extLst>
          </p:cNvPr>
          <p:cNvSpPr txBox="1"/>
          <p:nvPr/>
        </p:nvSpPr>
        <p:spPr>
          <a:xfrm>
            <a:off x="2315230" y="2844225"/>
            <a:ext cx="83671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DC886E77-677E-4670-070C-7698B70E5454}"/>
              </a:ext>
            </a:extLst>
          </p:cNvPr>
          <p:cNvSpPr txBox="1"/>
          <p:nvPr/>
        </p:nvSpPr>
        <p:spPr>
          <a:xfrm>
            <a:off x="2343303" y="3950129"/>
            <a:ext cx="795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277F1227-EE73-0039-A277-BA435F89D513}"/>
              </a:ext>
            </a:extLst>
          </p:cNvPr>
          <p:cNvSpPr txBox="1"/>
          <p:nvPr/>
        </p:nvSpPr>
        <p:spPr>
          <a:xfrm>
            <a:off x="2301354" y="5426154"/>
            <a:ext cx="83671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0" i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hệ thống website</a:t>
            </a:r>
            <a:endParaRPr lang="en-US" sz="240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CF-B518-A6D0-C0E6-1718E7015EDE}"/>
              </a:ext>
            </a:extLst>
          </p:cNvPr>
          <p:cNvSpPr/>
          <p:nvPr/>
        </p:nvSpPr>
        <p:spPr>
          <a:xfrm>
            <a:off x="0" y="-156118"/>
            <a:ext cx="12192000" cy="701411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AA34A-E07E-16D3-BB7C-FA7E8455B1C2}"/>
              </a:ext>
            </a:extLst>
          </p:cNvPr>
          <p:cNvSpPr txBox="1"/>
          <p:nvPr/>
        </p:nvSpPr>
        <p:spPr>
          <a:xfrm>
            <a:off x="446049" y="156117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212121"/>
                </a:solidFill>
              </a:rPr>
              <a:t>Giới hạn phạm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BFB29-130A-AEC6-A8E2-DE137685BFD8}"/>
              </a:ext>
            </a:extLst>
          </p:cNvPr>
          <p:cNvSpPr/>
          <p:nvPr/>
        </p:nvSpPr>
        <p:spPr>
          <a:xfrm flipH="1">
            <a:off x="333424" y="156117"/>
            <a:ext cx="123776" cy="584775"/>
          </a:xfrm>
          <a:prstGeom prst="rect">
            <a:avLst/>
          </a:prstGeom>
          <a:solidFill>
            <a:srgbClr val="FFDD44"/>
          </a:solidFill>
          <a:ln>
            <a:solidFill>
              <a:srgbClr val="FFD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98154-8659-10C2-9377-0A1C9F33CF99}"/>
              </a:ext>
            </a:extLst>
          </p:cNvPr>
          <p:cNvSpPr txBox="1"/>
          <p:nvPr/>
        </p:nvSpPr>
        <p:spPr>
          <a:xfrm>
            <a:off x="446049" y="342704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rgbClr val="212121"/>
                </a:solidFill>
              </a:rPr>
              <a:t>Kết quả dự kiến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904F2-0421-79F6-928A-8444EC125894}"/>
              </a:ext>
            </a:extLst>
          </p:cNvPr>
          <p:cNvSpPr/>
          <p:nvPr/>
        </p:nvSpPr>
        <p:spPr>
          <a:xfrm flipH="1">
            <a:off x="333424" y="3427042"/>
            <a:ext cx="123776" cy="584775"/>
          </a:xfrm>
          <a:prstGeom prst="rect">
            <a:avLst/>
          </a:prstGeom>
          <a:solidFill>
            <a:srgbClr val="FFDD44"/>
          </a:solidFill>
          <a:ln>
            <a:solidFill>
              <a:srgbClr val="FFD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5" descr="Bar graph with upward trend with solid fill">
            <a:extLst>
              <a:ext uri="{FF2B5EF4-FFF2-40B4-BE49-F238E27FC236}">
                <a16:creationId xmlns:a16="http://schemas.microsoft.com/office/drawing/2014/main" id="{18DC0D33-F278-DA73-C849-FA370957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91" y="1399277"/>
            <a:ext cx="914400" cy="914400"/>
          </a:xfrm>
          <a:prstGeom prst="rect">
            <a:avLst/>
          </a:prstGeom>
        </p:spPr>
      </p:pic>
      <p:pic>
        <p:nvPicPr>
          <p:cNvPr id="17" name="Graphic 10" descr="Exclamation mark with solid fill">
            <a:extLst>
              <a:ext uri="{FF2B5EF4-FFF2-40B4-BE49-F238E27FC236}">
                <a16:creationId xmlns:a16="http://schemas.microsoft.com/office/drawing/2014/main" id="{1254AA14-3BE5-AAE7-F2BC-7E2261F79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4838197"/>
            <a:ext cx="914400" cy="7061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8C8FED-472C-5C78-2A73-61A3FB5960F5}"/>
              </a:ext>
            </a:extLst>
          </p:cNvPr>
          <p:cNvSpPr/>
          <p:nvPr/>
        </p:nvSpPr>
        <p:spPr>
          <a:xfrm>
            <a:off x="1691240" y="1319293"/>
            <a:ext cx="9555879" cy="92936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7EDEEA-81D9-3086-6293-4D041445E194}"/>
              </a:ext>
            </a:extLst>
          </p:cNvPr>
          <p:cNvSpPr/>
          <p:nvPr/>
        </p:nvSpPr>
        <p:spPr>
          <a:xfrm>
            <a:off x="1452091" y="4726582"/>
            <a:ext cx="9795028" cy="929365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B25149C5-2DC5-00DC-4A95-F1CB4973715F}"/>
              </a:ext>
            </a:extLst>
          </p:cNvPr>
          <p:cNvSpPr txBox="1"/>
          <p:nvPr/>
        </p:nvSpPr>
        <p:spPr>
          <a:xfrm>
            <a:off x="1547671" y="1615246"/>
            <a:ext cx="967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0F1453E6-9E5C-09D7-F8B7-11AEAB0D2BFB}"/>
              </a:ext>
            </a:extLst>
          </p:cNvPr>
          <p:cNvSpPr txBox="1"/>
          <p:nvPr/>
        </p:nvSpPr>
        <p:spPr>
          <a:xfrm>
            <a:off x="1213092" y="4726582"/>
            <a:ext cx="9765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400" dirty="0"/>
              <a:t>- Nắm rõ hoạt động, xây dựng phầm mềm hoàn chỉnh</a:t>
            </a:r>
          </a:p>
          <a:p>
            <a:r>
              <a:rPr lang="vi-VN" sz="2400" dirty="0"/>
              <a:t>- Xây dựng chương trình với các chức năng cần thiết cho một website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6075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1F594-0403-4B4A-2AC5-FC93F8A08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B91DF1-1552-29F5-8E99-9A829FC01D9A}"/>
              </a:ext>
            </a:extLst>
          </p:cNvPr>
          <p:cNvGrpSpPr/>
          <p:nvPr/>
        </p:nvGrpSpPr>
        <p:grpSpPr>
          <a:xfrm>
            <a:off x="265530" y="198516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CD0E2A-797F-F01F-A4C5-9EAD1F87E17C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6D2AD0-BC79-93E0-98E7-C9E1E8B5403F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6514A0-BAA0-E921-52C2-016913C7B5A4}"/>
              </a:ext>
            </a:extLst>
          </p:cNvPr>
          <p:cNvSpPr txBox="1"/>
          <p:nvPr/>
        </p:nvSpPr>
        <p:spPr>
          <a:xfrm>
            <a:off x="1285972" y="243528"/>
            <a:ext cx="543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Kiếm thức nền tảng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6531-8982-1DC4-0B9E-99D2486094F0}"/>
              </a:ext>
            </a:extLst>
          </p:cNvPr>
          <p:cNvSpPr txBox="1"/>
          <p:nvPr/>
        </p:nvSpPr>
        <p:spPr>
          <a:xfrm>
            <a:off x="1285972" y="1081226"/>
            <a:ext cx="295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2B842-49EC-4B67-C87D-0128112D3A28}"/>
              </a:ext>
            </a:extLst>
          </p:cNvPr>
          <p:cNvSpPr txBox="1"/>
          <p:nvPr/>
        </p:nvSpPr>
        <p:spPr>
          <a:xfrm>
            <a:off x="7498081" y="1081226"/>
            <a:ext cx="325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cụ sử dụng</a:t>
            </a:r>
          </a:p>
        </p:txBody>
      </p:sp>
      <p:pic>
        <p:nvPicPr>
          <p:cNvPr id="8" name="Picture 6" descr="Logo Java Công Ty Thiết Kế Logo Thương Hiệu MondiaL">
            <a:extLst>
              <a:ext uri="{FF2B5EF4-FFF2-40B4-BE49-F238E27FC236}">
                <a16:creationId xmlns:a16="http://schemas.microsoft.com/office/drawing/2014/main" id="{6FE053A8-19BA-1D4C-1102-A2B5E4A1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3" y="17716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Reactjs logo - Social media &amp; Logos Icons">
            <a:extLst>
              <a:ext uri="{FF2B5EF4-FFF2-40B4-BE49-F238E27FC236}">
                <a16:creationId xmlns:a16="http://schemas.microsoft.com/office/drawing/2014/main" id="{79CB2EF9-FF77-AD7F-2864-A98A7806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58" y="229324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46AA0611-1E3D-F4CC-3359-F43522B1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99" y="4496510"/>
            <a:ext cx="42195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B8BDAC98-A89C-FF00-DDB4-99D853FE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52" y="18548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6">
            <a:extLst>
              <a:ext uri="{FF2B5EF4-FFF2-40B4-BE49-F238E27FC236}">
                <a16:creationId xmlns:a16="http://schemas.microsoft.com/office/drawing/2014/main" id="{1E310782-6DCF-91E5-3620-662051D7A234}"/>
              </a:ext>
            </a:extLst>
          </p:cNvPr>
          <p:cNvSpPr/>
          <p:nvPr/>
        </p:nvSpPr>
        <p:spPr>
          <a:xfrm>
            <a:off x="9127569" y="1604446"/>
            <a:ext cx="2136094" cy="2122072"/>
          </a:xfrm>
          <a:custGeom>
            <a:avLst/>
            <a:gdLst/>
            <a:ahLst/>
            <a:cxnLst/>
            <a:rect l="l" t="t" r="r" b="b"/>
            <a:pathLst>
              <a:path w="2223543" h="2177978">
                <a:moveTo>
                  <a:pt x="0" y="0"/>
                </a:moveTo>
                <a:lnTo>
                  <a:pt x="2223542" y="0"/>
                </a:lnTo>
                <a:lnTo>
                  <a:pt x="2223542" y="2177978"/>
                </a:lnTo>
                <a:lnTo>
                  <a:pt x="0" y="21779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4" name="Picture 2" descr="Mysql Logo Vector SVG Icon - SVG Repo">
            <a:extLst>
              <a:ext uri="{FF2B5EF4-FFF2-40B4-BE49-F238E27FC236}">
                <a16:creationId xmlns:a16="http://schemas.microsoft.com/office/drawing/2014/main" id="{744D8D5C-4FC5-53E4-68EB-6B90F8F6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64" y="4248474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FA4E723-B97D-4E35-37F1-A76CF22F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01" y="4248474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0EC7F7-BF32-5ADF-E288-AE29B53DC096}"/>
              </a:ext>
            </a:extLst>
          </p:cNvPr>
          <p:cNvGrpSpPr/>
          <p:nvPr/>
        </p:nvGrpSpPr>
        <p:grpSpPr>
          <a:xfrm>
            <a:off x="255057" y="111425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A3848D-A500-3EE3-869F-8563C7071D2E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75C5C7-15B4-5F49-022A-1959EC72F603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46FE2B-3F2D-8633-E8D9-CB394AEFCB31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Phân tích thiết kế hệ thống</a:t>
            </a:r>
          </a:p>
        </p:txBody>
      </p:sp>
      <p:pic>
        <p:nvPicPr>
          <p:cNvPr id="13" name="Hình ảnh 1" descr="16 địa chỉ không thể bỏ qua khi mua nguyên liệu làm trà sữa">
            <a:extLst>
              <a:ext uri="{FF2B5EF4-FFF2-40B4-BE49-F238E27FC236}">
                <a16:creationId xmlns:a16="http://schemas.microsoft.com/office/drawing/2014/main" id="{B30EB378-21BB-ABDD-FC24-B1EBC24B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620" y="1802433"/>
            <a:ext cx="4658700" cy="372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FDFF5-64E0-9542-1D41-1C9F20DB4B52}"/>
              </a:ext>
            </a:extLst>
          </p:cNvPr>
          <p:cNvSpPr/>
          <p:nvPr/>
        </p:nvSpPr>
        <p:spPr>
          <a:xfrm>
            <a:off x="904634" y="1102645"/>
            <a:ext cx="5313357" cy="4639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Khảo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sát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phân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tích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hệ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thống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79E42B-2137-F11A-1218-00180658B595}"/>
              </a:ext>
            </a:extLst>
          </p:cNvPr>
          <p:cNvSpPr/>
          <p:nvPr/>
        </p:nvSpPr>
        <p:spPr>
          <a:xfrm>
            <a:off x="706680" y="2033516"/>
            <a:ext cx="5926132" cy="34938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 hàng trà Phúc Anh Đường</a:t>
            </a:r>
          </a:p>
          <a:p>
            <a:endParaRPr lang="en-US" sz="2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Cung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:Offline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100" dirty="0">
                <a:solidFill>
                  <a:schemeClr val="tx1"/>
                </a:solidFill>
              </a:rPr>
            </a:br>
            <a:r>
              <a:rPr lang="nl-NL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 chỉ: 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 </a:t>
            </a:r>
            <a:r>
              <a:rPr lang="en-US" sz="2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Goldmark City, </a:t>
            </a:r>
            <a:r>
              <a:rPr lang="en-US" sz="2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Bắc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Liêm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Hà </a:t>
            </a:r>
            <a:r>
              <a:rPr lang="en-US" sz="2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2269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039CCF-B518-A6D0-C0E6-1718E7015EDE}"/>
              </a:ext>
            </a:extLst>
          </p:cNvPr>
          <p:cNvSpPr/>
          <p:nvPr/>
        </p:nvSpPr>
        <p:spPr>
          <a:xfrm>
            <a:off x="0" y="-24180"/>
            <a:ext cx="12289536" cy="688543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0EC7F7-BF32-5ADF-E288-AE29B53DC096}"/>
              </a:ext>
            </a:extLst>
          </p:cNvPr>
          <p:cNvGrpSpPr/>
          <p:nvPr/>
        </p:nvGrpSpPr>
        <p:grpSpPr>
          <a:xfrm>
            <a:off x="193418" y="184170"/>
            <a:ext cx="903249" cy="791735"/>
            <a:chOff x="6523463" y="646771"/>
            <a:chExt cx="1014761" cy="1014761"/>
          </a:xfrm>
          <a:solidFill>
            <a:srgbClr val="FFDB44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A3848D-A500-3EE3-869F-8563C7071D2E}"/>
                </a:ext>
              </a:extLst>
            </p:cNvPr>
            <p:cNvSpPr/>
            <p:nvPr/>
          </p:nvSpPr>
          <p:spPr>
            <a:xfrm>
              <a:off x="6523463" y="646771"/>
              <a:ext cx="1014761" cy="1014761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75C5C7-15B4-5F49-022A-1959EC72F603}"/>
                </a:ext>
              </a:extLst>
            </p:cNvPr>
            <p:cNvSpPr/>
            <p:nvPr/>
          </p:nvSpPr>
          <p:spPr>
            <a:xfrm>
              <a:off x="6655124" y="800577"/>
              <a:ext cx="751436" cy="707148"/>
            </a:xfrm>
            <a:prstGeom prst="rect">
              <a:avLst/>
            </a:prstGeom>
            <a:solidFill>
              <a:srgbClr val="17468D"/>
            </a:solidFill>
            <a:ln>
              <a:solidFill>
                <a:srgbClr val="174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400" b="1"/>
                <a:t>03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46FE2B-3F2D-8633-E8D9-CB394AEFCB31}"/>
              </a:ext>
            </a:extLst>
          </p:cNvPr>
          <p:cNvSpPr txBox="1"/>
          <p:nvPr/>
        </p:nvSpPr>
        <p:spPr>
          <a:xfrm>
            <a:off x="1213860" y="227694"/>
            <a:ext cx="654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Phân tích thiết kế hệ thống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792425B5-41E7-0F21-B9FE-33C5C754DE1C}"/>
              </a:ext>
            </a:extLst>
          </p:cNvPr>
          <p:cNvGrpSpPr/>
          <p:nvPr/>
        </p:nvGrpSpPr>
        <p:grpSpPr>
          <a:xfrm>
            <a:off x="1450934" y="1580711"/>
            <a:ext cx="1766437" cy="2354788"/>
            <a:chOff x="1184027" y="1524000"/>
            <a:chExt cx="1766437" cy="23547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D8DB37-6438-59E0-0CD8-F196CAD2A8EA}"/>
                </a:ext>
              </a:extLst>
            </p:cNvPr>
            <p:cNvGrpSpPr/>
            <p:nvPr/>
          </p:nvGrpSpPr>
          <p:grpSpPr>
            <a:xfrm>
              <a:off x="1213860" y="1524000"/>
              <a:ext cx="1736604" cy="1905000"/>
              <a:chOff x="1475232" y="1524000"/>
              <a:chExt cx="1905000" cy="1905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F43053-73E1-CC6A-35C6-900FBB66D944}"/>
                  </a:ext>
                </a:extLst>
              </p:cNvPr>
              <p:cNvSpPr/>
              <p:nvPr/>
            </p:nvSpPr>
            <p:spPr>
              <a:xfrm>
                <a:off x="1475232" y="1524000"/>
                <a:ext cx="1905000" cy="1905000"/>
              </a:xfrm>
              <a:prstGeom prst="rect">
                <a:avLst/>
              </a:prstGeom>
              <a:solidFill>
                <a:srgbClr val="FFDB44"/>
              </a:solidFill>
              <a:ln>
                <a:solidFill>
                  <a:srgbClr val="FFDB4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C7EB3B-7DC5-DD16-0080-8D252F4C794D}"/>
                  </a:ext>
                </a:extLst>
              </p:cNvPr>
              <p:cNvSpPr/>
              <p:nvPr/>
            </p:nvSpPr>
            <p:spPr>
              <a:xfrm>
                <a:off x="1536954" y="1585722"/>
                <a:ext cx="1781556" cy="1781556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9C1FD3-B2A0-E892-5835-BACFBB495A8A}"/>
                </a:ext>
              </a:extLst>
            </p:cNvPr>
            <p:cNvGrpSpPr/>
            <p:nvPr/>
          </p:nvGrpSpPr>
          <p:grpSpPr>
            <a:xfrm>
              <a:off x="1749546" y="1679831"/>
              <a:ext cx="715281" cy="1300354"/>
              <a:chOff x="2189226" y="1688974"/>
              <a:chExt cx="760476" cy="130035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240F1F3-E6E6-2396-B04A-9C54B0F7F84E}"/>
                  </a:ext>
                </a:extLst>
              </p:cNvPr>
              <p:cNvSpPr/>
              <p:nvPr/>
            </p:nvSpPr>
            <p:spPr>
              <a:xfrm>
                <a:off x="2378964" y="1688974"/>
                <a:ext cx="365760" cy="36576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6319AE-1C7A-8270-C07F-81A22B4423CF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>
                <a:off x="2561844" y="2054734"/>
                <a:ext cx="0" cy="5364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E04C22-B01E-1E8C-4EAD-AF9AABF0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226" y="2292096"/>
                <a:ext cx="7604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861EA0C-7B10-9AA9-8F27-33DAA9866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3140" y="2572512"/>
                <a:ext cx="298704" cy="3947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525C25E-25C3-0E65-837D-26BF33E90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844" y="2587547"/>
                <a:ext cx="298704" cy="4017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1411AA-18E3-CF53-2819-9FED6C963090}"/>
                </a:ext>
              </a:extLst>
            </p:cNvPr>
            <p:cNvSpPr txBox="1"/>
            <p:nvPr/>
          </p:nvSpPr>
          <p:spPr>
            <a:xfrm>
              <a:off x="1184027" y="3478678"/>
              <a:ext cx="1699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err="1"/>
                <a:t>Người</a:t>
              </a:r>
              <a:r>
                <a:rPr lang="en-GB" sz="2000" dirty="0"/>
                <a:t> </a:t>
              </a:r>
              <a:r>
                <a:rPr lang="en-GB" sz="2000" dirty="0" err="1"/>
                <a:t>quản</a:t>
              </a:r>
              <a:r>
                <a:rPr lang="en-GB" sz="2000" dirty="0"/>
                <a:t> </a:t>
              </a:r>
              <a:r>
                <a:rPr lang="en-GB" sz="2000" dirty="0" err="1"/>
                <a:t>lý</a:t>
              </a:r>
              <a:endParaRPr lang="en-GB" sz="2000" dirty="0"/>
            </a:p>
          </p:txBody>
        </p:sp>
      </p:grpSp>
      <p:grpSp>
        <p:nvGrpSpPr>
          <p:cNvPr id="4110" name="Group 4109">
            <a:extLst>
              <a:ext uri="{FF2B5EF4-FFF2-40B4-BE49-F238E27FC236}">
                <a16:creationId xmlns:a16="http://schemas.microsoft.com/office/drawing/2014/main" id="{775B0370-68C5-D8CD-747D-47A798731418}"/>
              </a:ext>
            </a:extLst>
          </p:cNvPr>
          <p:cNvGrpSpPr/>
          <p:nvPr/>
        </p:nvGrpSpPr>
        <p:grpSpPr>
          <a:xfrm>
            <a:off x="4223229" y="1560142"/>
            <a:ext cx="1736604" cy="2428856"/>
            <a:chOff x="4966326" y="1524000"/>
            <a:chExt cx="1736604" cy="242885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049938-B193-7B75-8BD5-DE61F9870F24}"/>
                </a:ext>
              </a:extLst>
            </p:cNvPr>
            <p:cNvGrpSpPr/>
            <p:nvPr/>
          </p:nvGrpSpPr>
          <p:grpSpPr>
            <a:xfrm>
              <a:off x="4966326" y="1524000"/>
              <a:ext cx="1736604" cy="1905000"/>
              <a:chOff x="1475232" y="1524000"/>
              <a:chExt cx="1905000" cy="1905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B911FA-3AA8-964E-38C4-FF8464A5A892}"/>
                  </a:ext>
                </a:extLst>
              </p:cNvPr>
              <p:cNvSpPr/>
              <p:nvPr/>
            </p:nvSpPr>
            <p:spPr>
              <a:xfrm>
                <a:off x="1475232" y="1524000"/>
                <a:ext cx="1905000" cy="1905000"/>
              </a:xfrm>
              <a:prstGeom prst="rect">
                <a:avLst/>
              </a:prstGeom>
              <a:solidFill>
                <a:srgbClr val="FFDB44"/>
              </a:solidFill>
              <a:ln>
                <a:solidFill>
                  <a:srgbClr val="FFDB4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83BEC28-4F3F-B188-F359-A68AA584B88A}"/>
                  </a:ext>
                </a:extLst>
              </p:cNvPr>
              <p:cNvSpPr/>
              <p:nvPr/>
            </p:nvSpPr>
            <p:spPr>
              <a:xfrm>
                <a:off x="1536954" y="1585722"/>
                <a:ext cx="1781556" cy="1781556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206244C-8B3B-C877-A891-6FCA8E52A2F1}"/>
                </a:ext>
              </a:extLst>
            </p:cNvPr>
            <p:cNvGrpSpPr/>
            <p:nvPr/>
          </p:nvGrpSpPr>
          <p:grpSpPr>
            <a:xfrm>
              <a:off x="5502012" y="1679831"/>
              <a:ext cx="715281" cy="1300354"/>
              <a:chOff x="2189226" y="1688974"/>
              <a:chExt cx="760476" cy="130035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7122F8F-456E-76ED-756C-37135B7E9E18}"/>
                  </a:ext>
                </a:extLst>
              </p:cNvPr>
              <p:cNvSpPr/>
              <p:nvPr/>
            </p:nvSpPr>
            <p:spPr>
              <a:xfrm>
                <a:off x="2378964" y="1688974"/>
                <a:ext cx="365760" cy="36576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8AB152D-3FEC-C8CA-F665-2CCAB12F793B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>
                <a:off x="2561844" y="2054734"/>
                <a:ext cx="0" cy="5364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4416AB3-1C97-E07C-08DF-7831354C3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226" y="2292096"/>
                <a:ext cx="7604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6" name="Straight Connector 4095">
                <a:extLst>
                  <a:ext uri="{FF2B5EF4-FFF2-40B4-BE49-F238E27FC236}">
                    <a16:creationId xmlns:a16="http://schemas.microsoft.com/office/drawing/2014/main" id="{60406935-5CE3-B3A5-ECBE-33A794FA0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3140" y="2572512"/>
                <a:ext cx="298704" cy="3947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97" name="Straight Connector 4096">
                <a:extLst>
                  <a:ext uri="{FF2B5EF4-FFF2-40B4-BE49-F238E27FC236}">
                    <a16:creationId xmlns:a16="http://schemas.microsoft.com/office/drawing/2014/main" id="{403D07D2-47C6-0F84-4A61-7417C8606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844" y="2587547"/>
                <a:ext cx="298704" cy="4017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98" name="TextBox 4097">
              <a:extLst>
                <a:ext uri="{FF2B5EF4-FFF2-40B4-BE49-F238E27FC236}">
                  <a16:creationId xmlns:a16="http://schemas.microsoft.com/office/drawing/2014/main" id="{D0764A08-0882-44DA-EAAD-EA17C63216F0}"/>
                </a:ext>
              </a:extLst>
            </p:cNvPr>
            <p:cNvSpPr txBox="1"/>
            <p:nvPr/>
          </p:nvSpPr>
          <p:spPr>
            <a:xfrm>
              <a:off x="5101759" y="3552746"/>
              <a:ext cx="1501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Nhân</a:t>
              </a:r>
              <a:r>
                <a:rPr lang="en-GB" sz="2000" dirty="0"/>
                <a:t> </a:t>
              </a:r>
              <a:r>
                <a:rPr lang="en-GB" sz="2000" dirty="0" err="1"/>
                <a:t>viên</a:t>
              </a:r>
              <a:endParaRPr lang="en-GB" sz="2000" dirty="0"/>
            </a:p>
          </p:txBody>
        </p:sp>
      </p:grpSp>
      <p:grpSp>
        <p:nvGrpSpPr>
          <p:cNvPr id="4111" name="Group 4110">
            <a:extLst>
              <a:ext uri="{FF2B5EF4-FFF2-40B4-BE49-F238E27FC236}">
                <a16:creationId xmlns:a16="http://schemas.microsoft.com/office/drawing/2014/main" id="{A477ECE6-2FAB-4555-2DEF-789D3C1FB64F}"/>
              </a:ext>
            </a:extLst>
          </p:cNvPr>
          <p:cNvGrpSpPr/>
          <p:nvPr/>
        </p:nvGrpSpPr>
        <p:grpSpPr>
          <a:xfrm>
            <a:off x="7142460" y="1560142"/>
            <a:ext cx="1933844" cy="2638377"/>
            <a:chOff x="8680347" y="1524000"/>
            <a:chExt cx="1933844" cy="2638377"/>
          </a:xfrm>
        </p:grpSpPr>
        <p:grpSp>
          <p:nvGrpSpPr>
            <p:cNvPr id="4099" name="Group 4098">
              <a:extLst>
                <a:ext uri="{FF2B5EF4-FFF2-40B4-BE49-F238E27FC236}">
                  <a16:creationId xmlns:a16="http://schemas.microsoft.com/office/drawing/2014/main" id="{E6E4735E-0231-8C81-6251-3631A6537443}"/>
                </a:ext>
              </a:extLst>
            </p:cNvPr>
            <p:cNvGrpSpPr/>
            <p:nvPr/>
          </p:nvGrpSpPr>
          <p:grpSpPr>
            <a:xfrm>
              <a:off x="8718792" y="1524000"/>
              <a:ext cx="1736604" cy="1905000"/>
              <a:chOff x="1475232" y="1524000"/>
              <a:chExt cx="1905000" cy="1905000"/>
            </a:xfrm>
          </p:grpSpPr>
          <p:sp>
            <p:nvSpPr>
              <p:cNvPr id="4100" name="Rectangle 4099">
                <a:extLst>
                  <a:ext uri="{FF2B5EF4-FFF2-40B4-BE49-F238E27FC236}">
                    <a16:creationId xmlns:a16="http://schemas.microsoft.com/office/drawing/2014/main" id="{BB7F8EA4-8A98-AFD8-BC46-E92F4526F429}"/>
                  </a:ext>
                </a:extLst>
              </p:cNvPr>
              <p:cNvSpPr/>
              <p:nvPr/>
            </p:nvSpPr>
            <p:spPr>
              <a:xfrm>
                <a:off x="1475232" y="1524000"/>
                <a:ext cx="1905000" cy="1905000"/>
              </a:xfrm>
              <a:prstGeom prst="rect">
                <a:avLst/>
              </a:prstGeom>
              <a:solidFill>
                <a:srgbClr val="FFDB44"/>
              </a:solidFill>
              <a:ln>
                <a:solidFill>
                  <a:srgbClr val="FFDB4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1" name="Rectangle 4100">
                <a:extLst>
                  <a:ext uri="{FF2B5EF4-FFF2-40B4-BE49-F238E27FC236}">
                    <a16:creationId xmlns:a16="http://schemas.microsoft.com/office/drawing/2014/main" id="{4F5679C0-F1AA-1B8B-A540-2CCC92560E36}"/>
                  </a:ext>
                </a:extLst>
              </p:cNvPr>
              <p:cNvSpPr/>
              <p:nvPr/>
            </p:nvSpPr>
            <p:spPr>
              <a:xfrm>
                <a:off x="1536954" y="1585722"/>
                <a:ext cx="1781556" cy="1781556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02" name="Group 4101">
              <a:extLst>
                <a:ext uri="{FF2B5EF4-FFF2-40B4-BE49-F238E27FC236}">
                  <a16:creationId xmlns:a16="http://schemas.microsoft.com/office/drawing/2014/main" id="{30DDDE8A-2A07-1723-4048-DC0418C33FB6}"/>
                </a:ext>
              </a:extLst>
            </p:cNvPr>
            <p:cNvGrpSpPr/>
            <p:nvPr/>
          </p:nvGrpSpPr>
          <p:grpSpPr>
            <a:xfrm>
              <a:off x="9254478" y="1679831"/>
              <a:ext cx="715281" cy="1300354"/>
              <a:chOff x="2189226" y="1688974"/>
              <a:chExt cx="760476" cy="1300354"/>
            </a:xfrm>
          </p:grpSpPr>
          <p:sp>
            <p:nvSpPr>
              <p:cNvPr id="4103" name="Oval 4102">
                <a:extLst>
                  <a:ext uri="{FF2B5EF4-FFF2-40B4-BE49-F238E27FC236}">
                    <a16:creationId xmlns:a16="http://schemas.microsoft.com/office/drawing/2014/main" id="{C9CAD082-C93D-071F-1F4E-69E3F0B963C9}"/>
                  </a:ext>
                </a:extLst>
              </p:cNvPr>
              <p:cNvSpPr/>
              <p:nvPr/>
            </p:nvSpPr>
            <p:spPr>
              <a:xfrm>
                <a:off x="2378964" y="1688974"/>
                <a:ext cx="365760" cy="36576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104" name="Straight Connector 4103">
                <a:extLst>
                  <a:ext uri="{FF2B5EF4-FFF2-40B4-BE49-F238E27FC236}">
                    <a16:creationId xmlns:a16="http://schemas.microsoft.com/office/drawing/2014/main" id="{F0D35696-BFAF-6CC6-63F7-D72852D935AA}"/>
                  </a:ext>
                </a:extLst>
              </p:cNvPr>
              <p:cNvCxnSpPr>
                <a:cxnSpLocks/>
                <a:stCxn id="4103" idx="4"/>
              </p:cNvCxnSpPr>
              <p:nvPr/>
            </p:nvCxnSpPr>
            <p:spPr>
              <a:xfrm>
                <a:off x="2561844" y="2054734"/>
                <a:ext cx="0" cy="5364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5" name="Straight Connector 4104">
                <a:extLst>
                  <a:ext uri="{FF2B5EF4-FFF2-40B4-BE49-F238E27FC236}">
                    <a16:creationId xmlns:a16="http://schemas.microsoft.com/office/drawing/2014/main" id="{CFB19FA5-8D8B-746D-B727-D38D8086E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226" y="2292096"/>
                <a:ext cx="7604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6" name="Straight Connector 4105">
                <a:extLst>
                  <a:ext uri="{FF2B5EF4-FFF2-40B4-BE49-F238E27FC236}">
                    <a16:creationId xmlns:a16="http://schemas.microsoft.com/office/drawing/2014/main" id="{991F1A57-0543-35CF-D17B-00B3BB485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3140" y="2572512"/>
                <a:ext cx="298704" cy="3947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7" name="Straight Connector 4106">
                <a:extLst>
                  <a:ext uri="{FF2B5EF4-FFF2-40B4-BE49-F238E27FC236}">
                    <a16:creationId xmlns:a16="http://schemas.microsoft.com/office/drawing/2014/main" id="{6FAC8DF3-ED4D-BB34-EF94-9D8774E5A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844" y="2587547"/>
                <a:ext cx="298704" cy="4017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08" name="TextBox 4107">
              <a:extLst>
                <a:ext uri="{FF2B5EF4-FFF2-40B4-BE49-F238E27FC236}">
                  <a16:creationId xmlns:a16="http://schemas.microsoft.com/office/drawing/2014/main" id="{BF8DE451-B6A0-ADC6-15F1-C4854581A2A3}"/>
                </a:ext>
              </a:extLst>
            </p:cNvPr>
            <p:cNvSpPr txBox="1"/>
            <p:nvPr/>
          </p:nvSpPr>
          <p:spPr>
            <a:xfrm>
              <a:off x="8680347" y="3454491"/>
              <a:ext cx="19338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Khách</a:t>
              </a:r>
              <a:r>
                <a:rPr lang="en-GB" sz="2000" dirty="0"/>
                <a:t> </a:t>
              </a:r>
              <a:r>
                <a:rPr lang="en-GB" sz="2000" dirty="0" err="1"/>
                <a:t>hàng</a:t>
              </a:r>
              <a:r>
                <a:rPr lang="en-GB" sz="2000" dirty="0"/>
                <a:t> </a:t>
              </a:r>
              <a:r>
                <a:rPr lang="en-GB" sz="2000" dirty="0" err="1"/>
                <a:t>đã</a:t>
              </a:r>
              <a:r>
                <a:rPr lang="en-GB" sz="2000" dirty="0"/>
                <a:t> </a:t>
              </a:r>
              <a:r>
                <a:rPr lang="en-GB" sz="2000" dirty="0" err="1"/>
                <a:t>đăng</a:t>
              </a:r>
              <a:r>
                <a:rPr lang="en-GB" sz="2000" dirty="0"/>
                <a:t> </a:t>
              </a:r>
              <a:r>
                <a:rPr lang="en-GB" sz="2000" dirty="0" err="1"/>
                <a:t>ký</a:t>
              </a:r>
              <a:endParaRPr lang="en-GB" sz="2000" dirty="0"/>
            </a:p>
          </p:txBody>
        </p:sp>
      </p:grpSp>
      <p:sp>
        <p:nvSpPr>
          <p:cNvPr id="4112" name="TextBox 4111">
            <a:extLst>
              <a:ext uri="{FF2B5EF4-FFF2-40B4-BE49-F238E27FC236}">
                <a16:creationId xmlns:a16="http://schemas.microsoft.com/office/drawing/2014/main" id="{241BF797-5111-396E-AD4D-A6176976D181}"/>
              </a:ext>
            </a:extLst>
          </p:cNvPr>
          <p:cNvSpPr txBox="1"/>
          <p:nvPr/>
        </p:nvSpPr>
        <p:spPr>
          <a:xfrm>
            <a:off x="1004049" y="3933711"/>
            <a:ext cx="2585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GB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117" name="TextBox 4116">
            <a:extLst>
              <a:ext uri="{FF2B5EF4-FFF2-40B4-BE49-F238E27FC236}">
                <a16:creationId xmlns:a16="http://schemas.microsoft.com/office/drawing/2014/main" id="{F122F9EE-7DD9-DEB4-E254-E7932BE7EBE6}"/>
              </a:ext>
            </a:extLst>
          </p:cNvPr>
          <p:cNvSpPr txBox="1"/>
          <p:nvPr/>
        </p:nvSpPr>
        <p:spPr>
          <a:xfrm>
            <a:off x="4754880" y="4169664"/>
            <a:ext cx="2106546" cy="14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4119" name="TextBox 4118">
            <a:extLst>
              <a:ext uri="{FF2B5EF4-FFF2-40B4-BE49-F238E27FC236}">
                <a16:creationId xmlns:a16="http://schemas.microsoft.com/office/drawing/2014/main" id="{648227D0-86FC-3C12-C951-912E4756F227}"/>
              </a:ext>
            </a:extLst>
          </p:cNvPr>
          <p:cNvSpPr txBox="1"/>
          <p:nvPr/>
        </p:nvSpPr>
        <p:spPr>
          <a:xfrm>
            <a:off x="3882788" y="3984976"/>
            <a:ext cx="2485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j-lt"/>
              </a:rPr>
              <a:t>Nhân viên thực hiện các nhiệm vụ được giao, quản lý các hoạt động bán hàng trên hệ thống</a:t>
            </a:r>
            <a:endParaRPr lang="en-GB" sz="2400" dirty="0">
              <a:latin typeface="+mj-lt"/>
            </a:endParaRPr>
          </a:p>
        </p:txBody>
      </p:sp>
      <p:sp>
        <p:nvSpPr>
          <p:cNvPr id="4123" name="TextBox 4122">
            <a:extLst>
              <a:ext uri="{FF2B5EF4-FFF2-40B4-BE49-F238E27FC236}">
                <a16:creationId xmlns:a16="http://schemas.microsoft.com/office/drawing/2014/main" id="{56E63222-A91D-80F3-4D95-54EDDB36F333}"/>
              </a:ext>
            </a:extLst>
          </p:cNvPr>
          <p:cNvSpPr txBox="1"/>
          <p:nvPr/>
        </p:nvSpPr>
        <p:spPr>
          <a:xfrm>
            <a:off x="6937934" y="4174586"/>
            <a:ext cx="2435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70B1A9-12BA-D3CE-B4EC-E6EE976BF5D0}"/>
              </a:ext>
            </a:extLst>
          </p:cNvPr>
          <p:cNvGrpSpPr/>
          <p:nvPr/>
        </p:nvGrpSpPr>
        <p:grpSpPr>
          <a:xfrm>
            <a:off x="10017322" y="1616942"/>
            <a:ext cx="1736604" cy="2602231"/>
            <a:chOff x="8718792" y="1524000"/>
            <a:chExt cx="1736604" cy="26022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D2DF0E-FC79-679C-78EA-85F1E87C34D6}"/>
                </a:ext>
              </a:extLst>
            </p:cNvPr>
            <p:cNvGrpSpPr/>
            <p:nvPr/>
          </p:nvGrpSpPr>
          <p:grpSpPr>
            <a:xfrm>
              <a:off x="8718792" y="1524000"/>
              <a:ext cx="1736604" cy="1905000"/>
              <a:chOff x="1475232" y="1524000"/>
              <a:chExt cx="1905000" cy="1905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369FE4-7344-379F-BF71-D9C52DFAB1E2}"/>
                  </a:ext>
                </a:extLst>
              </p:cNvPr>
              <p:cNvSpPr/>
              <p:nvPr/>
            </p:nvSpPr>
            <p:spPr>
              <a:xfrm>
                <a:off x="1475232" y="1524000"/>
                <a:ext cx="1905000" cy="1905000"/>
              </a:xfrm>
              <a:prstGeom prst="rect">
                <a:avLst/>
              </a:prstGeom>
              <a:solidFill>
                <a:srgbClr val="FFDB44"/>
              </a:solidFill>
              <a:ln>
                <a:solidFill>
                  <a:srgbClr val="FFDB4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2E1D0B-0982-DAAB-E3EB-FC1D7D085EA1}"/>
                  </a:ext>
                </a:extLst>
              </p:cNvPr>
              <p:cNvSpPr/>
              <p:nvPr/>
            </p:nvSpPr>
            <p:spPr>
              <a:xfrm>
                <a:off x="1536954" y="1585722"/>
                <a:ext cx="1781556" cy="1781556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6D5EAF-F8F2-BE9D-6B69-5F030B987932}"/>
                </a:ext>
              </a:extLst>
            </p:cNvPr>
            <p:cNvGrpSpPr/>
            <p:nvPr/>
          </p:nvGrpSpPr>
          <p:grpSpPr>
            <a:xfrm>
              <a:off x="9254478" y="1679831"/>
              <a:ext cx="715281" cy="1300354"/>
              <a:chOff x="2189226" y="1688974"/>
              <a:chExt cx="760476" cy="13003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F14D88-0724-EEE0-3E81-1EBADFEC693A}"/>
                  </a:ext>
                </a:extLst>
              </p:cNvPr>
              <p:cNvSpPr/>
              <p:nvPr/>
            </p:nvSpPr>
            <p:spPr>
              <a:xfrm>
                <a:off x="2378964" y="1688974"/>
                <a:ext cx="365760" cy="36576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4163BF-485D-DF42-5C98-65C3CE2F6215}"/>
                  </a:ext>
                </a:extLst>
              </p:cNvPr>
              <p:cNvCxnSpPr>
                <a:cxnSpLocks/>
                <a:stCxn id="16" idx="4"/>
              </p:cNvCxnSpPr>
              <p:nvPr/>
            </p:nvCxnSpPr>
            <p:spPr>
              <a:xfrm>
                <a:off x="2561844" y="2054734"/>
                <a:ext cx="0" cy="5364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ED5CF7-39D7-BE90-2561-C44636306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226" y="2292096"/>
                <a:ext cx="7604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04AC61A-3B11-FC8D-7506-AD5E6C8603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3140" y="2572512"/>
                <a:ext cx="298704" cy="3947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16A08C-AA78-A4A5-0076-D3EBC90FA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844" y="2587547"/>
                <a:ext cx="298704" cy="40178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0D09EE-8A80-1C57-536F-95BFE3E75CE5}"/>
                </a:ext>
              </a:extLst>
            </p:cNvPr>
            <p:cNvSpPr txBox="1"/>
            <p:nvPr/>
          </p:nvSpPr>
          <p:spPr>
            <a:xfrm>
              <a:off x="8861392" y="3418345"/>
              <a:ext cx="15014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Khách</a:t>
              </a:r>
              <a:r>
                <a:rPr lang="en-GB" sz="2000" dirty="0"/>
                <a:t> </a:t>
              </a:r>
              <a:r>
                <a:rPr lang="en-GB" sz="2000" dirty="0" err="1"/>
                <a:t>hàng</a:t>
              </a:r>
              <a:r>
                <a:rPr lang="en-GB" sz="2000" dirty="0"/>
                <a:t> </a:t>
              </a:r>
              <a:r>
                <a:rPr lang="en-GB" sz="2000" dirty="0" err="1"/>
                <a:t>vãng</a:t>
              </a:r>
              <a:r>
                <a:rPr lang="en-GB" sz="2000" dirty="0"/>
                <a:t> </a:t>
              </a:r>
              <a:r>
                <a:rPr lang="en-GB" sz="2000" dirty="0" err="1"/>
                <a:t>lai</a:t>
              </a:r>
              <a:endParaRPr lang="en-GB" sz="20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6C3A8B-B066-D582-2E40-8777AC28121E}"/>
              </a:ext>
            </a:extLst>
          </p:cNvPr>
          <p:cNvSpPr txBox="1"/>
          <p:nvPr/>
        </p:nvSpPr>
        <p:spPr>
          <a:xfrm>
            <a:off x="9892503" y="4207848"/>
            <a:ext cx="2435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</a:p>
        </p:txBody>
      </p:sp>
      <p:sp>
        <p:nvSpPr>
          <p:cNvPr id="4135" name="Rectangle: Rounded Corners 4134">
            <a:extLst>
              <a:ext uri="{FF2B5EF4-FFF2-40B4-BE49-F238E27FC236}">
                <a16:creationId xmlns:a16="http://schemas.microsoft.com/office/drawing/2014/main" id="{FFE09369-E700-9A5B-C984-6DA318DA1B5A}"/>
              </a:ext>
            </a:extLst>
          </p:cNvPr>
          <p:cNvSpPr/>
          <p:nvPr/>
        </p:nvSpPr>
        <p:spPr>
          <a:xfrm>
            <a:off x="4421371" y="831471"/>
            <a:ext cx="4919510" cy="535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</a:rPr>
              <a:t>Xác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định</a:t>
            </a:r>
            <a:r>
              <a:rPr lang="en-US" sz="2100" dirty="0">
                <a:solidFill>
                  <a:schemeClr val="tx1"/>
                </a:solidFill>
              </a:rPr>
              <a:t> Actor</a:t>
            </a:r>
          </a:p>
        </p:txBody>
      </p:sp>
    </p:spTree>
    <p:extLst>
      <p:ext uri="{BB962C8B-B14F-4D97-AF65-F5344CB8AC3E}">
        <p14:creationId xmlns:p14="http://schemas.microsoft.com/office/powerpoint/2010/main" val="15842046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614</TotalTime>
  <Words>611</Words>
  <Application>Microsoft Office PowerPoint</Application>
  <PresentationFormat>Widescreen</PresentationFormat>
  <Paragraphs>104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Phạm Điền</dc:creator>
  <cp:lastModifiedBy>TRUNG THUẦN</cp:lastModifiedBy>
  <cp:revision>35</cp:revision>
  <dcterms:created xsi:type="dcterms:W3CDTF">2024-09-06T09:33:46Z</dcterms:created>
  <dcterms:modified xsi:type="dcterms:W3CDTF">2024-09-22T03:47:30Z</dcterms:modified>
</cp:coreProperties>
</file>