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onso cruz" userId="2b600abddaa70e95" providerId="LiveId" clId="{1D7809D0-4C10-45C2-B36C-7C51AA6E5AC9}"/>
    <pc:docChg chg="custSel addSld modSld">
      <pc:chgData name="afonso cruz" userId="2b600abddaa70e95" providerId="LiveId" clId="{1D7809D0-4C10-45C2-B36C-7C51AA6E5AC9}" dt="2022-02-08T00:04:06.921" v="374" actId="14100"/>
      <pc:docMkLst>
        <pc:docMk/>
      </pc:docMkLst>
      <pc:sldChg chg="modSp mod">
        <pc:chgData name="afonso cruz" userId="2b600abddaa70e95" providerId="LiveId" clId="{1D7809D0-4C10-45C2-B36C-7C51AA6E5AC9}" dt="2022-02-07T23:26:02.224" v="118" actId="20577"/>
        <pc:sldMkLst>
          <pc:docMk/>
          <pc:sldMk cId="2073505821" sldId="258"/>
        </pc:sldMkLst>
        <pc:spChg chg="mod">
          <ac:chgData name="afonso cruz" userId="2b600abddaa70e95" providerId="LiveId" clId="{1D7809D0-4C10-45C2-B36C-7C51AA6E5AC9}" dt="2022-02-07T23:26:02.224" v="118" actId="20577"/>
          <ac:spMkLst>
            <pc:docMk/>
            <pc:sldMk cId="2073505821" sldId="258"/>
            <ac:spMk id="2" creationId="{BB1C8272-2EA3-4610-B274-FEAD2AC6B386}"/>
          </ac:spMkLst>
        </pc:spChg>
        <pc:spChg chg="mod">
          <ac:chgData name="afonso cruz" userId="2b600abddaa70e95" providerId="LiveId" clId="{1D7809D0-4C10-45C2-B36C-7C51AA6E5AC9}" dt="2022-02-07T23:25:08.773" v="44" actId="2711"/>
          <ac:spMkLst>
            <pc:docMk/>
            <pc:sldMk cId="2073505821" sldId="258"/>
            <ac:spMk id="3" creationId="{E2582A1E-6EB1-48CD-866C-E13DA724BAA6}"/>
          </ac:spMkLst>
        </pc:spChg>
      </pc:sldChg>
      <pc:sldChg chg="modSp new mod">
        <pc:chgData name="afonso cruz" userId="2b600abddaa70e95" providerId="LiveId" clId="{1D7809D0-4C10-45C2-B36C-7C51AA6E5AC9}" dt="2022-02-07T23:31:07.049" v="147" actId="20577"/>
        <pc:sldMkLst>
          <pc:docMk/>
          <pc:sldMk cId="2499058092" sldId="259"/>
        </pc:sldMkLst>
        <pc:spChg chg="mod">
          <ac:chgData name="afonso cruz" userId="2b600abddaa70e95" providerId="LiveId" clId="{1D7809D0-4C10-45C2-B36C-7C51AA6E5AC9}" dt="2022-02-07T23:31:07.049" v="147" actId="20577"/>
          <ac:spMkLst>
            <pc:docMk/>
            <pc:sldMk cId="2499058092" sldId="259"/>
            <ac:spMk id="2" creationId="{AA268D40-3976-4137-B8E1-77568596D72A}"/>
          </ac:spMkLst>
        </pc:spChg>
        <pc:spChg chg="mod">
          <ac:chgData name="afonso cruz" userId="2b600abddaa70e95" providerId="LiveId" clId="{1D7809D0-4C10-45C2-B36C-7C51AA6E5AC9}" dt="2022-02-07T23:29:52.125" v="124" actId="27636"/>
          <ac:spMkLst>
            <pc:docMk/>
            <pc:sldMk cId="2499058092" sldId="259"/>
            <ac:spMk id="3" creationId="{B762AECD-43E0-4198-A19A-5A703B81D70C}"/>
          </ac:spMkLst>
        </pc:spChg>
      </pc:sldChg>
      <pc:sldChg chg="modSp new mod">
        <pc:chgData name="afonso cruz" userId="2b600abddaa70e95" providerId="LiveId" clId="{1D7809D0-4C10-45C2-B36C-7C51AA6E5AC9}" dt="2022-02-07T23:32:23.433" v="193" actId="255"/>
        <pc:sldMkLst>
          <pc:docMk/>
          <pc:sldMk cId="1288763097" sldId="260"/>
        </pc:sldMkLst>
        <pc:spChg chg="mod">
          <ac:chgData name="afonso cruz" userId="2b600abddaa70e95" providerId="LiveId" clId="{1D7809D0-4C10-45C2-B36C-7C51AA6E5AC9}" dt="2022-02-07T23:31:22.462" v="168" actId="20577"/>
          <ac:spMkLst>
            <pc:docMk/>
            <pc:sldMk cId="1288763097" sldId="260"/>
            <ac:spMk id="2" creationId="{AE854D52-5EEB-4B2D-A907-0C2FCA3EEB90}"/>
          </ac:spMkLst>
        </pc:spChg>
        <pc:spChg chg="mod">
          <ac:chgData name="afonso cruz" userId="2b600abddaa70e95" providerId="LiveId" clId="{1D7809D0-4C10-45C2-B36C-7C51AA6E5AC9}" dt="2022-02-07T23:32:23.433" v="193" actId="255"/>
          <ac:spMkLst>
            <pc:docMk/>
            <pc:sldMk cId="1288763097" sldId="260"/>
            <ac:spMk id="3" creationId="{56831133-26E3-498C-9759-8CD8D9D378F3}"/>
          </ac:spMkLst>
        </pc:spChg>
      </pc:sldChg>
      <pc:sldChg chg="modSp new mod">
        <pc:chgData name="afonso cruz" userId="2b600abddaa70e95" providerId="LiveId" clId="{1D7809D0-4C10-45C2-B36C-7C51AA6E5AC9}" dt="2022-02-07T23:32:44.033" v="197" actId="12"/>
        <pc:sldMkLst>
          <pc:docMk/>
          <pc:sldMk cId="584989090" sldId="261"/>
        </pc:sldMkLst>
        <pc:spChg chg="mod">
          <ac:chgData name="afonso cruz" userId="2b600abddaa70e95" providerId="LiveId" clId="{1D7809D0-4C10-45C2-B36C-7C51AA6E5AC9}" dt="2022-02-07T23:31:41.267" v="189" actId="20577"/>
          <ac:spMkLst>
            <pc:docMk/>
            <pc:sldMk cId="584989090" sldId="261"/>
            <ac:spMk id="2" creationId="{132353EC-1C2C-4210-9426-0DB769FB3518}"/>
          </ac:spMkLst>
        </pc:spChg>
        <pc:spChg chg="mod">
          <ac:chgData name="afonso cruz" userId="2b600abddaa70e95" providerId="LiveId" clId="{1D7809D0-4C10-45C2-B36C-7C51AA6E5AC9}" dt="2022-02-07T23:32:44.033" v="197" actId="12"/>
          <ac:spMkLst>
            <pc:docMk/>
            <pc:sldMk cId="584989090" sldId="261"/>
            <ac:spMk id="3" creationId="{7C2BA876-AA31-4742-B825-DC2C2B4078DA}"/>
          </ac:spMkLst>
        </pc:spChg>
      </pc:sldChg>
      <pc:sldChg chg="addSp delSp modSp new mod">
        <pc:chgData name="afonso cruz" userId="2b600abddaa70e95" providerId="LiveId" clId="{1D7809D0-4C10-45C2-B36C-7C51AA6E5AC9}" dt="2022-02-07T23:43:22.283" v="214" actId="1076"/>
        <pc:sldMkLst>
          <pc:docMk/>
          <pc:sldMk cId="3185238117" sldId="262"/>
        </pc:sldMkLst>
        <pc:spChg chg="mod">
          <ac:chgData name="afonso cruz" userId="2b600abddaa70e95" providerId="LiveId" clId="{1D7809D0-4C10-45C2-B36C-7C51AA6E5AC9}" dt="2022-02-07T23:42:53.759" v="206" actId="20577"/>
          <ac:spMkLst>
            <pc:docMk/>
            <pc:sldMk cId="3185238117" sldId="262"/>
            <ac:spMk id="2" creationId="{7B9B724C-22C6-4649-974C-40DD824909FF}"/>
          </ac:spMkLst>
        </pc:spChg>
        <pc:spChg chg="del">
          <ac:chgData name="afonso cruz" userId="2b600abddaa70e95" providerId="LiveId" clId="{1D7809D0-4C10-45C2-B36C-7C51AA6E5AC9}" dt="2022-02-07T23:43:02.275" v="207"/>
          <ac:spMkLst>
            <pc:docMk/>
            <pc:sldMk cId="3185238117" sldId="262"/>
            <ac:spMk id="3" creationId="{D31776DF-EE1F-4577-A109-DD73358A96AE}"/>
          </ac:spMkLst>
        </pc:spChg>
        <pc:picChg chg="add mod">
          <ac:chgData name="afonso cruz" userId="2b600abddaa70e95" providerId="LiveId" clId="{1D7809D0-4C10-45C2-B36C-7C51AA6E5AC9}" dt="2022-02-07T23:43:22.283" v="214" actId="1076"/>
          <ac:picMkLst>
            <pc:docMk/>
            <pc:sldMk cId="3185238117" sldId="262"/>
            <ac:picMk id="5" creationId="{8208391B-5E85-4FFD-9302-EA75F41281FF}"/>
          </ac:picMkLst>
        </pc:picChg>
      </pc:sldChg>
      <pc:sldChg chg="addSp delSp modSp new mod">
        <pc:chgData name="afonso cruz" userId="2b600abddaa70e95" providerId="LiveId" clId="{1D7809D0-4C10-45C2-B36C-7C51AA6E5AC9}" dt="2022-02-08T00:04:06.921" v="374" actId="14100"/>
        <pc:sldMkLst>
          <pc:docMk/>
          <pc:sldMk cId="2190306133" sldId="263"/>
        </pc:sldMkLst>
        <pc:spChg chg="mod">
          <ac:chgData name="afonso cruz" userId="2b600abddaa70e95" providerId="LiveId" clId="{1D7809D0-4C10-45C2-B36C-7C51AA6E5AC9}" dt="2022-02-07T23:44:17.144" v="245" actId="20577"/>
          <ac:spMkLst>
            <pc:docMk/>
            <pc:sldMk cId="2190306133" sldId="263"/>
            <ac:spMk id="2" creationId="{9E92E32B-72A4-43D1-907D-2EEE71C06D0B}"/>
          </ac:spMkLst>
        </pc:spChg>
        <pc:spChg chg="del">
          <ac:chgData name="afonso cruz" userId="2b600abddaa70e95" providerId="LiveId" clId="{1D7809D0-4C10-45C2-B36C-7C51AA6E5AC9}" dt="2022-02-07T23:48:22.231" v="262"/>
          <ac:spMkLst>
            <pc:docMk/>
            <pc:sldMk cId="2190306133" sldId="263"/>
            <ac:spMk id="3" creationId="{D0541F67-421B-40C4-B98C-13458FEC5B77}"/>
          </ac:spMkLst>
        </pc:spChg>
        <pc:spChg chg="add del mod">
          <ac:chgData name="afonso cruz" userId="2b600abddaa70e95" providerId="LiveId" clId="{1D7809D0-4C10-45C2-B36C-7C51AA6E5AC9}" dt="2022-02-07T23:52:06.869" v="299" actId="478"/>
          <ac:spMkLst>
            <pc:docMk/>
            <pc:sldMk cId="2190306133" sldId="263"/>
            <ac:spMk id="8" creationId="{B495F110-FEAA-40B9-8CFE-1C05EDDF8DB2}"/>
          </ac:spMkLst>
        </pc:spChg>
        <pc:spChg chg="add mod">
          <ac:chgData name="afonso cruz" userId="2b600abddaa70e95" providerId="LiveId" clId="{1D7809D0-4C10-45C2-B36C-7C51AA6E5AC9}" dt="2022-02-07T23:51:14.293" v="291" actId="20577"/>
          <ac:spMkLst>
            <pc:docMk/>
            <pc:sldMk cId="2190306133" sldId="263"/>
            <ac:spMk id="9" creationId="{A9EC94C6-EB3B-400D-9256-8974C01B2402}"/>
          </ac:spMkLst>
        </pc:spChg>
        <pc:spChg chg="add mod">
          <ac:chgData name="afonso cruz" userId="2b600abddaa70e95" providerId="LiveId" clId="{1D7809D0-4C10-45C2-B36C-7C51AA6E5AC9}" dt="2022-02-07T23:52:45.178" v="302" actId="1076"/>
          <ac:spMkLst>
            <pc:docMk/>
            <pc:sldMk cId="2190306133" sldId="263"/>
            <ac:spMk id="10" creationId="{67029185-FD83-41BD-9CBD-66480DD04763}"/>
          </ac:spMkLst>
        </pc:spChg>
        <pc:picChg chg="add mod">
          <ac:chgData name="afonso cruz" userId="2b600abddaa70e95" providerId="LiveId" clId="{1D7809D0-4C10-45C2-B36C-7C51AA6E5AC9}" dt="2022-02-07T23:52:48.323" v="303" actId="14100"/>
          <ac:picMkLst>
            <pc:docMk/>
            <pc:sldMk cId="2190306133" sldId="263"/>
            <ac:picMk id="5" creationId="{9A62E721-B4B8-497A-B0E4-45011C0554BA}"/>
          </ac:picMkLst>
        </pc:picChg>
        <pc:picChg chg="add mod">
          <ac:chgData name="afonso cruz" userId="2b600abddaa70e95" providerId="LiveId" clId="{1D7809D0-4C10-45C2-B36C-7C51AA6E5AC9}" dt="2022-02-07T23:48:40.985" v="271" actId="1076"/>
          <ac:picMkLst>
            <pc:docMk/>
            <pc:sldMk cId="2190306133" sldId="263"/>
            <ac:picMk id="7" creationId="{DBAF009B-DE63-4462-BEF3-3CEACD6915CE}"/>
          </ac:picMkLst>
        </pc:picChg>
        <pc:picChg chg="add del mod">
          <ac:chgData name="afonso cruz" userId="2b600abddaa70e95" providerId="LiveId" clId="{1D7809D0-4C10-45C2-B36C-7C51AA6E5AC9}" dt="2022-02-08T00:02:22.930" v="362" actId="478"/>
          <ac:picMkLst>
            <pc:docMk/>
            <pc:sldMk cId="2190306133" sldId="263"/>
            <ac:picMk id="12" creationId="{43AE6805-16C5-4BF6-865E-80BF6D85641D}"/>
          </ac:picMkLst>
        </pc:picChg>
        <pc:picChg chg="add mod">
          <ac:chgData name="afonso cruz" userId="2b600abddaa70e95" providerId="LiveId" clId="{1D7809D0-4C10-45C2-B36C-7C51AA6E5AC9}" dt="2022-02-08T00:04:06.921" v="374" actId="14100"/>
          <ac:picMkLst>
            <pc:docMk/>
            <pc:sldMk cId="2190306133" sldId="263"/>
            <ac:picMk id="14" creationId="{18FB286C-35DA-4CA9-BB8B-1522749E933D}"/>
          </ac:picMkLst>
        </pc:picChg>
      </pc:sldChg>
      <pc:sldChg chg="addSp delSp modSp new mod">
        <pc:chgData name="afonso cruz" userId="2b600abddaa70e95" providerId="LiveId" clId="{1D7809D0-4C10-45C2-B36C-7C51AA6E5AC9}" dt="2022-02-08T00:01:39.288" v="360" actId="1076"/>
        <pc:sldMkLst>
          <pc:docMk/>
          <pc:sldMk cId="3605166860" sldId="264"/>
        </pc:sldMkLst>
        <pc:spChg chg="mod">
          <ac:chgData name="afonso cruz" userId="2b600abddaa70e95" providerId="LiveId" clId="{1D7809D0-4C10-45C2-B36C-7C51AA6E5AC9}" dt="2022-02-08T00:01:22.683" v="358" actId="20577"/>
          <ac:spMkLst>
            <pc:docMk/>
            <pc:sldMk cId="3605166860" sldId="264"/>
            <ac:spMk id="2" creationId="{54090EAF-B272-4E18-8A1B-E291BD5F39DB}"/>
          </ac:spMkLst>
        </pc:spChg>
        <pc:spChg chg="del">
          <ac:chgData name="afonso cruz" userId="2b600abddaa70e95" providerId="LiveId" clId="{1D7809D0-4C10-45C2-B36C-7C51AA6E5AC9}" dt="2022-02-07T23:55:47.271" v="304"/>
          <ac:spMkLst>
            <pc:docMk/>
            <pc:sldMk cId="3605166860" sldId="264"/>
            <ac:spMk id="3" creationId="{09CBFAB1-D08C-4043-BDB8-CAD8BDB5A092}"/>
          </ac:spMkLst>
        </pc:spChg>
        <pc:spChg chg="add del mod">
          <ac:chgData name="afonso cruz" userId="2b600abddaa70e95" providerId="LiveId" clId="{1D7809D0-4C10-45C2-B36C-7C51AA6E5AC9}" dt="2022-02-07T23:56:52.886" v="314" actId="478"/>
          <ac:spMkLst>
            <pc:docMk/>
            <pc:sldMk cId="3605166860" sldId="264"/>
            <ac:spMk id="8" creationId="{0F2F10B2-D285-4191-8A6C-4B67647DF027}"/>
          </ac:spMkLst>
        </pc:spChg>
        <pc:spChg chg="add mod">
          <ac:chgData name="afonso cruz" userId="2b600abddaa70e95" providerId="LiveId" clId="{1D7809D0-4C10-45C2-B36C-7C51AA6E5AC9}" dt="2022-02-07T23:59:13.981" v="351" actId="20577"/>
          <ac:spMkLst>
            <pc:docMk/>
            <pc:sldMk cId="3605166860" sldId="264"/>
            <ac:spMk id="9" creationId="{53312F0C-6B1C-4297-9BA4-B955D007530D}"/>
          </ac:spMkLst>
        </pc:spChg>
        <pc:spChg chg="add mod">
          <ac:chgData name="afonso cruz" userId="2b600abddaa70e95" providerId="LiveId" clId="{1D7809D0-4C10-45C2-B36C-7C51AA6E5AC9}" dt="2022-02-07T23:59:12.016" v="350" actId="20577"/>
          <ac:spMkLst>
            <pc:docMk/>
            <pc:sldMk cId="3605166860" sldId="264"/>
            <ac:spMk id="10" creationId="{8000D039-3994-4442-BE6C-C132D898B65A}"/>
          </ac:spMkLst>
        </pc:spChg>
        <pc:picChg chg="add mod">
          <ac:chgData name="afonso cruz" userId="2b600abddaa70e95" providerId="LiveId" clId="{1D7809D0-4C10-45C2-B36C-7C51AA6E5AC9}" dt="2022-02-07T23:58:17.833" v="330" actId="1076"/>
          <ac:picMkLst>
            <pc:docMk/>
            <pc:sldMk cId="3605166860" sldId="264"/>
            <ac:picMk id="5" creationId="{5E2714E9-2098-406E-8329-8A2DFFA6938D}"/>
          </ac:picMkLst>
        </pc:picChg>
        <pc:picChg chg="add mod">
          <ac:chgData name="afonso cruz" userId="2b600abddaa70e95" providerId="LiveId" clId="{1D7809D0-4C10-45C2-B36C-7C51AA6E5AC9}" dt="2022-02-07T23:58:16.522" v="329" actId="1076"/>
          <ac:picMkLst>
            <pc:docMk/>
            <pc:sldMk cId="3605166860" sldId="264"/>
            <ac:picMk id="7" creationId="{0E794B13-86A9-4ED0-8710-31DE1BCD5227}"/>
          </ac:picMkLst>
        </pc:picChg>
        <pc:picChg chg="add del mod">
          <ac:chgData name="afonso cruz" userId="2b600abddaa70e95" providerId="LiveId" clId="{1D7809D0-4C10-45C2-B36C-7C51AA6E5AC9}" dt="2022-02-08T00:00:16.849" v="353" actId="478"/>
          <ac:picMkLst>
            <pc:docMk/>
            <pc:sldMk cId="3605166860" sldId="264"/>
            <ac:picMk id="12" creationId="{EAC70E71-C271-4587-AD63-49394834E4FA}"/>
          </ac:picMkLst>
        </pc:picChg>
        <pc:picChg chg="add del mod">
          <ac:chgData name="afonso cruz" userId="2b600abddaa70e95" providerId="LiveId" clId="{1D7809D0-4C10-45C2-B36C-7C51AA6E5AC9}" dt="2022-02-08T00:00:39.794" v="355" actId="478"/>
          <ac:picMkLst>
            <pc:docMk/>
            <pc:sldMk cId="3605166860" sldId="264"/>
            <ac:picMk id="14" creationId="{BE0DB18C-C5F7-4277-B834-6758C8D6372C}"/>
          </ac:picMkLst>
        </pc:picChg>
        <pc:picChg chg="add mod">
          <ac:chgData name="afonso cruz" userId="2b600abddaa70e95" providerId="LiveId" clId="{1D7809D0-4C10-45C2-B36C-7C51AA6E5AC9}" dt="2022-02-08T00:01:39.288" v="360" actId="1076"/>
          <ac:picMkLst>
            <pc:docMk/>
            <pc:sldMk cId="3605166860" sldId="264"/>
            <ac:picMk id="16" creationId="{D4AE3B8F-950D-46BA-8A54-769A83E03666}"/>
          </ac:picMkLst>
        </pc:picChg>
      </pc:sldChg>
      <pc:sldChg chg="modSp new mod">
        <pc:chgData name="afonso cruz" userId="2b600abddaa70e95" providerId="LiveId" clId="{1D7809D0-4C10-45C2-B36C-7C51AA6E5AC9}" dt="2022-02-07T23:43:58.246" v="229" actId="20577"/>
        <pc:sldMkLst>
          <pc:docMk/>
          <pc:sldMk cId="3876155142" sldId="265"/>
        </pc:sldMkLst>
        <pc:spChg chg="mod">
          <ac:chgData name="afonso cruz" userId="2b600abddaa70e95" providerId="LiveId" clId="{1D7809D0-4C10-45C2-B36C-7C51AA6E5AC9}" dt="2022-02-07T23:43:58.246" v="229" actId="20577"/>
          <ac:spMkLst>
            <pc:docMk/>
            <pc:sldMk cId="3876155142" sldId="265"/>
            <ac:spMk id="2" creationId="{E92A658D-3F4F-4252-98AD-EE4D7A8AA2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crdownload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D827D46-E07C-434A-A798-FD8FEBF2F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936" y="5995974"/>
            <a:ext cx="8045373" cy="742279"/>
          </a:xfrm>
        </p:spPr>
        <p:txBody>
          <a:bodyPr/>
          <a:lstStyle/>
          <a:p>
            <a:r>
              <a:rPr lang="pt-PT" dirty="0"/>
              <a:t>Compre borracho e acabe borracho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37A7CA-9D5F-4AC7-9B84-00230635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92" y="1761688"/>
            <a:ext cx="3932059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7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A658D-3F4F-4252-98AD-EE4D7A8A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091F27-3EA2-442E-8A40-C8339A65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95E1-8E28-4540-AAE9-91D03F5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Garrafeira borracho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79972E-D71C-4C77-959D-9E1604FF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é a Garrafeira Borracho?</a:t>
            </a:r>
          </a:p>
          <a:p>
            <a:pPr marL="0" indent="0">
              <a:buNone/>
            </a:pPr>
            <a:r>
              <a:rPr lang="pt-PT" dirty="0"/>
              <a:t>	É uma loja especializada em vendas de bebidas alcoólicas de vastas variedades. Esta casa foi criada recentemente e procura conquistar a hegemonia do mercado de vendas de bebidas alcoólicas. Para tal o nosso cliente visou a necessidade da implementação de uma base de dados para a gestão da informação da loja.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626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C8272-2EA3-4610-B274-FEAD2AC6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Porque a implementação desta base de dados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582A1E-6EB1-48CD-866C-E13DA724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</a:rPr>
              <a:t>Procura por melhores produtos e um maior investimento por parte dos produtores.</a:t>
            </a:r>
          </a:p>
          <a:p>
            <a:pPr fontAlgn="base"/>
            <a:r>
              <a:rPr lang="pt-PT" b="0" i="0" dirty="0">
                <a:solidFill>
                  <a:srgbClr val="000000"/>
                </a:solidFill>
                <a:effectLst/>
              </a:rPr>
              <a:t>Dar a conhecer os melhores produtos a quem os procura, para tal, achamos necessária a implementação de uma base de dados eficiente como resposta a um serviço tão específico.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350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68D40-3976-4137-B8E1-77568596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Requsitos</a:t>
            </a:r>
            <a:r>
              <a:rPr lang="pt-PT" dirty="0"/>
              <a:t> de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62AECD-43E0-4198-A19A-5A703B81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Cada bebida terá associado um id, um nome, ano, pais de origem e capacidade(cl).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Cada venda terá associado a quantidade de bebidas que foram vendidas e data da venda e um NIF que pode ser solicitado pelo cliente, ao apenas de consumidor final.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mesmo cliente pode adquiri vários produtos diferentes e de diferentes quantidades.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Cada bebida vai estar associada a um produtor.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Cada cliente poderá proceder a uma degustação ficando a mesma registada.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Quando uma bebida nova é inserida no sistema, deve ser atualizado stock, deve conter informação sobre o ano, pais de origem, capacidade(cl).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90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4D52-5EEB-4B2D-A907-0C2FCA3E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Requsitos</a:t>
            </a:r>
            <a:r>
              <a:rPr lang="pt-PT" dirty="0"/>
              <a:t> de Exploração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831133-26E3-498C-9759-8CD8D9D3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base de dados irá contabilizar o número total de compras por parte de cada cliente.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base de dados deverá ser capaz de registar o lucro obtido.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base de dados deverá ser capaz de registar o número de degustações que foram efetuadas.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Deverá separar os demais produtos pelas devidas secções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sistema a cada venda deverá atualizar na ficha de cliente, casa este exista.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Têm que ser capaz de contabilizar os produtos mais vendidos.</a:t>
            </a:r>
          </a:p>
          <a:p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Base de Dados deverá ser capaz de contabilizar as vendas efetuadas pelo vendedor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76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353EC-1C2C-4210-9426-0DB769FB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Requsitos</a:t>
            </a:r>
            <a:r>
              <a:rPr lang="pt-PT" dirty="0"/>
              <a:t> de Controlo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2BA876-AA31-4742-B825-DC2C2B40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Cada cliente pode comprar vários produtos numa só compra.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Associar a venda a um cliente.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Não é obrigatória existir um cliente ter ficha de cliente para efetuar uma compra.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49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724C-22C6-4649-974C-40DD824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208391B-5E85-4FFD-9302-EA75F412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09" y="1292613"/>
            <a:ext cx="9068499" cy="5337446"/>
          </a:xfrm>
        </p:spPr>
      </p:pic>
    </p:spTree>
    <p:extLst>
      <p:ext uri="{BB962C8B-B14F-4D97-AF65-F5344CB8AC3E}">
        <p14:creationId xmlns:p14="http://schemas.microsoft.com/office/powerpoint/2010/main" val="318523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2E32B-72A4-43D1-907D-2EEE71C0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QUERIES SQL</a:t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62E721-B4B8-497A-B0E4-45011C05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863" y="1800019"/>
            <a:ext cx="3977460" cy="37283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AF009B-DE63-4462-BEF3-3CEACD69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800020"/>
            <a:ext cx="4492891" cy="36507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EC94C6-EB3B-400D-9256-8974C01B2402}"/>
              </a:ext>
            </a:extLst>
          </p:cNvPr>
          <p:cNvSpPr txBox="1"/>
          <p:nvPr/>
        </p:nvSpPr>
        <p:spPr>
          <a:xfrm>
            <a:off x="1333850" y="5712903"/>
            <a:ext cx="441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effectLst/>
                <a:ea typeface="Times New Roman" panose="02020603050405020304" pitchFamily="18" charset="0"/>
              </a:rPr>
              <a:t>Query</a:t>
            </a:r>
            <a:r>
              <a:rPr lang="pt-PT" sz="1800" dirty="0">
                <a:effectLst/>
                <a:ea typeface="Times New Roman" panose="02020603050405020304" pitchFamily="18" charset="0"/>
              </a:rPr>
              <a:t> que devolve o top 5 de bebidas de acordo com a sua avaliação.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029185-FD83-41BD-9CBD-66480DD04763}"/>
              </a:ext>
            </a:extLst>
          </p:cNvPr>
          <p:cNvSpPr txBox="1"/>
          <p:nvPr/>
        </p:nvSpPr>
        <p:spPr>
          <a:xfrm>
            <a:off x="6962863" y="5712903"/>
            <a:ext cx="397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effectLst/>
                <a:ea typeface="Times New Roman" panose="02020603050405020304" pitchFamily="18" charset="0"/>
              </a:rPr>
              <a:t>Query</a:t>
            </a:r>
            <a:r>
              <a:rPr lang="pt-PT" dirty="0">
                <a:effectLst/>
                <a:ea typeface="Times New Roman" panose="02020603050405020304" pitchFamily="18" charset="0"/>
              </a:rPr>
              <a:t> que devolve o valor total de compras feitas por clientes entre duas datas.</a:t>
            </a:r>
          </a:p>
          <a:p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8FB286C-35DA-4CA9-BB8B-1522749E9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145" y="223995"/>
            <a:ext cx="1225177" cy="12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0EAF-B272-4E18-8A1B-E291BD5F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Queries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E2714E9-2098-406E-8329-8A2DFFA69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87" y="4270101"/>
            <a:ext cx="2818857" cy="55882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794B13-86A9-4ED0-8710-31DE1BCD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87" y="2316141"/>
            <a:ext cx="3797495" cy="6858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312F0C-6B1C-4297-9BA4-B955D007530D}"/>
              </a:ext>
            </a:extLst>
          </p:cNvPr>
          <p:cNvSpPr txBox="1"/>
          <p:nvPr/>
        </p:nvSpPr>
        <p:spPr>
          <a:xfrm>
            <a:off x="5698881" y="3001976"/>
            <a:ext cx="379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effectLst/>
                <a:ea typeface="Times New Roman" panose="02020603050405020304" pitchFamily="18" charset="0"/>
              </a:rPr>
              <a:t>Query</a:t>
            </a:r>
            <a:r>
              <a:rPr lang="pt-PT" sz="1800" dirty="0">
                <a:effectLst/>
                <a:ea typeface="Times New Roman" panose="02020603050405020304" pitchFamily="18" charset="0"/>
              </a:rPr>
              <a:t> para obter stock de uma determinada bebida.</a:t>
            </a:r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00D039-3994-4442-BE6C-C132D898B65A}"/>
              </a:ext>
            </a:extLst>
          </p:cNvPr>
          <p:cNvSpPr txBox="1"/>
          <p:nvPr/>
        </p:nvSpPr>
        <p:spPr>
          <a:xfrm>
            <a:off x="4627363" y="4828930"/>
            <a:ext cx="430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effectLst/>
                <a:ea typeface="Times New Roman" panose="02020603050405020304" pitchFamily="18" charset="0"/>
              </a:rPr>
              <a:t>Query</a:t>
            </a:r>
            <a:r>
              <a:rPr lang="pt-PT" sz="1800" dirty="0">
                <a:effectLst/>
                <a:ea typeface="Times New Roman" panose="02020603050405020304" pitchFamily="18" charset="0"/>
              </a:rPr>
              <a:t> para obter as avaliações do cliente por ordem decrescente.</a:t>
            </a:r>
            <a:endParaRPr lang="pt-PT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4AE3B8F-950D-46BA-8A54-769A83E03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741" y="258789"/>
            <a:ext cx="407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6686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64</TotalTime>
  <Words>429</Words>
  <Application>Microsoft Office PowerPoint</Application>
  <PresentationFormat>Ecrã Panorâmico</PresentationFormat>
  <Paragraphs>34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Apresentação do PowerPoint</vt:lpstr>
      <vt:lpstr>Garrafeira borracho</vt:lpstr>
      <vt:lpstr>Porque a implementação desta base de dados ?</vt:lpstr>
      <vt:lpstr>Requsitos de Descrição</vt:lpstr>
      <vt:lpstr>Requsitos de Exploração</vt:lpstr>
      <vt:lpstr>Requsitos de Controlo</vt:lpstr>
      <vt:lpstr>diagrama</vt:lpstr>
      <vt:lpstr>QUERIES SQL </vt:lpstr>
      <vt:lpstr>Queries</vt:lpstr>
      <vt:lpstr>coclusão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afonso cruz</dc:creator>
  <cp:lastModifiedBy>afonso cruz</cp:lastModifiedBy>
  <cp:revision>5</cp:revision>
  <dcterms:created xsi:type="dcterms:W3CDTF">2022-02-07T22:59:25Z</dcterms:created>
  <dcterms:modified xsi:type="dcterms:W3CDTF">2022-02-08T00:04:11Z</dcterms:modified>
</cp:coreProperties>
</file>