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9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3470-652B-4EF0-9EEB-85860AF68E5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18E-400D-4BB3-9917-5E69C21C7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8823" y="899584"/>
            <a:ext cx="5078385" cy="408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ndroid — 안드로이드 빌드 환경 구성하기 feat.Jenkins | by Hosuk Shin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15" y="2200299"/>
            <a:ext cx="1660949" cy="10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is Git and GitHub? And how to use GitHub? - DEV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GitHub Looks to Open Subsidiary in China - Caixin Glob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10" y="1893673"/>
            <a:ext cx="2460091" cy="15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c, 컴퓨터, 모니터링 무료 아이콘 의 Simpleicon multi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61" y="4979635"/>
            <a:ext cx="1266963" cy="12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 rot="14171021">
            <a:off x="8451004" y="3627053"/>
            <a:ext cx="1412042" cy="76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0631" y="364181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sp>
        <p:nvSpPr>
          <p:cNvPr id="8" name="아래쪽 화살표 7"/>
          <p:cNvSpPr/>
          <p:nvPr/>
        </p:nvSpPr>
        <p:spPr>
          <a:xfrm rot="5400000">
            <a:off x="6073161" y="1979836"/>
            <a:ext cx="751529" cy="1519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0480" y="1893673"/>
            <a:ext cx="19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Event Triggering</a:t>
            </a:r>
            <a:endParaRPr lang="ko-KR" altLang="en-US" b="1" dirty="0"/>
          </a:p>
        </p:txBody>
      </p:sp>
      <p:sp>
        <p:nvSpPr>
          <p:cNvPr id="9" name="왼쪽으로 구부러진 화살표 8"/>
          <p:cNvSpPr/>
          <p:nvPr/>
        </p:nvSpPr>
        <p:spPr>
          <a:xfrm>
            <a:off x="2294041" y="1524809"/>
            <a:ext cx="1029730" cy="26836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3379" y="138570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</a:t>
            </a:r>
            <a:r>
              <a:rPr lang="en-US" altLang="ko-KR" sz="2400" b="1" dirty="0" smtClean="0"/>
              <a:t>uild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5869" y="2243552"/>
            <a:ext cx="76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Test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5869" y="3193514"/>
            <a:ext cx="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Deploy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7364" y="3922177"/>
            <a:ext cx="113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Excute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72379" y="3198985"/>
            <a:ext cx="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Upload</a:t>
            </a:r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17" idx="2"/>
            <a:endCxn id="18" idx="0"/>
          </p:cNvCxnSpPr>
          <p:nvPr/>
        </p:nvCxnSpPr>
        <p:spPr>
          <a:xfrm flipH="1">
            <a:off x="1288410" y="1847370"/>
            <a:ext cx="1" cy="3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8" idx="2"/>
            <a:endCxn id="19" idx="0"/>
          </p:cNvCxnSpPr>
          <p:nvPr/>
        </p:nvCxnSpPr>
        <p:spPr>
          <a:xfrm flipH="1">
            <a:off x="883651" y="2705217"/>
            <a:ext cx="404759" cy="4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2" idx="0"/>
          </p:cNvCxnSpPr>
          <p:nvPr/>
        </p:nvCxnSpPr>
        <p:spPr>
          <a:xfrm>
            <a:off x="1288410" y="2705217"/>
            <a:ext cx="411751" cy="49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2"/>
            <a:endCxn id="20" idx="0"/>
          </p:cNvCxnSpPr>
          <p:nvPr/>
        </p:nvCxnSpPr>
        <p:spPr>
          <a:xfrm>
            <a:off x="883651" y="3501291"/>
            <a:ext cx="431176" cy="42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96239" y="3269932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10.10.2.102:48080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211.210.154.36:48080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36541" y="4811487"/>
            <a:ext cx="1370667" cy="37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8707" y="5211239"/>
            <a:ext cx="15376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10.10.2.102:20022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211.210.154.36:20022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976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036" y="1570542"/>
            <a:ext cx="22811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err="1" smtClean="0"/>
              <a:t>ssh</a:t>
            </a:r>
            <a:r>
              <a:rPr lang="en-US" altLang="ko-KR" sz="1400" b="1" dirty="0" smtClean="0"/>
              <a:t>-key </a:t>
            </a:r>
            <a:r>
              <a:rPr lang="ko-KR" altLang="en-US" sz="1400" b="1" dirty="0" smtClean="0"/>
              <a:t>생성 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ssh-keygen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-t </a:t>
            </a:r>
            <a:r>
              <a:rPr lang="en-US" altLang="ko-KR" sz="1400" dirty="0" err="1" smtClean="0"/>
              <a:t>rsa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개인키 </a:t>
            </a:r>
            <a:r>
              <a:rPr lang="en-US" altLang="ko-KR" sz="1400" dirty="0" smtClean="0"/>
              <a:t>: ~/.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id_rsa</a:t>
            </a:r>
            <a:endParaRPr lang="en-US" altLang="ko-KR" sz="1400" dirty="0" smtClean="0"/>
          </a:p>
          <a:p>
            <a:r>
              <a:rPr lang="ko-KR" altLang="en-US" sz="1400" dirty="0" smtClean="0"/>
              <a:t>공개키 </a:t>
            </a:r>
            <a:r>
              <a:rPr lang="en-US" altLang="ko-KR" sz="1400" dirty="0" smtClean="0"/>
              <a:t>: ~/.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/id_rsa.pub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7392" y="3505006"/>
            <a:ext cx="3513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en-US" altLang="ko-KR" sz="1400" b="1" dirty="0" smtClean="0"/>
              <a:t>Jenkins new item </a:t>
            </a:r>
            <a:r>
              <a:rPr lang="ko-KR" altLang="en-US" sz="1400" b="1" dirty="0" smtClean="0"/>
              <a:t>생성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Jenkins </a:t>
            </a:r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새로운 </a:t>
            </a:r>
            <a:r>
              <a:rPr lang="en-US" altLang="ko-KR" sz="1200" dirty="0" smtClean="0"/>
              <a:t>item &gt; freestyle project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66" y="3303234"/>
            <a:ext cx="3527503" cy="3333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29" y="1155508"/>
            <a:ext cx="3384991" cy="9589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1866" y="31300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Jenkins </a:t>
            </a:r>
            <a:r>
              <a:rPr lang="ko-KR" altLang="en-US" sz="2800" b="1" dirty="0" smtClean="0"/>
              <a:t>설정 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6534953" y="4349577"/>
            <a:ext cx="626076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772" y="304763"/>
            <a:ext cx="3047214" cy="26604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663" y="3176865"/>
            <a:ext cx="4012872" cy="3459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8165250" y="4037094"/>
            <a:ext cx="1382404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07395" y="5177410"/>
            <a:ext cx="2833816" cy="959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9805379" y="2965216"/>
            <a:ext cx="368351" cy="2282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4" idx="1"/>
          </p:cNvCxnSpPr>
          <p:nvPr/>
        </p:nvCxnSpPr>
        <p:spPr>
          <a:xfrm>
            <a:off x="7471720" y="1634989"/>
            <a:ext cx="8100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00969" y="3784259"/>
            <a:ext cx="584125" cy="21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7392" y="4567908"/>
            <a:ext cx="4216347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3. Jenkins </a:t>
            </a:r>
            <a:r>
              <a:rPr lang="ko-KR" altLang="en-US" sz="1400" b="1" dirty="0" smtClean="0"/>
              <a:t>설정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3-1. General &gt; </a:t>
            </a:r>
            <a:r>
              <a:rPr lang="ko-KR" altLang="en-US" sz="1400" dirty="0" smtClean="0"/>
              <a:t>고급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사용자 별도 경로 사용</a:t>
            </a:r>
            <a:endParaRPr lang="en-US" altLang="ko-KR" sz="1400" dirty="0" smtClean="0"/>
          </a:p>
          <a:p>
            <a:r>
              <a:rPr lang="en-US" altLang="ko-KR" sz="1050" dirty="0" smtClean="0"/>
              <a:t>        (</a:t>
            </a:r>
            <a:r>
              <a:rPr lang="en-US" altLang="ko-KR" sz="1050" dirty="0" err="1" smtClean="0"/>
              <a:t>github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repository clone </a:t>
            </a:r>
            <a:r>
              <a:rPr lang="ko-KR" altLang="en-US" sz="1050" dirty="0" smtClean="0"/>
              <a:t>대상 폴더 경로 지정</a:t>
            </a:r>
            <a:r>
              <a:rPr lang="en-US" altLang="ko-KR" sz="1050" dirty="0" smtClean="0"/>
              <a:t>)</a:t>
            </a:r>
            <a:br>
              <a:rPr lang="en-US" altLang="ko-KR" sz="1050" dirty="0" smtClean="0"/>
            </a:br>
            <a:endParaRPr lang="en-US" altLang="ko-KR" sz="1050" dirty="0"/>
          </a:p>
          <a:p>
            <a:r>
              <a:rPr lang="en-US" altLang="ko-KR" sz="1400" dirty="0" smtClean="0"/>
              <a:t>3-2. </a:t>
            </a:r>
            <a:r>
              <a:rPr lang="ko-KR" altLang="en-US" sz="1400" dirty="0" smtClean="0"/>
              <a:t>소스 코드 관리 </a:t>
            </a:r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Git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Repository URL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Credentials </a:t>
            </a:r>
            <a:r>
              <a:rPr lang="ko-KR" altLang="en-US" sz="1400" dirty="0" smtClean="0"/>
              <a:t>등록 </a:t>
            </a:r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pri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key </a:t>
            </a:r>
            <a:r>
              <a:rPr lang="ko-KR" altLang="en-US" sz="1400" dirty="0"/>
              <a:t>등록 </a:t>
            </a:r>
            <a:r>
              <a:rPr lang="en-US" altLang="ko-KR" sz="1400" dirty="0"/>
              <a:t>(item </a:t>
            </a:r>
            <a:r>
              <a:rPr lang="ko-KR" altLang="en-US" sz="1400" dirty="0"/>
              <a:t>별 등록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039313" y="4069490"/>
            <a:ext cx="1867962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59" y="2387941"/>
            <a:ext cx="2199271" cy="1127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5463426" y="2602256"/>
            <a:ext cx="2145404" cy="21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04" y="533590"/>
            <a:ext cx="562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smtClean="0"/>
              <a:t>Jenkins(item)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유발 방법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빌드</a:t>
            </a:r>
            <a:r>
              <a:rPr lang="ko-KR" altLang="en-US" dirty="0" smtClean="0"/>
              <a:t> 유발 </a:t>
            </a:r>
            <a:r>
              <a:rPr lang="en-US" altLang="ko-KR" dirty="0" smtClean="0"/>
              <a:t>&gt; GitHub hook trigger for </a:t>
            </a:r>
            <a:r>
              <a:rPr lang="en-US" altLang="ko-KR" dirty="0" err="1" smtClean="0"/>
              <a:t>GITscm</a:t>
            </a:r>
            <a:r>
              <a:rPr lang="en-US" altLang="ko-KR" dirty="0" smtClean="0"/>
              <a:t> Polling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721" y="165899"/>
            <a:ext cx="1964912" cy="1625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96" y="1903894"/>
            <a:ext cx="2683933" cy="2594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0904" y="2539263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방법 명시 </a:t>
            </a:r>
            <a:r>
              <a:rPr lang="en-US" altLang="ko-KR" dirty="0" smtClean="0"/>
              <a:t>(N</a:t>
            </a:r>
            <a:r>
              <a:rPr lang="ko-KR" altLang="en-US" dirty="0"/>
              <a:t>개  </a:t>
            </a:r>
            <a:r>
              <a:rPr lang="ko-KR" altLang="en-US" dirty="0" smtClean="0"/>
              <a:t>순차적 등록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95" y="1903894"/>
            <a:ext cx="3124520" cy="2594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270" y="3691997"/>
            <a:ext cx="2053326" cy="2991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80904" y="4404312"/>
            <a:ext cx="2675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후 조치 명시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</a:t>
            </a:r>
            <a:r>
              <a:rPr lang="ko-KR" altLang="en-US" dirty="0"/>
              <a:t>개  </a:t>
            </a:r>
            <a:r>
              <a:rPr lang="ko-KR" altLang="en-US" dirty="0" smtClean="0"/>
              <a:t>순차적 등록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E-Mail </a:t>
            </a:r>
            <a:r>
              <a:rPr lang="ko-KR" altLang="en-US" dirty="0" smtClean="0"/>
              <a:t>알림 가능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가능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59230" y="2635208"/>
            <a:ext cx="2145404" cy="154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483" y="2227435"/>
            <a:ext cx="2658013" cy="853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r>
              <a:rPr lang="en-US" altLang="ko-KR" smtClean="0">
                <a:solidFill>
                  <a:srgbClr val="FF0000"/>
                </a:solidFill>
              </a:rPr>
              <a:t>) </a:t>
            </a:r>
            <a:r>
              <a:rPr lang="en-US" altLang="ko-KR" dirty="0" err="1" smtClean="0">
                <a:solidFill>
                  <a:srgbClr val="FF0000"/>
                </a:solidFill>
              </a:rPr>
              <a:t>sh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실행 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1509" y="3680959"/>
            <a:ext cx="2007819" cy="287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0147" y="3228747"/>
            <a:ext cx="568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pub key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(Repositories </a:t>
            </a:r>
            <a:r>
              <a:rPr lang="ko-KR" altLang="en-US" dirty="0" smtClean="0"/>
              <a:t>별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repository &gt; setting &gt; deploy key &gt; add deploy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3" y="3905264"/>
            <a:ext cx="7211597" cy="2724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1866" y="31300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GitHub </a:t>
            </a:r>
            <a:r>
              <a:rPr lang="ko-KR" altLang="en-US" sz="2800" b="1" dirty="0" smtClean="0"/>
              <a:t>설정 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0147" y="1332854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en-US" altLang="ko-KR" dirty="0" smtClean="0"/>
              <a:t>repository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URL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r>
              <a:rPr lang="en-US" altLang="ko-KR" dirty="0" smtClean="0"/>
              <a:t>repository &gt; </a:t>
            </a:r>
            <a:r>
              <a:rPr lang="en-US" altLang="ko-KR" dirty="0" smtClean="0"/>
              <a:t>code &gt;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&gt; clone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66" y="246458"/>
            <a:ext cx="4910420" cy="2585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868930" y="836221"/>
            <a:ext cx="1688756" cy="1369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913" y="4816370"/>
            <a:ext cx="4007331" cy="8905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680887" y="3905264"/>
            <a:ext cx="862533" cy="327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1"/>
            <a:endCxn id="9" idx="3"/>
          </p:cNvCxnSpPr>
          <p:nvPr/>
        </p:nvCxnSpPr>
        <p:spPr>
          <a:xfrm flipH="1" flipV="1">
            <a:off x="7543420" y="4069003"/>
            <a:ext cx="476493" cy="1192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76" y="1679488"/>
            <a:ext cx="5107885" cy="4277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1866" y="1273944"/>
            <a:ext cx="546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webhook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(Repositories </a:t>
            </a:r>
            <a:r>
              <a:rPr lang="ko-KR" altLang="en-US" dirty="0" smtClean="0"/>
              <a:t>별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repository &gt; setting &gt; </a:t>
            </a:r>
            <a:r>
              <a:rPr lang="en-US" altLang="ko-KR" dirty="0" err="1" smtClean="0"/>
              <a:t>Webhooks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 add </a:t>
            </a:r>
            <a:r>
              <a:rPr lang="en-US" altLang="ko-KR" dirty="0" err="1" smtClean="0"/>
              <a:t>webhook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866" y="31300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GitHub </a:t>
            </a:r>
            <a:r>
              <a:rPr lang="ko-KR" altLang="en-US" sz="2800" b="1" dirty="0" smtClean="0"/>
              <a:t>설정 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196650" y="3085152"/>
            <a:ext cx="2990334" cy="95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96650" y="4778027"/>
            <a:ext cx="1112107" cy="29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6" y="5478162"/>
            <a:ext cx="5531690" cy="111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5986" y="6060783"/>
            <a:ext cx="5432836" cy="29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5986" y="5485348"/>
            <a:ext cx="5432836" cy="2964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75261" y="549303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accent1"/>
                </a:solidFill>
              </a:rPr>
              <a:t>정상 전송 시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1425" y="605513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정상 실패 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855" y="2159345"/>
            <a:ext cx="4402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Payload URL *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http://211.210.154.36:48080/github-webhook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855" y="2935612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 type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application/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json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3631" y="3758881"/>
            <a:ext cx="200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r>
              <a:rPr lang="en-US" altLang="ko-KR" sz="1600" dirty="0" smtClean="0"/>
              <a:t> trigger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Just the push event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3631" y="4532874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Active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Enable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4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94" y="2708960"/>
            <a:ext cx="6231755" cy="3951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5" y="165135"/>
            <a:ext cx="5803160" cy="36513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왼쪽으로 구부러진 화살표 6"/>
          <p:cNvSpPr/>
          <p:nvPr/>
        </p:nvSpPr>
        <p:spPr>
          <a:xfrm>
            <a:off x="6194854" y="1861751"/>
            <a:ext cx="1458097" cy="23230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0734" y="120621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Push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08308" y="2175073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</a:t>
            </a:r>
            <a:r>
              <a:rPr lang="en-US" altLang="ko-KR" sz="2400" b="1" dirty="0" smtClean="0"/>
              <a:t>uild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55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3D9D0F74D9544AA02C1D44C6E7B06" ma:contentTypeVersion="2" ma:contentTypeDescription="새 문서를 만듭니다." ma:contentTypeScope="" ma:versionID="c6ae99689be631be36ec070e8cf9cecf">
  <xsd:schema xmlns:xsd="http://www.w3.org/2001/XMLSchema" xmlns:xs="http://www.w3.org/2001/XMLSchema" xmlns:p="http://schemas.microsoft.com/office/2006/metadata/properties" xmlns:ns2="476698b1-81f1-4a1f-91ac-65841174d29e" targetNamespace="http://schemas.microsoft.com/office/2006/metadata/properties" ma:root="true" ma:fieldsID="0f52875abf0aeeedaa5d69db9756660e" ns2:_="">
    <xsd:import namespace="476698b1-81f1-4a1f-91ac-65841174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698b1-81f1-4a1f-91ac-65841174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BB996-C8BB-4C7C-BE69-D16E8BD1A868}"/>
</file>

<file path=customXml/itemProps2.xml><?xml version="1.0" encoding="utf-8"?>
<ds:datastoreItem xmlns:ds="http://schemas.openxmlformats.org/officeDocument/2006/customXml" ds:itemID="{33873411-0E4F-4C4A-845C-8081030DD11D}"/>
</file>

<file path=customXml/itemProps3.xml><?xml version="1.0" encoding="utf-8"?>
<ds:datastoreItem xmlns:ds="http://schemas.openxmlformats.org/officeDocument/2006/customXml" ds:itemID="{3BD97A49-F4E8-4C5C-BF98-DE9CCECABA6B}"/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승훈</dc:creator>
  <cp:lastModifiedBy>장 승훈</cp:lastModifiedBy>
  <cp:revision>11</cp:revision>
  <dcterms:created xsi:type="dcterms:W3CDTF">2020-11-24T01:17:48Z</dcterms:created>
  <dcterms:modified xsi:type="dcterms:W3CDTF">2020-11-24T05:10:31Z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C:\Users\Administrator\Desktop\jenkins 빌드.pptx</vt:lpwstr>
  </property>
  <property fmtid="{D5CDD505-2E9C-101B-9397-08002B2CF9AE}" pid="3" name="ContentTypeId">
    <vt:lpwstr>0x0101004C73D9D0F74D9544AA02C1D44C6E7B06</vt:lpwstr>
  </property>
</Properties>
</file>