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"/>
  </p:handoutMasterIdLst>
  <p:sldIdLst>
    <p:sldId id="256" r:id="rId2"/>
    <p:sldId id="338" r:id="rId3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0755095-94B9-4B5B-975C-151A48BF6D97}">
          <p14:sldIdLst>
            <p14:sldId id="256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83A0C3"/>
    <a:srgbClr val="E79D9D"/>
    <a:srgbClr val="FEDCDC"/>
    <a:srgbClr val="E7EBB7"/>
    <a:srgbClr val="D2C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C76A30-6FEA-4F29-1D2D-FDDB4AB96C81}" v="10" dt="2020-09-09T02:54:06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48" y="120"/>
      </p:cViewPr>
      <p:guideLst>
        <p:guide orient="horz" pos="2137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24" Type="http://schemas.openxmlformats.org/officeDocument/2006/relationships/customXml" Target="../customXml/item3.xml"/><Relationship Id="rId5" Type="http://schemas.openxmlformats.org/officeDocument/2006/relationships/presProps" Target="presProps.xml"/><Relationship Id="rId23" Type="http://schemas.openxmlformats.org/officeDocument/2006/relationships/customXml" Target="../customXml/item2.xml"/><Relationship Id="rId4" Type="http://schemas.openxmlformats.org/officeDocument/2006/relationships/handoutMaster" Target="handoutMasters/handoutMaster1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흥교 과장" userId="S::onlywin7788_gmail.com#ext#@junsu7gmailcom.onmicrosoft.com::e2af2d3a-f6ac-4567-a12a-a427d7f6c955" providerId="AD" clId="Web-{43C76A30-6FEA-4F29-1D2D-FDDB4AB96C81}"/>
    <pc:docChg chg="modSld">
      <pc:chgData name="김흥교 과장" userId="S::onlywin7788_gmail.com#ext#@junsu7gmailcom.onmicrosoft.com::e2af2d3a-f6ac-4567-a12a-a427d7f6c955" providerId="AD" clId="Web-{43C76A30-6FEA-4F29-1D2D-FDDB4AB96C81}" dt="2020-09-09T02:54:06.614" v="8" actId="20577"/>
      <pc:docMkLst>
        <pc:docMk/>
      </pc:docMkLst>
      <pc:sldChg chg="modSp">
        <pc:chgData name="김흥교 과장" userId="S::onlywin7788_gmail.com#ext#@junsu7gmailcom.onmicrosoft.com::e2af2d3a-f6ac-4567-a12a-a427d7f6c955" providerId="AD" clId="Web-{43C76A30-6FEA-4F29-1D2D-FDDB4AB96C81}" dt="2020-09-09T02:54:06.614" v="8" actId="20577"/>
        <pc:sldMkLst>
          <pc:docMk/>
          <pc:sldMk cId="1658631046" sldId="337"/>
        </pc:sldMkLst>
        <pc:spChg chg="mod">
          <ac:chgData name="김흥교 과장" userId="S::onlywin7788_gmail.com#ext#@junsu7gmailcom.onmicrosoft.com::e2af2d3a-f6ac-4567-a12a-a427d7f6c955" providerId="AD" clId="Web-{43C76A30-6FEA-4F29-1D2D-FDDB4AB96C81}" dt="2020-09-09T02:54:06.614" v="8" actId="20577"/>
          <ac:spMkLst>
            <pc:docMk/>
            <pc:sldMk cId="1658631046" sldId="337"/>
            <ac:spMk id="1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AA765-A4FE-4288-A2DD-2051EE9A3E8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8D930-0085-4B45-99DF-D006879D8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975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0" y="6784520"/>
            <a:ext cx="9906000" cy="73480"/>
          </a:xfrm>
          <a:prstGeom prst="rect">
            <a:avLst/>
          </a:prstGeom>
        </p:spPr>
      </p:pic>
      <p:pic>
        <p:nvPicPr>
          <p:cNvPr id="7" name="Picture 3" descr="C:\Documents and Settings\Administrator\바탕 화면\로고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3" y="737911"/>
            <a:ext cx="24685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370120" y="3804557"/>
            <a:ext cx="4184951" cy="36249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228596" indent="-228596">
              <a:buNone/>
              <a:def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>
              <a:lnSpc>
                <a:spcPct val="150000"/>
              </a:lnSpc>
            </a:pPr>
            <a:r>
              <a:rPr lang="ko-KR" altLang="en-US" dirty="0"/>
              <a:t>마스터 부제목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64803" y="4158586"/>
            <a:ext cx="4212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Documents and Settings\Administrator\바탕 화면\모코엠시스 배경1.jp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98670" y="8"/>
            <a:ext cx="4207329" cy="6783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64803" y="1457048"/>
            <a:ext cx="8406000" cy="173940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spc="-250" baseline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7586278" y="4300965"/>
            <a:ext cx="180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7586278" y="4582386"/>
            <a:ext cx="180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7586278" y="4895001"/>
            <a:ext cx="180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7586278" y="5206788"/>
            <a:ext cx="180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7494666" y="4258637"/>
            <a:ext cx="1888461" cy="2814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171448" indent="-171448">
              <a:lnSpc>
                <a:spcPct val="200000"/>
              </a:lnSpc>
              <a:buFont typeface="Arial" panose="020B0604020202020204" pitchFamily="34" charset="0"/>
              <a:buNone/>
              <a:defRPr kumimoji="0" lang="ko-KR" altLang="en-US" sz="1200" b="1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196" indent="0">
              <a:buNone/>
              <a:defRPr/>
            </a:lvl2pPr>
            <a:lvl3pPr marL="914390" indent="0">
              <a:buNone/>
              <a:defRPr/>
            </a:lvl3pPr>
            <a:lvl4pPr marL="1371584" indent="0">
              <a:buNone/>
              <a:defRPr/>
            </a:lvl4pPr>
            <a:lvl5pPr marL="1828778" indent="0">
              <a:buNone/>
              <a:defRPr/>
            </a:lvl5pPr>
          </a:lstStyle>
          <a:p>
            <a:pPr marL="0" marR="0" lvl="0" indent="0" algn="l" defTabSz="91439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/>
              <a:t>년</a:t>
            </a:r>
            <a:endParaRPr lang="en-US" altLang="ko-KR" dirty="0"/>
          </a:p>
        </p:txBody>
      </p:sp>
      <p:sp>
        <p:nvSpPr>
          <p:cNvPr id="17" name="텍스트 개체 틀 23"/>
          <p:cNvSpPr>
            <a:spLocks noGrp="1"/>
          </p:cNvSpPr>
          <p:nvPr>
            <p:ph type="body" sz="quarter" idx="11" hasCustomPrompt="1"/>
          </p:nvPr>
        </p:nvSpPr>
        <p:spPr>
          <a:xfrm>
            <a:off x="7494666" y="4572174"/>
            <a:ext cx="1888461" cy="2814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171448" indent="-171448">
              <a:lnSpc>
                <a:spcPct val="200000"/>
              </a:lnSpc>
              <a:buFont typeface="Arial" panose="020B0604020202020204" pitchFamily="34" charset="0"/>
              <a:buNone/>
              <a:defRPr kumimoji="0" lang="ko-KR" altLang="en-US" sz="1200" b="1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196" indent="0">
              <a:buNone/>
              <a:defRPr/>
            </a:lvl2pPr>
            <a:lvl3pPr marL="914390" indent="0">
              <a:buNone/>
              <a:defRPr/>
            </a:lvl3pPr>
            <a:lvl4pPr marL="1371584" indent="0">
              <a:buNone/>
              <a:defRPr/>
            </a:lvl4pPr>
            <a:lvl5pPr marL="1828778" indent="0">
              <a:buNone/>
              <a:defRPr/>
            </a:lvl5pPr>
          </a:lstStyle>
          <a:p>
            <a:pPr marL="0" marR="0" lvl="0" indent="0" algn="l" defTabSz="91439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 err="1"/>
              <a:t>팀명</a:t>
            </a:r>
            <a:endParaRPr lang="en-US" altLang="ko-KR" dirty="0"/>
          </a:p>
        </p:txBody>
      </p:sp>
      <p:sp>
        <p:nvSpPr>
          <p:cNvPr id="19" name="텍스트 개체 틀 23"/>
          <p:cNvSpPr>
            <a:spLocks noGrp="1"/>
          </p:cNvSpPr>
          <p:nvPr>
            <p:ph type="body" sz="quarter" idx="12" hasCustomPrompt="1"/>
          </p:nvPr>
        </p:nvSpPr>
        <p:spPr>
          <a:xfrm>
            <a:off x="7494666" y="4876784"/>
            <a:ext cx="1888461" cy="2814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171448" indent="-171448">
              <a:lnSpc>
                <a:spcPct val="200000"/>
              </a:lnSpc>
              <a:buFont typeface="Arial" panose="020B0604020202020204" pitchFamily="34" charset="0"/>
              <a:buNone/>
              <a:defRPr kumimoji="0" lang="ko-KR" altLang="en-US" sz="1200" b="1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196" indent="0">
              <a:buNone/>
              <a:defRPr/>
            </a:lvl2pPr>
            <a:lvl3pPr marL="914390" indent="0">
              <a:buNone/>
              <a:defRPr/>
            </a:lvl3pPr>
            <a:lvl4pPr marL="1371584" indent="0">
              <a:buNone/>
              <a:defRPr/>
            </a:lvl4pPr>
            <a:lvl5pPr marL="1828778" indent="0">
              <a:buNone/>
              <a:defRPr/>
            </a:lvl5pPr>
          </a:lstStyle>
          <a:p>
            <a:pPr marL="0" marR="0" lvl="0" indent="0" algn="l" defTabSz="91439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/>
              <a:t>작성자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374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4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73">
          <p15:clr>
            <a:srgbClr val="FBAE40"/>
          </p15:clr>
        </p15:guide>
        <p15:guide id="5" orient="horz" pos="4201">
          <p15:clr>
            <a:srgbClr val="FBAE40"/>
          </p15:clr>
        </p15:guide>
        <p15:guide id="6" pos="61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0" y="6784520"/>
            <a:ext cx="9906000" cy="73480"/>
          </a:xfrm>
          <a:prstGeom prst="rect">
            <a:avLst/>
          </a:prstGeom>
        </p:spPr>
      </p:pic>
      <p:sp>
        <p:nvSpPr>
          <p:cNvPr id="20" name="Rectangle 11"/>
          <p:cNvSpPr>
            <a:spLocks noGrp="1" noChangeArrowheads="1"/>
          </p:cNvSpPr>
          <p:nvPr>
            <p:ph type="title"/>
          </p:nvPr>
        </p:nvSpPr>
        <p:spPr bwMode="gray">
          <a:xfrm>
            <a:off x="175082" y="115888"/>
            <a:ext cx="2366995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 lang="ko-KR" altLang="en-US" sz="1800" b="1" kern="1200" spc="-6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175082" y="397392"/>
            <a:ext cx="9565818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7" name="Picture 4" descr="C:\Documents and Settings\Administrator\바탕 화면\사본 - 로고2.jpg"/>
          <p:cNvPicPr>
            <a:picLocks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89216" l="6536" r="91503">
                        <a14:foregroundMark x1="8824" y1="54902" x2="8824" y2="54902"/>
                        <a14:foregroundMark x1="20915" y1="54902" x2="20915" y2="54902"/>
                        <a14:foregroundMark x1="30065" y1="55882" x2="30065" y2="55882"/>
                        <a14:foregroundMark x1="37582" y1="56863" x2="37582" y2="56863"/>
                        <a14:foregroundMark x1="53595" y1="51961" x2="53595" y2="51961"/>
                        <a14:foregroundMark x1="74510" y1="50000" x2="74510" y2="50000"/>
                        <a14:foregroundMark x1="82680" y1="55882" x2="82680" y2="55882"/>
                        <a14:foregroundMark x1="91503" y1="57843" x2="91503" y2="57843"/>
                        <a14:backgroundMark x1="29412" y1="14706" x2="29412" y2="14706"/>
                        <a14:backgroundMark x1="23529" y1="28431" x2="23529" y2="28431"/>
                        <a14:backgroundMark x1="11438" y1="28431" x2="11438" y2="28431"/>
                        <a14:backgroundMark x1="3595" y1="23529" x2="3595" y2="23529"/>
                        <a14:backgroundMark x1="16667" y1="76471" x2="16667" y2="76471"/>
                        <a14:backgroundMark x1="31373" y1="77451" x2="31373" y2="77451"/>
                        <a14:backgroundMark x1="38889" y1="27451" x2="38889" y2="27451"/>
                        <a14:backgroundMark x1="74510" y1="24510" x2="74510" y2="24510"/>
                        <a14:backgroundMark x1="82680" y1="19608" x2="82680" y2="19608"/>
                        <a14:backgroundMark x1="81373" y1="80392" x2="81373" y2="80392"/>
                        <a14:backgroundMark x1="71895" y1="81373" x2="71895" y2="81373"/>
                        <a14:backgroundMark x1="54902" y1="70588" x2="54902" y2="70588"/>
                        <a14:backgroundMark x1="57843" y1="37255" x2="57843" y2="37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165" y="6474278"/>
            <a:ext cx="1028291" cy="32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 userDrawn="1"/>
        </p:nvSpPr>
        <p:spPr bwMode="auto">
          <a:xfrm>
            <a:off x="152400" y="429598"/>
            <a:ext cx="9589132" cy="6093666"/>
          </a:xfrm>
          <a:prstGeom prst="roundRect">
            <a:avLst>
              <a:gd name="adj" fmla="val 125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838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4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73" userDrawn="1">
          <p15:clr>
            <a:srgbClr val="FBAE40"/>
          </p15:clr>
        </p15:guide>
        <p15:guide id="5" orient="horz" pos="4201" userDrawn="1">
          <p15:clr>
            <a:srgbClr val="FBAE40"/>
          </p15:clr>
        </p15:guide>
        <p15:guide id="6" pos="61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0" y="6784520"/>
            <a:ext cx="9906000" cy="73480"/>
          </a:xfrm>
          <a:prstGeom prst="rect">
            <a:avLst/>
          </a:prstGeom>
        </p:spPr>
      </p:pic>
      <p:pic>
        <p:nvPicPr>
          <p:cNvPr id="7" name="Picture 3" descr="C:\Documents and Settings\Administrator\바탕 화면\모코엠시스 배경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1771"/>
          <a:stretch/>
        </p:blipFill>
        <p:spPr bwMode="auto">
          <a:xfrm flipH="1">
            <a:off x="4952999" y="0"/>
            <a:ext cx="4952999" cy="67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C:\Documents and Settings\Administrator\바탕 화면\사본 - 로고2.jpg"/>
          <p:cNvPicPr>
            <a:picLocks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04" b="89216" l="6536" r="91503">
                        <a14:foregroundMark x1="8824" y1="54902" x2="8824" y2="54902"/>
                        <a14:foregroundMark x1="20915" y1="54902" x2="20915" y2="54902"/>
                        <a14:foregroundMark x1="30065" y1="55882" x2="30065" y2="55882"/>
                        <a14:foregroundMark x1="37582" y1="56863" x2="37582" y2="56863"/>
                        <a14:foregroundMark x1="53595" y1="51961" x2="53595" y2="51961"/>
                        <a14:foregroundMark x1="74510" y1="50000" x2="74510" y2="50000"/>
                        <a14:foregroundMark x1="82680" y1="55882" x2="82680" y2="55882"/>
                        <a14:foregroundMark x1="91503" y1="57843" x2="91503" y2="57843"/>
                        <a14:backgroundMark x1="29412" y1="14706" x2="29412" y2="14706"/>
                        <a14:backgroundMark x1="23529" y1="28431" x2="23529" y2="28431"/>
                        <a14:backgroundMark x1="11438" y1="28431" x2="11438" y2="28431"/>
                        <a14:backgroundMark x1="3595" y1="23529" x2="3595" y2="23529"/>
                        <a14:backgroundMark x1="16667" y1="76471" x2="16667" y2="76471"/>
                        <a14:backgroundMark x1="31373" y1="77451" x2="31373" y2="77451"/>
                        <a14:backgroundMark x1="38889" y1="27451" x2="38889" y2="27451"/>
                        <a14:backgroundMark x1="74510" y1="24510" x2="74510" y2="24510"/>
                        <a14:backgroundMark x1="82680" y1="19608" x2="82680" y2="19608"/>
                        <a14:backgroundMark x1="81373" y1="80392" x2="81373" y2="80392"/>
                        <a14:backgroundMark x1="71895" y1="81373" x2="71895" y2="81373"/>
                        <a14:backgroundMark x1="54902" y1="70588" x2="54902" y2="70588"/>
                        <a14:backgroundMark x1="57843" y1="37255" x2="57843" y2="37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165" y="6457950"/>
            <a:ext cx="1028291" cy="32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텍스트 개체 틀 36"/>
          <p:cNvSpPr>
            <a:spLocks noGrp="1"/>
          </p:cNvSpPr>
          <p:nvPr>
            <p:ph type="body" sz="quarter" idx="11"/>
          </p:nvPr>
        </p:nvSpPr>
        <p:spPr>
          <a:xfrm>
            <a:off x="253473" y="1767313"/>
            <a:ext cx="4335463" cy="322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lnSpc>
                <a:spcPct val="150000"/>
              </a:lnSpc>
              <a:defRPr lang="ko-KR" altLang="en-US" sz="1600" b="1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796" indent="-228598">
              <a:lnSpc>
                <a:spcPct val="150000"/>
              </a:lnSpc>
              <a:buFont typeface="+mj-lt"/>
              <a:buAutoNum type="arabicPeriod"/>
              <a:def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333373" lvl="0" indent="-333373">
              <a:lnSpc>
                <a:spcPct val="175000"/>
              </a:lnSpc>
              <a:buFont typeface="+mj-lt"/>
              <a:buAutoNum type="arabicPeriod"/>
            </a:pPr>
            <a:r>
              <a:rPr lang="ko-KR" altLang="en-US" dirty="0"/>
              <a:t>마스터 텍스트 스타일을 편집합니다</a:t>
            </a:r>
          </a:p>
          <a:p>
            <a:pPr marL="457198" lvl="1"/>
            <a:r>
              <a:rPr lang="ko-KR" altLang="en-US" dirty="0"/>
              <a:t>둘째 수준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53473" y="107768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979608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4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73">
          <p15:clr>
            <a:srgbClr val="FBAE40"/>
          </p15:clr>
        </p15:guide>
        <p15:guide id="5" orient="horz" pos="4201">
          <p15:clr>
            <a:srgbClr val="FBAE40"/>
          </p15:clr>
        </p15:guide>
        <p15:guide id="6" pos="61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0" y="6784520"/>
            <a:ext cx="9906000" cy="73480"/>
          </a:xfrm>
          <a:prstGeom prst="rect">
            <a:avLst/>
          </a:prstGeom>
        </p:spPr>
      </p:pic>
      <p:pic>
        <p:nvPicPr>
          <p:cNvPr id="27" name="Picture 4" descr="C:\Documents and Settings\Administrator\바탕 화면\사본 - 로고2.jpg"/>
          <p:cNvPicPr>
            <a:picLocks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89216" l="6536" r="91503">
                        <a14:foregroundMark x1="8824" y1="54902" x2="8824" y2="54902"/>
                        <a14:foregroundMark x1="20915" y1="54902" x2="20915" y2="54902"/>
                        <a14:foregroundMark x1="30065" y1="55882" x2="30065" y2="55882"/>
                        <a14:foregroundMark x1="37582" y1="56863" x2="37582" y2="56863"/>
                        <a14:foregroundMark x1="53595" y1="51961" x2="53595" y2="51961"/>
                        <a14:foregroundMark x1="74510" y1="50000" x2="74510" y2="50000"/>
                        <a14:foregroundMark x1="82680" y1="55882" x2="82680" y2="55882"/>
                        <a14:foregroundMark x1="91503" y1="57843" x2="91503" y2="57843"/>
                        <a14:backgroundMark x1="29412" y1="14706" x2="29412" y2="14706"/>
                        <a14:backgroundMark x1="23529" y1="28431" x2="23529" y2="28431"/>
                        <a14:backgroundMark x1="11438" y1="28431" x2="11438" y2="28431"/>
                        <a14:backgroundMark x1="3595" y1="23529" x2="3595" y2="23529"/>
                        <a14:backgroundMark x1="16667" y1="76471" x2="16667" y2="76471"/>
                        <a14:backgroundMark x1="31373" y1="77451" x2="31373" y2="77451"/>
                        <a14:backgroundMark x1="38889" y1="27451" x2="38889" y2="27451"/>
                        <a14:backgroundMark x1="74510" y1="24510" x2="74510" y2="24510"/>
                        <a14:backgroundMark x1="82680" y1="19608" x2="82680" y2="19608"/>
                        <a14:backgroundMark x1="81373" y1="80392" x2="81373" y2="80392"/>
                        <a14:backgroundMark x1="71895" y1="81373" x2="71895" y2="81373"/>
                        <a14:backgroundMark x1="54902" y1="70588" x2="54902" y2="70588"/>
                        <a14:backgroundMark x1="57843" y1="37255" x2="57843" y2="37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165" y="6457950"/>
            <a:ext cx="1028291" cy="32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 userDrawn="1"/>
        </p:nvSpPr>
        <p:spPr>
          <a:xfrm>
            <a:off x="165100" y="2691858"/>
            <a:ext cx="3473450" cy="10414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sz="4000" spc="-250" dirty="0">
                <a:latin typeface="+mn-ea"/>
                <a:ea typeface="+mn-ea"/>
              </a:rPr>
              <a:t>감사합니다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65100" y="3434686"/>
            <a:ext cx="95758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D:\구평모\1_프로젝트\_진행중\모코엠시스\매뉴얼작업_3차\BS\BS-302 시그니춰 - 혼용조합 A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65960" y="4829797"/>
            <a:ext cx="2419350" cy="740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6865960" y="557041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서울시 마포구 상암산로 </a:t>
            </a:r>
            <a:r>
              <a:rPr lang="en-US" altLang="ko-KR" sz="1000" b="1" dirty="0">
                <a:latin typeface="+mn-ea"/>
                <a:ea typeface="+mn-ea"/>
              </a:rPr>
              <a:t>76.</a:t>
            </a:r>
          </a:p>
          <a:p>
            <a:r>
              <a:rPr lang="en-US" altLang="ko-KR" sz="1000" b="1" dirty="0">
                <a:latin typeface="+mn-ea"/>
                <a:ea typeface="+mn-ea"/>
              </a:rPr>
              <a:t>YTN</a:t>
            </a:r>
            <a:r>
              <a:rPr lang="ko-KR" altLang="en-US" sz="1000" b="1" dirty="0" err="1">
                <a:latin typeface="+mn-ea"/>
                <a:ea typeface="+mn-ea"/>
              </a:rPr>
              <a:t>뉴스퀘어</a:t>
            </a:r>
            <a:r>
              <a:rPr lang="ko-KR" altLang="en-US" sz="1000" b="1" dirty="0">
                <a:latin typeface="+mn-ea"/>
                <a:ea typeface="+mn-ea"/>
              </a:rPr>
              <a:t> </a:t>
            </a:r>
            <a:r>
              <a:rPr lang="en-US" altLang="ko-KR" sz="1000" b="1" dirty="0">
                <a:latin typeface="+mn-ea"/>
                <a:ea typeface="+mn-ea"/>
              </a:rPr>
              <a:t>14</a:t>
            </a:r>
            <a:r>
              <a:rPr lang="ko-KR" altLang="en-US" sz="1000" b="1" dirty="0">
                <a:latin typeface="+mn-ea"/>
                <a:ea typeface="+mn-ea"/>
              </a:rPr>
              <a:t>층</a:t>
            </a:r>
            <a:endParaRPr lang="en-US" altLang="ko-KR" sz="1000" b="1" dirty="0">
              <a:latin typeface="+mn-ea"/>
              <a:ea typeface="+mn-ea"/>
            </a:endParaRPr>
          </a:p>
          <a:p>
            <a:r>
              <a:rPr lang="en-US" altLang="ko-KR" sz="1000" b="1" dirty="0">
                <a:latin typeface="+mn-ea"/>
                <a:ea typeface="+mn-ea"/>
              </a:rPr>
              <a:t>Tel. 02-2141-4100</a:t>
            </a:r>
            <a:r>
              <a:rPr lang="en-US" altLang="ko-KR" sz="1000" b="1" baseline="0" dirty="0">
                <a:latin typeface="+mn-ea"/>
                <a:ea typeface="+mn-ea"/>
              </a:rPr>
              <a:t> | Fax. 02-2141-4119</a:t>
            </a:r>
          </a:p>
          <a:p>
            <a:r>
              <a:rPr lang="en-US" altLang="ko-KR" sz="1000" b="1" baseline="0" dirty="0">
                <a:latin typeface="+mn-ea"/>
                <a:ea typeface="+mn-ea"/>
              </a:rPr>
              <a:t>www.mocomsys.com</a:t>
            </a:r>
            <a:endParaRPr lang="ko-KR" altLang="en-US" sz="1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6908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4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73">
          <p15:clr>
            <a:srgbClr val="FBAE40"/>
          </p15:clr>
        </p15:guide>
        <p15:guide id="5" orient="horz" pos="4201">
          <p15:clr>
            <a:srgbClr val="FBAE40"/>
          </p15:clr>
        </p15:guide>
        <p15:guide id="6" pos="61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810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5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5" r:id="rId4"/>
    <p:sldLayoutId id="2147483663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14057" y="2009522"/>
            <a:ext cx="5931369" cy="830988"/>
          </a:xfrm>
        </p:spPr>
        <p:txBody>
          <a:bodyPr>
            <a:normAutofit/>
          </a:bodyPr>
          <a:lstStyle/>
          <a:p>
            <a:pPr marL="95250">
              <a:spcBef>
                <a:spcPts val="375"/>
              </a:spcBef>
              <a:spcAft>
                <a:spcPts val="375"/>
              </a:spcAft>
            </a:pPr>
            <a:r>
              <a:rPr lang="en-US" altLang="ko-KR" sz="2000" b="0" dirty="0" err="1" smtClean="0">
                <a:latin typeface="+mn-ea"/>
                <a:ea typeface="+mn-ea"/>
              </a:rPr>
              <a:t>Teros</a:t>
            </a:r>
            <a:r>
              <a:rPr lang="en-US" altLang="ko-KR" sz="2000" b="0" dirty="0" smtClean="0">
                <a:latin typeface="+mn-ea"/>
                <a:ea typeface="+mn-ea"/>
              </a:rPr>
              <a:t> (</a:t>
            </a:r>
            <a:r>
              <a:rPr lang="en-US" altLang="ko-KR" sz="2000" b="0" dirty="0" smtClean="0">
                <a:latin typeface="+mn-ea"/>
                <a:ea typeface="+mn-ea"/>
              </a:rPr>
              <a:t>Business All-in-one Platform)</a:t>
            </a:r>
            <a:endParaRPr lang="ko-KR" altLang="ko-KR" sz="2000" b="0" dirty="0">
              <a:solidFill>
                <a:schemeClr val="tx1"/>
              </a:solidFill>
              <a:latin typeface="+mn-ea"/>
              <a:ea typeface="+mn-ea"/>
              <a:cs typeface="굴림" panose="020B0600000101010101" pitchFamily="50" charset="-127"/>
            </a:endParaRPr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214057" y="3563899"/>
            <a:ext cx="2500568" cy="8309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 spc="-250" baseline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95250">
              <a:spcBef>
                <a:spcPts val="375"/>
              </a:spcBef>
              <a:spcAft>
                <a:spcPts val="375"/>
              </a:spcAft>
            </a:pPr>
            <a:r>
              <a:rPr lang="ko-KR" altLang="en-US" sz="1400" b="0" smtClean="0">
                <a:latin typeface="+mn-ea"/>
                <a:ea typeface="+mn-ea"/>
              </a:rPr>
              <a:t>아키텍처</a:t>
            </a:r>
            <a:endParaRPr lang="ko-KR" altLang="ko-KR" sz="1400" b="0" dirty="0">
              <a:solidFill>
                <a:schemeClr val="tx1"/>
              </a:solidFill>
              <a:latin typeface="+mn-ea"/>
              <a:ea typeface="+mn-ea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32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4511" y="58224"/>
            <a:ext cx="1610056" cy="24929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 smtClean="0"/>
              <a:t>Teros</a:t>
            </a:r>
            <a:r>
              <a:rPr lang="ko-KR" altLang="en-US" smtClean="0"/>
              <a:t> </a:t>
            </a:r>
            <a:r>
              <a:rPr lang="ko-KR" altLang="en-US"/>
              <a:t>아키텍쳐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1750633" y="1203681"/>
            <a:ext cx="1499286" cy="894278"/>
            <a:chOff x="1793416" y="669249"/>
            <a:chExt cx="1499286" cy="894278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8975" y="669249"/>
              <a:ext cx="468169" cy="514471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1793416" y="1194195"/>
              <a:ext cx="149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>
                  <a:latin typeface="+mn-ea"/>
                </a:rPr>
                <a:t>Dashboard (Web-base)</a:t>
              </a:r>
            </a:p>
            <a:p>
              <a:pPr algn="ctr"/>
              <a:r>
                <a:rPr lang="en-US" altLang="ko-KR" sz="900" b="1" dirty="0" smtClean="0">
                  <a:latin typeface="+mn-ea"/>
                </a:rPr>
                <a:t>(</a:t>
              </a:r>
              <a:r>
                <a:rPr lang="en-US" altLang="ko-KR" sz="900" b="1" dirty="0" smtClean="0">
                  <a:latin typeface="+mn-ea"/>
                </a:rPr>
                <a:t>Admin &amp; Monitoring)</a:t>
              </a:r>
            </a:p>
          </p:txBody>
        </p:sp>
      </p:grpSp>
      <p:cxnSp>
        <p:nvCxnSpPr>
          <p:cNvPr id="69" name="직선 화살표 연결선 68"/>
          <p:cNvCxnSpPr/>
          <p:nvPr/>
        </p:nvCxnSpPr>
        <p:spPr>
          <a:xfrm>
            <a:off x="3249919" y="1520975"/>
            <a:ext cx="47562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>
            <a:off x="7833891" y="1147351"/>
            <a:ext cx="1499286" cy="745191"/>
            <a:chOff x="8332444" y="3900467"/>
            <a:chExt cx="1499286" cy="745191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99543" y="3900467"/>
              <a:ext cx="571580" cy="543001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8332444" y="4399437"/>
              <a:ext cx="14992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</a:rPr>
                <a:t>meta, statics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846260" y="1193674"/>
            <a:ext cx="1499286" cy="776403"/>
            <a:chOff x="3440926" y="581640"/>
            <a:chExt cx="1499286" cy="776403"/>
          </a:xfrm>
        </p:grpSpPr>
        <p:sp>
          <p:nvSpPr>
            <p:cNvPr id="9" name="TextBox 8"/>
            <p:cNvSpPr txBox="1"/>
            <p:nvPr/>
          </p:nvSpPr>
          <p:spPr>
            <a:xfrm>
              <a:off x="3440926" y="1127211"/>
              <a:ext cx="14992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>
                  <a:latin typeface="+mn-ea"/>
                </a:rPr>
                <a:t>Central-Server</a:t>
              </a:r>
              <a:endParaRPr lang="ko-KR" altLang="en-US" sz="900" b="1" dirty="0">
                <a:latin typeface="+mn-ea"/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9256" y="581640"/>
              <a:ext cx="705152" cy="612555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1816293" y="1037298"/>
            <a:ext cx="5810113" cy="11197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816293" y="794761"/>
            <a:ext cx="5810113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Platform Control Frame</a:t>
            </a:r>
            <a:endParaRPr lang="ko-KR" altLang="en-US" sz="10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818731" y="2660746"/>
            <a:ext cx="1565190" cy="21254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818730" y="2410585"/>
            <a:ext cx="156519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API Service Frame</a:t>
            </a:r>
            <a:endParaRPr lang="ko-KR" altLang="en-US" sz="10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1818729" y="3864750"/>
            <a:ext cx="1499286" cy="695785"/>
            <a:chOff x="1581145" y="4050101"/>
            <a:chExt cx="1499286" cy="695785"/>
          </a:xfrm>
        </p:grpSpPr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82782" y="4050101"/>
              <a:ext cx="491140" cy="491140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1581145" y="4499665"/>
              <a:ext cx="14992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+mn-ea"/>
                </a:rPr>
                <a:t>API Gateway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1816293" y="2704377"/>
            <a:ext cx="1499286" cy="833886"/>
            <a:chOff x="1609565" y="2339914"/>
            <a:chExt cx="1499286" cy="833886"/>
          </a:xfrm>
        </p:grpSpPr>
        <p:sp>
          <p:nvSpPr>
            <p:cNvPr id="109" name="TextBox 108"/>
            <p:cNvSpPr txBox="1"/>
            <p:nvPr/>
          </p:nvSpPr>
          <p:spPr>
            <a:xfrm>
              <a:off x="1609565" y="2927579"/>
              <a:ext cx="14992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</a:rPr>
                <a:t>API-Control-Manager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06706" y="2339914"/>
              <a:ext cx="645290" cy="635208"/>
            </a:xfrm>
            <a:prstGeom prst="rect">
              <a:avLst/>
            </a:prstGeom>
          </p:spPr>
        </p:pic>
      </p:grpSp>
      <p:sp>
        <p:nvSpPr>
          <p:cNvPr id="114" name="직사각형 113"/>
          <p:cNvSpPr/>
          <p:nvPr/>
        </p:nvSpPr>
        <p:spPr>
          <a:xfrm>
            <a:off x="3622965" y="2646619"/>
            <a:ext cx="4003442" cy="31033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3622964" y="2396458"/>
            <a:ext cx="4003443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Data Service Frame</a:t>
            </a:r>
            <a:endParaRPr lang="ko-KR" altLang="en-US" sz="10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890450" y="4022305"/>
            <a:ext cx="3438910" cy="8748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26"/>
          <p:cNvGrpSpPr/>
          <p:nvPr/>
        </p:nvGrpSpPr>
        <p:grpSpPr>
          <a:xfrm>
            <a:off x="4890230" y="2830893"/>
            <a:ext cx="1567628" cy="833886"/>
            <a:chOff x="1609565" y="2339914"/>
            <a:chExt cx="1567628" cy="833886"/>
          </a:xfrm>
        </p:grpSpPr>
        <p:sp>
          <p:nvSpPr>
            <p:cNvPr id="128" name="TextBox 127"/>
            <p:cNvSpPr txBox="1"/>
            <p:nvPr/>
          </p:nvSpPr>
          <p:spPr>
            <a:xfrm>
              <a:off x="1609565" y="2927579"/>
              <a:ext cx="1567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</a:rPr>
                <a:t>Data-</a:t>
              </a:r>
              <a:r>
                <a:rPr lang="en-US" altLang="ko-KR" sz="1000" b="1" dirty="0" smtClean="0">
                  <a:latin typeface="+mn-ea"/>
                </a:rPr>
                <a:t>Control-Manager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06706" y="2339914"/>
              <a:ext cx="645290" cy="635208"/>
            </a:xfrm>
            <a:prstGeom prst="rect">
              <a:avLst/>
            </a:prstGeom>
          </p:spPr>
        </p:pic>
      </p:grpSp>
      <p:sp>
        <p:nvSpPr>
          <p:cNvPr id="131" name="TextBox 130"/>
          <p:cNvSpPr txBox="1"/>
          <p:nvPr/>
        </p:nvSpPr>
        <p:spPr>
          <a:xfrm>
            <a:off x="7830128" y="794761"/>
            <a:ext cx="1503049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Repository Frame</a:t>
            </a:r>
            <a:endParaRPr lang="ko-KR" altLang="en-US" sz="10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7830128" y="1037298"/>
            <a:ext cx="1503049" cy="11121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4003324" y="1201040"/>
            <a:ext cx="3268855" cy="817455"/>
          </a:xfrm>
          <a:prstGeom prst="rect">
            <a:avLst/>
          </a:prstGeom>
          <a:noFill/>
          <a:ln w="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6841" y="1287580"/>
            <a:ext cx="562053" cy="466790"/>
          </a:xfrm>
          <a:prstGeom prst="rect">
            <a:avLst/>
          </a:prstGeom>
        </p:spPr>
      </p:pic>
      <p:sp>
        <p:nvSpPr>
          <p:cNvPr id="135" name="TextBox 134"/>
          <p:cNvSpPr txBox="1"/>
          <p:nvPr/>
        </p:nvSpPr>
        <p:spPr>
          <a:xfrm>
            <a:off x="4958572" y="1743527"/>
            <a:ext cx="1499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latin typeface="+mn-ea"/>
              </a:rPr>
              <a:t>Monitor-Service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62940" y="4329259"/>
            <a:ext cx="1909320" cy="8803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* </a:t>
            </a:r>
            <a:r>
              <a:rPr lang="en-US" altLang="ko-KR" sz="800" b="1" u="sng" dirty="0" smtClean="0">
                <a:solidFill>
                  <a:schemeClr val="tx1"/>
                </a:solidFill>
                <a:latin typeface="+mn-ea"/>
              </a:rPr>
              <a:t>Message Transform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Normal, Mapping, Convert, Routing</a:t>
            </a:r>
          </a:p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* Data Statics &amp; Analytics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Summary, AI Analytics</a:t>
            </a:r>
          </a:p>
        </p:txBody>
      </p:sp>
      <p:sp>
        <p:nvSpPr>
          <p:cNvPr id="144" name="직사각형 143"/>
          <p:cNvSpPr/>
          <p:nvPr/>
        </p:nvSpPr>
        <p:spPr>
          <a:xfrm>
            <a:off x="7830128" y="2629400"/>
            <a:ext cx="1503049" cy="31206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+mn-ea"/>
              </a:rPr>
              <a:t>????</a:t>
            </a:r>
            <a:endParaRPr lang="ko-KR" altLang="en-US" sz="15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830127" y="2388163"/>
            <a:ext cx="1503049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Unknown Frame</a:t>
            </a:r>
            <a:endParaRPr lang="ko-KR" altLang="en-US" sz="10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47" name="직선 화살표 연결선 146"/>
          <p:cNvCxnSpPr/>
          <p:nvPr/>
        </p:nvCxnSpPr>
        <p:spPr>
          <a:xfrm>
            <a:off x="7504670" y="1520975"/>
            <a:ext cx="563271" cy="109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그림 1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9153" y="1336522"/>
            <a:ext cx="461995" cy="432909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6002142" y="1735289"/>
            <a:ext cx="1499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latin typeface="+mn-ea"/>
              </a:rPr>
              <a:t>Statics-Service</a:t>
            </a:r>
            <a:endParaRPr lang="ko-KR" altLang="en-US" sz="900" b="1" dirty="0">
              <a:latin typeface="+mn-ea"/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15916" y="1147351"/>
            <a:ext cx="1499286" cy="834433"/>
            <a:chOff x="175082" y="761573"/>
            <a:chExt cx="1499286" cy="834433"/>
          </a:xfrm>
        </p:grpSpPr>
        <p:pic>
          <p:nvPicPr>
            <p:cNvPr id="152" name="그림 15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0390" y="761573"/>
              <a:ext cx="469688" cy="422719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175082" y="1195896"/>
              <a:ext cx="1499286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맑은 고딕"/>
                  <a:ea typeface="맑은 고딕"/>
                </a:rPr>
                <a:t>Administrator</a:t>
              </a:r>
            </a:p>
            <a:p>
              <a:pPr algn="ctr"/>
              <a:r>
                <a:rPr lang="en-US" altLang="ko-KR" sz="1000" b="1" dirty="0" smtClean="0">
                  <a:latin typeface="맑은 고딕"/>
                  <a:ea typeface="맑은 고딕"/>
                </a:rPr>
                <a:t>&amp; Developer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27699" y="3990329"/>
            <a:ext cx="1499286" cy="747833"/>
            <a:chOff x="144375" y="3976032"/>
            <a:chExt cx="1499286" cy="747833"/>
          </a:xfrm>
        </p:grpSpPr>
        <p:pic>
          <p:nvPicPr>
            <p:cNvPr id="155" name="그림 15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84469" y="3976032"/>
              <a:ext cx="743054" cy="581106"/>
            </a:xfrm>
            <a:prstGeom prst="rect">
              <a:avLst/>
            </a:prstGeom>
          </p:spPr>
        </p:pic>
        <p:sp>
          <p:nvSpPr>
            <p:cNvPr id="156" name="TextBox 155"/>
            <p:cNvSpPr txBox="1"/>
            <p:nvPr/>
          </p:nvSpPr>
          <p:spPr>
            <a:xfrm>
              <a:off x="144375" y="4477644"/>
              <a:ext cx="14992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</a:rPr>
                <a:t>Open-API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27699" y="5073047"/>
            <a:ext cx="1499286" cy="901722"/>
            <a:chOff x="144375" y="3976032"/>
            <a:chExt cx="1499286" cy="901722"/>
          </a:xfrm>
        </p:grpSpPr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84469" y="3976032"/>
              <a:ext cx="743054" cy="581106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>
              <a:off x="144375" y="4477644"/>
              <a:ext cx="1499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</a:rPr>
                <a:t>Other Protocol</a:t>
              </a:r>
            </a:p>
            <a:p>
              <a:pPr algn="ctr"/>
              <a:r>
                <a:rPr lang="en-US" altLang="ko-KR" sz="1000" b="1" dirty="0" smtClean="0">
                  <a:latin typeface="+mn-ea"/>
                </a:rPr>
                <a:t>(FTP, TCP, SAP, TP)</a:t>
              </a:r>
              <a:endParaRPr lang="ko-KR" altLang="en-US" sz="1000" b="1" dirty="0">
                <a:latin typeface="+mn-ea"/>
              </a:endParaRPr>
            </a:p>
          </p:txBody>
        </p:sp>
      </p:grpSp>
      <p:cxnSp>
        <p:nvCxnSpPr>
          <p:cNvPr id="160" name="직선 화살표 연결선 159"/>
          <p:cNvCxnSpPr/>
          <p:nvPr/>
        </p:nvCxnSpPr>
        <p:spPr>
          <a:xfrm>
            <a:off x="1340664" y="4236691"/>
            <a:ext cx="7764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 flipV="1">
            <a:off x="1489732" y="4860324"/>
            <a:ext cx="2292996" cy="503277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/>
          <p:nvPr/>
        </p:nvCxnSpPr>
        <p:spPr>
          <a:xfrm>
            <a:off x="3157431" y="4431682"/>
            <a:ext cx="625297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890450" y="4022305"/>
            <a:ext cx="772490" cy="11768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Componett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(Acquire)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6563406" y="4022305"/>
            <a:ext cx="772490" cy="11918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Componett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(Delivery)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4660510" y="4026603"/>
            <a:ext cx="1909320" cy="310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Business Flow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792418" y="5274806"/>
            <a:ext cx="1567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+mn-ea"/>
              </a:rPr>
              <a:t>Data-Service</a:t>
            </a:r>
            <a:endParaRPr lang="ko-KR" altLang="en-US" sz="1000" b="1" dirty="0">
              <a:latin typeface="+mn-ea"/>
            </a:endParaRPr>
          </a:p>
        </p:txBody>
      </p:sp>
      <p:cxnSp>
        <p:nvCxnSpPr>
          <p:cNvPr id="166" name="직선 화살표 연결선 165"/>
          <p:cNvCxnSpPr/>
          <p:nvPr/>
        </p:nvCxnSpPr>
        <p:spPr>
          <a:xfrm flipV="1">
            <a:off x="2970249" y="1892542"/>
            <a:ext cx="1189859" cy="101925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/>
          <p:nvPr/>
        </p:nvCxnSpPr>
        <p:spPr>
          <a:xfrm flipH="1" flipV="1">
            <a:off x="4890230" y="2044136"/>
            <a:ext cx="509958" cy="77750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>
            <a:stCxn id="95" idx="0"/>
            <a:endCxn id="109" idx="2"/>
          </p:cNvCxnSpPr>
          <p:nvPr/>
        </p:nvCxnSpPr>
        <p:spPr>
          <a:xfrm flipV="1">
            <a:off x="2565936" y="3538263"/>
            <a:ext cx="0" cy="326487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 flipV="1">
            <a:off x="5625838" y="3655604"/>
            <a:ext cx="0" cy="326487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1340664" y="1434526"/>
            <a:ext cx="7764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03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b="1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C73D9D0F74D9544AA02C1D44C6E7B06" ma:contentTypeVersion="2" ma:contentTypeDescription="새 문서를 만듭니다." ma:contentTypeScope="" ma:versionID="c6ae99689be631be36ec070e8cf9cecf">
  <xsd:schema xmlns:xsd="http://www.w3.org/2001/XMLSchema" xmlns:xs="http://www.w3.org/2001/XMLSchema" xmlns:p="http://schemas.microsoft.com/office/2006/metadata/properties" xmlns:ns2="476698b1-81f1-4a1f-91ac-65841174d29e" targetNamespace="http://schemas.microsoft.com/office/2006/metadata/properties" ma:root="true" ma:fieldsID="0f52875abf0aeeedaa5d69db9756660e" ns2:_="">
    <xsd:import namespace="476698b1-81f1-4a1f-91ac-65841174d2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6698b1-81f1-4a1f-91ac-65841174d2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BB9C03-0E1A-4C41-B40E-37E87E0DD057}"/>
</file>

<file path=customXml/itemProps2.xml><?xml version="1.0" encoding="utf-8"?>
<ds:datastoreItem xmlns:ds="http://schemas.openxmlformats.org/officeDocument/2006/customXml" ds:itemID="{6E8B7BDC-A42E-44BF-8BB8-BD858A1AB669}"/>
</file>

<file path=customXml/itemProps3.xml><?xml version="1.0" encoding="utf-8"?>
<ds:datastoreItem xmlns:ds="http://schemas.openxmlformats.org/officeDocument/2006/customXml" ds:itemID="{6AA9D198-99C2-45DB-A931-AB7BEBEA9DB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6061</TotalTime>
  <Words>89</Words>
  <Application>Microsoft Office PowerPoint</Application>
  <PresentationFormat>A4 용지(210x297mm)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맑은 고딕</vt:lpstr>
      <vt:lpstr>Arial</vt:lpstr>
      <vt:lpstr>Calibri</vt:lpstr>
      <vt:lpstr>Office 테마</vt:lpstr>
      <vt:lpstr>Teros (Business All-in-one Platform)</vt:lpstr>
      <vt:lpstr>2. Teros 아키텍쳐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이진호</dc:creator>
  <cp:lastModifiedBy>김 흥교</cp:lastModifiedBy>
  <cp:revision>381</cp:revision>
  <cp:lastPrinted>2020-10-15T02:01:56Z</cp:lastPrinted>
  <dcterms:created xsi:type="dcterms:W3CDTF">2016-01-14T02:38:43Z</dcterms:created>
  <dcterms:modified xsi:type="dcterms:W3CDTF">2020-10-15T04:17:02Z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C:\Users\onlyw\Desktop\김흥교_이과지오_설계문서\20191112_삼성카드_설계문서_apex_설치_가이드.pptx</vt:lpwstr>
  </property>
  <property fmtid="{D5CDD505-2E9C-101B-9397-08002B2CF9AE}" pid="3" name="ContentTypeId">
    <vt:lpwstr>0x0101004C73D9D0F74D9544AA02C1D44C6E7B06</vt:lpwstr>
  </property>
</Properties>
</file>