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7"/>
  </p:handoutMasterIdLst>
  <p:sldIdLst>
    <p:sldId id="256" r:id="rId5"/>
    <p:sldId id="349" r:id="rId6"/>
    <p:sldId id="353" r:id="rId7"/>
    <p:sldId id="355" r:id="rId8"/>
    <p:sldId id="350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0755095-94B9-4B5B-975C-151A48BF6D97}">
          <p14:sldIdLst>
            <p14:sldId id="256"/>
            <p14:sldId id="349"/>
            <p14:sldId id="353"/>
            <p14:sldId id="355"/>
            <p14:sldId id="350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83A0C3"/>
    <a:srgbClr val="E79D9D"/>
    <a:srgbClr val="FEDCDC"/>
    <a:srgbClr val="E7EBB7"/>
    <a:srgbClr val="D2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3D958-6B30-482A-8B25-659C120A6C7F}" v="35" dt="2020-11-10T09:06:08.698"/>
    <p1510:client id="{43C76A30-6FEA-4F29-1D2D-FDDB4AB96C81}" v="10" dt="2020-09-09T02:54:0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48" y="132"/>
      </p:cViewPr>
      <p:guideLst>
        <p:guide orient="horz" pos="213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흥교 과장" userId="S::onlywin7788_gmail.com#ext#@junsu7gmailcom.onmicrosoft.com::e2af2d3a-f6ac-4567-a12a-a427d7f6c955" providerId="AD" clId="Web-{43C76A30-6FEA-4F29-1D2D-FDDB4AB96C81}"/>
    <pc:docChg chg="modSld">
      <pc:chgData name="김흥교 과장" userId="S::onlywin7788_gmail.com#ext#@junsu7gmailcom.onmicrosoft.com::e2af2d3a-f6ac-4567-a12a-a427d7f6c955" providerId="AD" clId="Web-{43C76A30-6FEA-4F29-1D2D-FDDB4AB96C81}" dt="2020-09-09T02:54:06.614" v="8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43C76A30-6FEA-4F29-1D2D-FDDB4AB96C81}" dt="2020-09-09T02:54:06.614" v="8" actId="20577"/>
        <pc:sldMkLst>
          <pc:docMk/>
          <pc:sldMk cId="1658631046" sldId="337"/>
        </pc:sldMkLst>
        <pc:spChg chg="mod">
          <ac:chgData name="김흥교 과장" userId="S::onlywin7788_gmail.com#ext#@junsu7gmailcom.onmicrosoft.com::e2af2d3a-f6ac-4567-a12a-a427d7f6c955" providerId="AD" clId="Web-{43C76A30-6FEA-4F29-1D2D-FDDB4AB96C81}" dt="2020-09-09T02:54:06.614" v="8" actId="20577"/>
          <ac:spMkLst>
            <pc:docMk/>
            <pc:sldMk cId="1658631046" sldId="337"/>
            <ac:spMk id="17" creationId="{00000000-0000-0000-0000-000000000000}"/>
          </ac:spMkLst>
        </pc:spChg>
      </pc:sldChg>
    </pc:docChg>
  </pc:docChgLst>
  <pc:docChgLst>
    <pc:chgData name="김흥교 과장" userId="S::onlywin7788_gmail.com#ext#@junsu7gmailcom.onmicrosoft.com::e2af2d3a-f6ac-4567-a12a-a427d7f6c955" providerId="AD" clId="Web-{17B3D958-6B30-482A-8B25-659C120A6C7F}"/>
    <pc:docChg chg="modSld">
      <pc:chgData name="김흥교 과장" userId="S::onlywin7788_gmail.com#ext#@junsu7gmailcom.onmicrosoft.com::e2af2d3a-f6ac-4567-a12a-a427d7f6c955" providerId="AD" clId="Web-{17B3D958-6B30-482A-8B25-659C120A6C7F}" dt="2020-11-10T09:06:08.698" v="34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17B3D958-6B30-482A-8B25-659C120A6C7F}" dt="2020-11-10T09:06:08.698" v="34" actId="20577"/>
        <pc:sldMkLst>
          <pc:docMk/>
          <pc:sldMk cId="1795776312" sldId="348"/>
        </pc:sldMkLst>
        <pc:spChg chg="mod">
          <ac:chgData name="김흥교 과장" userId="S::onlywin7788_gmail.com#ext#@junsu7gmailcom.onmicrosoft.com::e2af2d3a-f6ac-4567-a12a-a427d7f6c955" providerId="AD" clId="Web-{17B3D958-6B30-482A-8B25-659C120A6C7F}" dt="2020-11-10T09:06:08.698" v="34" actId="20577"/>
          <ac:spMkLst>
            <pc:docMk/>
            <pc:sldMk cId="1795776312" sldId="34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A765-A4FE-4288-A2DD-2051EE9A3E8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D930-0085-4B45-99DF-D006879D8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7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737911"/>
            <a:ext cx="2468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70120" y="3804557"/>
            <a:ext cx="4184951" cy="3624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596" indent="-228596">
              <a:buNone/>
              <a:def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lnSpc>
                <a:spcPct val="150000"/>
              </a:lnSpc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64803" y="4158586"/>
            <a:ext cx="4212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8670" y="8"/>
            <a:ext cx="4207329" cy="678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64803" y="1457048"/>
            <a:ext cx="8406000" cy="17394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586278" y="4300965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586278" y="4582386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7586278" y="4895001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7586278" y="5206788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494666" y="4258637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년</a:t>
            </a:r>
            <a:endParaRPr lang="en-US" altLang="ko-KR" dirty="0"/>
          </a:p>
        </p:txBody>
      </p:sp>
      <p:sp>
        <p:nvSpPr>
          <p:cNvPr id="1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7494666" y="457217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err="1"/>
              <a:t>팀명</a:t>
            </a:r>
            <a:endParaRPr lang="en-US" altLang="ko-KR" dirty="0"/>
          </a:p>
        </p:txBody>
      </p:sp>
      <p:sp>
        <p:nvSpPr>
          <p:cNvPr id="19" name="텍스트 개체 틀 23"/>
          <p:cNvSpPr>
            <a:spLocks noGrp="1"/>
          </p:cNvSpPr>
          <p:nvPr>
            <p:ph type="body" sz="quarter" idx="12" hasCustomPrompt="1"/>
          </p:nvPr>
        </p:nvSpPr>
        <p:spPr>
          <a:xfrm>
            <a:off x="7494666" y="487678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작성자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7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sp>
        <p:nvSpPr>
          <p:cNvPr id="20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175082" y="115888"/>
            <a:ext cx="236699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1800" b="1" kern="1200" spc="-6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75082" y="397392"/>
            <a:ext cx="9565818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74278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 userDrawn="1"/>
        </p:nvSpPr>
        <p:spPr bwMode="auto">
          <a:xfrm>
            <a:off x="152400" y="429598"/>
            <a:ext cx="9589132" cy="6093666"/>
          </a:xfrm>
          <a:prstGeom prst="roundRect">
            <a:avLst>
              <a:gd name="adj" fmla="val 125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3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3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6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4952999" y="0"/>
            <a:ext cx="4952999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253473" y="1767313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3473" y="10776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7960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65100" y="2691858"/>
            <a:ext cx="3473450" cy="1041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spc="-250" dirty="0">
                <a:latin typeface="+mn-ea"/>
                <a:ea typeface="+mn-ea"/>
              </a:rPr>
              <a:t>감사합니다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65100" y="3434686"/>
            <a:ext cx="95758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D:\구평모\1_프로젝트\_진행중\모코엠시스\매뉴얼작업_3차\BS\BS-302 시그니춰 - 혼용조합 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5960" y="4829797"/>
            <a:ext cx="2419350" cy="74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865960" y="557041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서울시 마포구 상암산로 </a:t>
            </a:r>
            <a:r>
              <a:rPr lang="en-US" altLang="ko-KR" sz="1000" b="1" dirty="0">
                <a:latin typeface="+mn-ea"/>
                <a:ea typeface="+mn-ea"/>
              </a:rPr>
              <a:t>76.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YTN</a:t>
            </a:r>
            <a:r>
              <a:rPr lang="ko-KR" altLang="en-US" sz="1000" b="1" dirty="0" err="1">
                <a:latin typeface="+mn-ea"/>
                <a:ea typeface="+mn-ea"/>
              </a:rPr>
              <a:t>뉴스퀘어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en-US" altLang="ko-KR" sz="1000" b="1" dirty="0">
                <a:latin typeface="+mn-ea"/>
                <a:ea typeface="+mn-ea"/>
              </a:rPr>
              <a:t>14</a:t>
            </a:r>
            <a:r>
              <a:rPr lang="ko-KR" altLang="en-US" sz="1000" b="1" dirty="0">
                <a:latin typeface="+mn-ea"/>
                <a:ea typeface="+mn-ea"/>
              </a:rPr>
              <a:t>층</a:t>
            </a:r>
            <a:endParaRPr lang="en-US" altLang="ko-KR" sz="1000" b="1" dirty="0">
              <a:latin typeface="+mn-ea"/>
              <a:ea typeface="+mn-ea"/>
            </a:endParaRPr>
          </a:p>
          <a:p>
            <a:r>
              <a:rPr lang="en-US" altLang="ko-KR" sz="1000" b="1" dirty="0">
                <a:latin typeface="+mn-ea"/>
                <a:ea typeface="+mn-ea"/>
              </a:rPr>
              <a:t>Tel. 02-2141-4100</a:t>
            </a:r>
            <a:r>
              <a:rPr lang="en-US" altLang="ko-KR" sz="1000" b="1" baseline="0" dirty="0">
                <a:latin typeface="+mn-ea"/>
                <a:ea typeface="+mn-ea"/>
              </a:rPr>
              <a:t> | Fax. 02-2141-4119</a:t>
            </a:r>
          </a:p>
          <a:p>
            <a:r>
              <a:rPr lang="en-US" altLang="ko-KR" sz="1000" b="1" baseline="0" dirty="0">
                <a:latin typeface="+mn-ea"/>
                <a:ea typeface="+mn-ea"/>
              </a:rPr>
              <a:t>www.mocomsys.com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90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5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  <p:sldLayoutId id="214748366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321149" y="1968333"/>
            <a:ext cx="5931369" cy="830988"/>
          </a:xfrm>
        </p:spPr>
        <p:txBody>
          <a:bodyPr>
            <a:normAutofit/>
          </a:bodyPr>
          <a:lstStyle/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en-US" altLang="ko-KR" sz="3000" dirty="0">
                <a:latin typeface="+mj-lt"/>
                <a:ea typeface="HY견고딕" panose="02030600000101010101" pitchFamily="18" charset="-127"/>
              </a:rPr>
              <a:t>Project TEROS</a:t>
            </a:r>
            <a:endParaRPr lang="ko-KR" altLang="ko-KR" sz="3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14057" y="3563899"/>
            <a:ext cx="2500568" cy="8309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ko-KR" altLang="en-US" sz="1400" dirty="0" smtClean="0">
                <a:latin typeface="+mj-ea"/>
                <a:ea typeface="+mj-ea"/>
              </a:rPr>
              <a:t>최신 화면 </a:t>
            </a:r>
            <a:r>
              <a:rPr lang="en-US" altLang="ko-KR" sz="1400" dirty="0" smtClean="0">
                <a:latin typeface="+mj-ea"/>
                <a:ea typeface="+mj-ea"/>
              </a:rPr>
              <a:t>(2021-04-23)</a:t>
            </a:r>
            <a:endParaRPr lang="ko-KR" altLang="ko-KR" sz="1400" dirty="0">
              <a:solidFill>
                <a:schemeClr val="tx1"/>
              </a:solidFill>
              <a:latin typeface="+mj-ea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2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576026" cy="249299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애플리케이션 배포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" y="487287"/>
            <a:ext cx="9437614" cy="5208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9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128468" cy="249299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사용자 및 권한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" y="494950"/>
            <a:ext cx="9360943" cy="5172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5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306401" cy="249299"/>
          </a:xfrm>
        </p:spPr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dirty="0" smtClean="0"/>
              <a:t>플랫폼 로그 모니터링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7" y="491663"/>
            <a:ext cx="9423111" cy="5208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04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145506" cy="249299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9" y="503339"/>
            <a:ext cx="9401931" cy="5254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0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74258" cy="249299"/>
          </a:xfrm>
        </p:spPr>
        <p:txBody>
          <a:bodyPr/>
          <a:lstStyle/>
          <a:p>
            <a:r>
              <a:rPr lang="en-US" altLang="ko-KR" dirty="0" smtClean="0"/>
              <a:t>2. API </a:t>
            </a:r>
            <a:r>
              <a:rPr lang="ko-KR" altLang="en-US" dirty="0" smtClean="0"/>
              <a:t>개발 </a:t>
            </a:r>
            <a:r>
              <a:rPr lang="en-US" altLang="ko-KR" dirty="0"/>
              <a:t>/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4" y="503338"/>
            <a:ext cx="9429197" cy="521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82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74258" cy="24929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API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/ API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0" y="493608"/>
            <a:ext cx="9393582" cy="5198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0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488502" cy="24929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개발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실행 그룹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7" y="503338"/>
            <a:ext cx="9322659" cy="4613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38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771913" cy="249299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그룹 지정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" y="510738"/>
            <a:ext cx="9436332" cy="5213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5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771913" cy="249299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그룹 지정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1" y="486561"/>
            <a:ext cx="9383975" cy="5172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67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711640" cy="249299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6" y="483972"/>
            <a:ext cx="9413761" cy="5255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2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711640" cy="249299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489818"/>
            <a:ext cx="9430588" cy="5227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3D9D0F74D9544AA02C1D44C6E7B06" ma:contentTypeVersion="2" ma:contentTypeDescription="새 문서를 만듭니다." ma:contentTypeScope="" ma:versionID="c6ae99689be631be36ec070e8cf9cecf">
  <xsd:schema xmlns:xsd="http://www.w3.org/2001/XMLSchema" xmlns:xs="http://www.w3.org/2001/XMLSchema" xmlns:p="http://schemas.microsoft.com/office/2006/metadata/properties" xmlns:ns2="476698b1-81f1-4a1f-91ac-65841174d29e" targetNamespace="http://schemas.microsoft.com/office/2006/metadata/properties" ma:root="true" ma:fieldsID="0f52875abf0aeeedaa5d69db9756660e" ns2:_="">
    <xsd:import namespace="476698b1-81f1-4a1f-91ac-65841174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698b1-81f1-4a1f-91ac-65841174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171DE-C71B-44D6-A4E9-58DF93EC40F2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476698b1-81f1-4a1f-91ac-65841174d29e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4126322-38DB-4EDF-873C-6ED97FCD9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698b1-81f1-4a1f-91ac-65841174d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A55D71-CEAB-4828-BED1-ED9ACD3F95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6013</TotalTime>
  <Words>83</Words>
  <Application>Microsoft Office PowerPoint</Application>
  <PresentationFormat>A4 용지(210x297mm)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굴림</vt:lpstr>
      <vt:lpstr>맑은 고딕</vt:lpstr>
      <vt:lpstr>Arial</vt:lpstr>
      <vt:lpstr>Calibri</vt:lpstr>
      <vt:lpstr>Calibri Light</vt:lpstr>
      <vt:lpstr>Office 테마</vt:lpstr>
      <vt:lpstr>Project TEROS</vt:lpstr>
      <vt:lpstr>1. 메인 화면</vt:lpstr>
      <vt:lpstr>2. API 개발 / API 목록</vt:lpstr>
      <vt:lpstr>2. API 개발 / API 정의</vt:lpstr>
      <vt:lpstr>2. 데이터 개발 / 실행 그룹</vt:lpstr>
      <vt:lpstr>3. 데이터 개발 / 그룹 지정 (1)</vt:lpstr>
      <vt:lpstr>3. 데이터 개발 / 그룹 지정 (2)</vt:lpstr>
      <vt:lpstr>3. 데이터 개발 / 플로우 조회</vt:lpstr>
      <vt:lpstr>3. 데이터 개발 / 플로우 개발</vt:lpstr>
      <vt:lpstr>4. 애플리케이션 배포/관리</vt:lpstr>
      <vt:lpstr>5. 사용자 및 권한 관리</vt:lpstr>
      <vt:lpstr>6. 플랫폼 로그 모니터링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onlywin7788</cp:lastModifiedBy>
  <cp:revision>403</cp:revision>
  <cp:lastPrinted>2016-05-04T04:51:55Z</cp:lastPrinted>
  <dcterms:created xsi:type="dcterms:W3CDTF">2016-01-14T02:38:43Z</dcterms:created>
  <dcterms:modified xsi:type="dcterms:W3CDTF">2021-04-23T04:15:39Z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C:\Users\onlyw\Desktop\김흥교_이과지오_설계문서\20191112_삼성카드_설계문서_apex_설치_가이드.pptx</vt:lpwstr>
  </property>
  <property fmtid="{D5CDD505-2E9C-101B-9397-08002B2CF9AE}" pid="3" name="ContentTypeId">
    <vt:lpwstr>0x0101004C73D9D0F74D9544AA02C1D44C6E7B06</vt:lpwstr>
  </property>
</Properties>
</file>