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969F-BE7A-4DDB-A76B-4BA4910791C2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A12BC-2C4C-413C-A42D-EC55A2249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69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969F-BE7A-4DDB-A76B-4BA4910791C2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A12BC-2C4C-413C-A42D-EC55A2249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22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969F-BE7A-4DDB-A76B-4BA4910791C2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A12BC-2C4C-413C-A42D-EC55A2249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65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969F-BE7A-4DDB-A76B-4BA4910791C2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A12BC-2C4C-413C-A42D-EC55A2249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64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969F-BE7A-4DDB-A76B-4BA4910791C2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A12BC-2C4C-413C-A42D-EC55A2249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737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969F-BE7A-4DDB-A76B-4BA4910791C2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A12BC-2C4C-413C-A42D-EC55A2249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780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969F-BE7A-4DDB-A76B-4BA4910791C2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A12BC-2C4C-413C-A42D-EC55A2249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95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969F-BE7A-4DDB-A76B-4BA4910791C2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A12BC-2C4C-413C-A42D-EC55A2249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40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969F-BE7A-4DDB-A76B-4BA4910791C2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A12BC-2C4C-413C-A42D-EC55A2249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52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969F-BE7A-4DDB-A76B-4BA4910791C2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A12BC-2C4C-413C-A42D-EC55A2249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9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969F-BE7A-4DDB-A76B-4BA4910791C2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A12BC-2C4C-413C-A42D-EC55A2249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57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5969F-BE7A-4DDB-A76B-4BA4910791C2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A12BC-2C4C-413C-A42D-EC55A2249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96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05585"/>
            <a:ext cx="9144000" cy="2387600"/>
          </a:xfrm>
        </p:spPr>
        <p:txBody>
          <a:bodyPr/>
          <a:lstStyle/>
          <a:p>
            <a:r>
              <a:rPr lang="pt-BR" dirty="0" smtClean="0"/>
              <a:t>Criando um ARQ	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74395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Criando um ARQ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Criando um ARQ </dc:title>
  <dc:creator>Aluno Dendezeiros</dc:creator>
  <cp:lastModifiedBy>Aluno Dendezeiros</cp:lastModifiedBy>
  <cp:revision>1</cp:revision>
  <dcterms:created xsi:type="dcterms:W3CDTF">2024-09-11T13:08:34Z</dcterms:created>
  <dcterms:modified xsi:type="dcterms:W3CDTF">2024-09-11T13:08:44Z</dcterms:modified>
</cp:coreProperties>
</file>