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963"/>
    <p:restoredTop sz="96327"/>
  </p:normalViewPr>
  <p:slideViewPr>
    <p:cSldViewPr snapToGrid="0" snapToObjects="1">
      <p:cViewPr>
        <p:scale>
          <a:sx n="140" d="100"/>
          <a:sy n="140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microsoft.com/office/2007/relationships/hdphoto" Target="../media/hdphoto6.wdp"/><Relationship Id="rId26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microsoft.com/office/2007/relationships/hdphoto" Target="../media/hdphoto8.wdp"/><Relationship Id="rId7" Type="http://schemas.microsoft.com/office/2007/relationships/hdphoto" Target="../media/hdphoto1.wdp"/><Relationship Id="rId12" Type="http://schemas.microsoft.com/office/2007/relationships/hdphoto" Target="../media/hdphoto3.wdp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microsoft.com/office/2007/relationships/hdphoto" Target="../media/hdphoto9.wdp"/><Relationship Id="rId28" Type="http://schemas.openxmlformats.org/officeDocument/2006/relationships/image" Target="../media/image17.png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4.wdp"/><Relationship Id="rId22" Type="http://schemas.openxmlformats.org/officeDocument/2006/relationships/image" Target="../media/image13.png"/><Relationship Id="rId27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A0DF-D78C-EA46-921F-54C543D6A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Hiding</a:t>
            </a:r>
            <a:r>
              <a:rPr lang="zh-TW" altLang="en-US" dirty="0"/>
              <a:t> </a:t>
            </a:r>
            <a:r>
              <a:rPr lang="en-US" altLang="zh-TW" dirty="0"/>
              <a:t>Bat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&lt;game&gt;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05BC9-F64C-4F4D-ABCD-A896153DB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猿創力程式設計學校</a:t>
            </a:r>
            <a:r>
              <a:rPr lang="zh-TW" altLang="en-US" dirty="0"/>
              <a:t> 何子安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3922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3E9-4AF3-FC47-871E-FBD03C5D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85" y="182789"/>
            <a:ext cx="1911975" cy="532015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遊戲設計</a:t>
            </a:r>
            <a:endParaRPr lang="en-TW" sz="3200" b="1" i="1" u="sn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945A94-D118-1449-8022-49906E159EA3}"/>
              </a:ext>
            </a:extLst>
          </p:cNvPr>
          <p:cNvGrpSpPr/>
          <p:nvPr/>
        </p:nvGrpSpPr>
        <p:grpSpPr>
          <a:xfrm>
            <a:off x="1023729" y="2992370"/>
            <a:ext cx="1572185" cy="515449"/>
            <a:chOff x="1023729" y="2992370"/>
            <a:chExt cx="1572185" cy="5154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652152A-2146-CA42-948E-C670CD54FDC7}"/>
                </a:ext>
              </a:extLst>
            </p:cNvPr>
            <p:cNvSpPr/>
            <p:nvPr/>
          </p:nvSpPr>
          <p:spPr>
            <a:xfrm>
              <a:off x="1023729" y="3071191"/>
              <a:ext cx="1380763" cy="3578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W" dirty="0">
                  <a:solidFill>
                    <a:sysClr val="windowText" lastClr="000000"/>
                  </a:solidFill>
                </a:rPr>
                <a:t>遊戲開始</a:t>
              </a:r>
            </a:p>
          </p:txBody>
        </p:sp>
        <p:pic>
          <p:nvPicPr>
            <p:cNvPr id="1028" name="Picture 4" descr="Download Green Flags Icon - Green Flag Icon PNG Image with No Background -  PNGkey.com">
              <a:extLst>
                <a:ext uri="{FF2B5EF4-FFF2-40B4-BE49-F238E27FC236}">
                  <a16:creationId xmlns:a16="http://schemas.microsoft.com/office/drawing/2014/main" id="{EC1D3A95-F60D-414E-B789-15B8D7CF16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09" t="14969" r="12252" b="10984"/>
            <a:stretch/>
          </p:blipFill>
          <p:spPr bwMode="auto">
            <a:xfrm>
              <a:off x="2054067" y="2992370"/>
              <a:ext cx="541847" cy="515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8AE821-16F7-C94F-92EE-12C3902C0084}"/>
              </a:ext>
            </a:extLst>
          </p:cNvPr>
          <p:cNvSpPr/>
          <p:nvPr/>
        </p:nvSpPr>
        <p:spPr>
          <a:xfrm>
            <a:off x="3006975" y="1964545"/>
            <a:ext cx="1380763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分數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F73FDA-2F64-6848-94E6-D4752146234E}"/>
              </a:ext>
            </a:extLst>
          </p:cNvPr>
          <p:cNvSpPr/>
          <p:nvPr/>
        </p:nvSpPr>
        <p:spPr>
          <a:xfrm>
            <a:off x="3203712" y="2916731"/>
            <a:ext cx="1380763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聲音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63D078-6575-E94C-8FBE-C90284AAD75E}"/>
              </a:ext>
            </a:extLst>
          </p:cNvPr>
          <p:cNvSpPr/>
          <p:nvPr/>
        </p:nvSpPr>
        <p:spPr>
          <a:xfrm>
            <a:off x="2815996" y="3958372"/>
            <a:ext cx="1380763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角色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F9BE45-2FEC-F044-8AB0-9481AA177999}"/>
              </a:ext>
            </a:extLst>
          </p:cNvPr>
          <p:cNvSpPr/>
          <p:nvPr/>
        </p:nvSpPr>
        <p:spPr>
          <a:xfrm>
            <a:off x="2659641" y="1119808"/>
            <a:ext cx="1380763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時間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400912-2609-9943-950F-1F7F5D37A121}"/>
              </a:ext>
            </a:extLst>
          </p:cNvPr>
          <p:cNvSpPr/>
          <p:nvPr/>
        </p:nvSpPr>
        <p:spPr>
          <a:xfrm>
            <a:off x="5430833" y="2421899"/>
            <a:ext cx="1380763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背景音樂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2FE8EC2-74E2-E64A-9ABE-D00490A465D9}"/>
              </a:ext>
            </a:extLst>
          </p:cNvPr>
          <p:cNvSpPr/>
          <p:nvPr/>
        </p:nvSpPr>
        <p:spPr>
          <a:xfrm>
            <a:off x="5430833" y="2981173"/>
            <a:ext cx="1380763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遊戲音樂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EC04A7-AE52-B44E-A8D7-EA6C107CC333}"/>
              </a:ext>
            </a:extLst>
          </p:cNvPr>
          <p:cNvSpPr/>
          <p:nvPr/>
        </p:nvSpPr>
        <p:spPr>
          <a:xfrm>
            <a:off x="5273764" y="3962085"/>
            <a:ext cx="1903241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老鼠</a:t>
            </a:r>
            <a:r>
              <a:rPr lang="zh-TW" altLang="en-US" dirty="0">
                <a:solidFill>
                  <a:sysClr val="windowText" lastClr="000000"/>
                </a:solidFill>
              </a:rPr>
              <a:t>（玩家）</a:t>
            </a:r>
            <a:endParaRPr lang="en-TW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7048F0F-F58B-4344-9D9B-8517CDE0976F}"/>
              </a:ext>
            </a:extLst>
          </p:cNvPr>
          <p:cNvSpPr/>
          <p:nvPr/>
        </p:nvSpPr>
        <p:spPr>
          <a:xfrm>
            <a:off x="4906275" y="5141396"/>
            <a:ext cx="1903241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蝙蝠</a:t>
            </a:r>
            <a:r>
              <a:rPr lang="zh-TW" altLang="en-US" dirty="0">
                <a:solidFill>
                  <a:sysClr val="windowText" lastClr="000000"/>
                </a:solidFill>
              </a:rPr>
              <a:t>（敵人）</a:t>
            </a:r>
            <a:endParaRPr lang="en-TW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B99D47F-D20F-6945-A9E1-C584DDAB8331}"/>
              </a:ext>
            </a:extLst>
          </p:cNvPr>
          <p:cNvSpPr/>
          <p:nvPr/>
        </p:nvSpPr>
        <p:spPr>
          <a:xfrm>
            <a:off x="5262676" y="1235764"/>
            <a:ext cx="3544035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因玩家的操控來決定加分</a:t>
            </a:r>
            <a:r>
              <a:rPr lang="en-US" altLang="zh-TW" dirty="0">
                <a:solidFill>
                  <a:sysClr val="windowText" lastClr="000000"/>
                </a:solidFill>
              </a:rPr>
              <a:t>/</a:t>
            </a:r>
            <a:r>
              <a:rPr lang="zh-TW" altLang="en-US" dirty="0">
                <a:solidFill>
                  <a:sysClr val="windowText" lastClr="000000"/>
                </a:solidFill>
              </a:rPr>
              <a:t>扣分</a:t>
            </a:r>
            <a:endParaRPr lang="en-TW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AE755F5-2D51-5148-B797-495030622445}"/>
              </a:ext>
            </a:extLst>
          </p:cNvPr>
          <p:cNvSpPr/>
          <p:nvPr/>
        </p:nvSpPr>
        <p:spPr>
          <a:xfrm>
            <a:off x="4832367" y="232986"/>
            <a:ext cx="1784718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一分鐘倒數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1B6B7C9-AE68-3A4F-89F3-3A69B7E09267}"/>
              </a:ext>
            </a:extLst>
          </p:cNvPr>
          <p:cNvSpPr/>
          <p:nvPr/>
        </p:nvSpPr>
        <p:spPr>
          <a:xfrm>
            <a:off x="8799758" y="2804916"/>
            <a:ext cx="1764242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有初始位置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7428FA-882A-5F47-B5A0-C10A9CD1FC7F}"/>
              </a:ext>
            </a:extLst>
          </p:cNvPr>
          <p:cNvSpPr/>
          <p:nvPr/>
        </p:nvSpPr>
        <p:spPr>
          <a:xfrm>
            <a:off x="8914245" y="4862182"/>
            <a:ext cx="1764242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有初始位置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D55DF0B-6393-9E46-8CD9-347E37275C25}"/>
              </a:ext>
            </a:extLst>
          </p:cNvPr>
          <p:cNvSpPr/>
          <p:nvPr/>
        </p:nvSpPr>
        <p:spPr>
          <a:xfrm>
            <a:off x="8905853" y="5354488"/>
            <a:ext cx="1764242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掉落位置隨機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818DC74-2612-E34F-9492-BA1FB8E9EF7E}"/>
              </a:ext>
            </a:extLst>
          </p:cNvPr>
          <p:cNvSpPr/>
          <p:nvPr/>
        </p:nvSpPr>
        <p:spPr>
          <a:xfrm>
            <a:off x="8910983" y="5840939"/>
            <a:ext cx="1764242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有先後順序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A98BD69-77F8-E348-9B2C-BD1A5FD5A76D}"/>
              </a:ext>
            </a:extLst>
          </p:cNvPr>
          <p:cNvSpPr/>
          <p:nvPr/>
        </p:nvSpPr>
        <p:spPr>
          <a:xfrm>
            <a:off x="8799757" y="3306127"/>
            <a:ext cx="2487365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觸碰到蝙蝠就扣分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7004AD2-E891-934C-AB60-5A97C1C18A2C}"/>
              </a:ext>
            </a:extLst>
          </p:cNvPr>
          <p:cNvSpPr/>
          <p:nvPr/>
        </p:nvSpPr>
        <p:spPr>
          <a:xfrm>
            <a:off x="8799757" y="3803968"/>
            <a:ext cx="2820998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根據玩家滑鼠點擊移動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C22610A-2EA6-2E40-9718-A30826B8F8E3}"/>
              </a:ext>
            </a:extLst>
          </p:cNvPr>
          <p:cNvSpPr/>
          <p:nvPr/>
        </p:nvSpPr>
        <p:spPr>
          <a:xfrm>
            <a:off x="8914245" y="6319209"/>
            <a:ext cx="1764242" cy="3578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 dirty="0">
                <a:solidFill>
                  <a:sysClr val="windowText" lastClr="000000"/>
                </a:solidFill>
              </a:rPr>
              <a:t>掉落</a:t>
            </a:r>
            <a:r>
              <a:rPr lang="zh-TW" altLang="en-US" dirty="0">
                <a:solidFill>
                  <a:sysClr val="windowText" lastClr="000000"/>
                </a:solidFill>
              </a:rPr>
              <a:t>完會加分</a:t>
            </a:r>
            <a:endParaRPr lang="en-TW" dirty="0">
              <a:solidFill>
                <a:sysClr val="windowText" lastClr="000000"/>
              </a:solidFill>
            </a:endParaRPr>
          </a:p>
        </p:txBody>
      </p:sp>
      <p:pic>
        <p:nvPicPr>
          <p:cNvPr id="1030" name="Picture 6" descr="Time left - Free interface icons">
            <a:extLst>
              <a:ext uri="{FF2B5EF4-FFF2-40B4-BE49-F238E27FC236}">
                <a16:creationId xmlns:a16="http://schemas.microsoft.com/office/drawing/2014/main" id="{114AFB5D-71B1-7245-A8CF-E56883E52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t="2667" r="24449" b="2"/>
          <a:stretch/>
        </p:blipFill>
        <p:spPr bwMode="auto">
          <a:xfrm>
            <a:off x="3414064" y="967871"/>
            <a:ext cx="645170" cy="65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end time - Free arrows icons">
            <a:extLst>
              <a:ext uri="{FF2B5EF4-FFF2-40B4-BE49-F238E27FC236}">
                <a16:creationId xmlns:a16="http://schemas.microsoft.com/office/drawing/2014/main" id="{FCBD28E6-3C50-854B-95E5-6445B7D07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85" y="27987"/>
            <a:ext cx="783399" cy="7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ore - Free sports icons">
            <a:extLst>
              <a:ext uri="{FF2B5EF4-FFF2-40B4-BE49-F238E27FC236}">
                <a16:creationId xmlns:a16="http://schemas.microsoft.com/office/drawing/2014/main" id="{17F3AB1C-2889-9348-87E6-15CB761B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30" y="1814945"/>
            <a:ext cx="657008" cy="6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ound Wave Clipart Volume Sound - Volume Icon Grey Png Transparent Png  (#248489) - PinClipart">
            <a:extLst>
              <a:ext uri="{FF2B5EF4-FFF2-40B4-BE49-F238E27FC236}">
                <a16:creationId xmlns:a16="http://schemas.microsoft.com/office/drawing/2014/main" id="{B8891DD0-AF07-3E46-A6FE-55E0D6F36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1023" y1="21925" x2="71250" y2="39572"/>
                        <a14:foregroundMark x1="68523" y1="12834" x2="81591" y2="34225"/>
                        <a14:foregroundMark x1="81591" y1="34225" x2="81818" y2="35294"/>
                        <a14:foregroundMark x1="53636" y1="35294" x2="60568" y2="51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35" y="2830949"/>
            <a:ext cx="830330" cy="5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EE0103D-AEAD-7440-B9D3-B6757F41E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248" y="3719317"/>
            <a:ext cx="900409" cy="8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djust High Res Stock Images | Shutterstock">
            <a:extLst>
              <a:ext uri="{FF2B5EF4-FFF2-40B4-BE49-F238E27FC236}">
                <a16:creationId xmlns:a16="http://schemas.microsoft.com/office/drawing/2014/main" id="{CBAF7DCB-4BAE-E948-99B4-01653668A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8541" y1="58630" x2="49063" y2="60527"/>
                        <a14:foregroundMark x1="44861" y1="45262" x2="45608" y2="47974"/>
                        <a14:foregroundMark x1="39808" y1="26909" x2="40916" y2="30934"/>
                        <a14:foregroundMark x1="54439" y1="31656" x2="54716" y2="32660"/>
                        <a14:foregroundMark x1="60385" y1="60213" x2="60385" y2="60561"/>
                        <a14:foregroundMark x1="65205" y1="47002" x2="65353" y2="48590"/>
                        <a14:foregroundMark x1="63779" y1="31786" x2="63996" y2="34107"/>
                        <a14:foregroundMark x1="63726" y1="31216" x2="63746" y2="31429"/>
                        <a14:foregroundMark x1="27784" y1="58287" x2="27739" y2="60848"/>
                        <a14:foregroundMark x1="27983" y1="46872" x2="27956" y2="48396"/>
                        <a14:backgroundMark x1="27308" y1="26786" x2="34615" y2="25714"/>
                        <a14:backgroundMark x1="24615" y1="21429" x2="41538" y2="22143"/>
                        <a14:backgroundMark x1="35385" y1="18571" x2="37692" y2="17500"/>
                        <a14:backgroundMark x1="40000" y1="33214" x2="40000" y2="33214"/>
                        <a14:backgroundMark x1="39615" y1="32857" x2="41154" y2="34286"/>
                        <a14:backgroundMark x1="41538" y1="32500" x2="42692" y2="33929"/>
                        <a14:backgroundMark x1="40769" y1="31429" x2="41538" y2="33571"/>
                        <a14:backgroundMark x1="40385" y1="31429" x2="41923" y2="34643"/>
                        <a14:backgroundMark x1="41154" y1="31429" x2="42308" y2="35714"/>
                        <a14:backgroundMark x1="40769" y1="31786" x2="42308" y2="35714"/>
                        <a14:backgroundMark x1="41154" y1="31071" x2="41923" y2="33214"/>
                        <a14:backgroundMark x1="40385" y1="31071" x2="41154" y2="33571"/>
                        <a14:backgroundMark x1="38077" y1="24643" x2="40000" y2="26786"/>
                        <a14:backgroundMark x1="38462" y1="25357" x2="39231" y2="27143"/>
                        <a14:backgroundMark x1="26154" y1="28929" x2="28846" y2="31071"/>
                        <a14:backgroundMark x1="52692" y1="23571" x2="53846" y2="26429"/>
                        <a14:backgroundMark x1="60000" y1="24643" x2="62692" y2="27857"/>
                        <a14:backgroundMark x1="62308" y1="25000" x2="64615" y2="28571"/>
                        <a14:backgroundMark x1="65769" y1="27857" x2="64615" y2="28571"/>
                        <a14:backgroundMark x1="65385" y1="28929" x2="65385" y2="30000"/>
                        <a14:backgroundMark x1="64231" y1="30000" x2="63462" y2="31071"/>
                        <a14:backgroundMark x1="52308" y1="26071" x2="55000" y2="31429"/>
                        <a14:backgroundMark x1="63462" y1="31429" x2="63462" y2="31786"/>
                        <a14:backgroundMark x1="53462" y1="31071" x2="54231" y2="31429"/>
                        <a14:backgroundMark x1="25769" y1="31071" x2="28846" y2="31429"/>
                        <a14:backgroundMark x1="40385" y1="35000" x2="41538" y2="35714"/>
                        <a14:backgroundMark x1="28077" y1="39286" x2="43846" y2="40357"/>
                        <a14:backgroundMark x1="43846" y1="40357" x2="71923" y2="38571"/>
                        <a14:backgroundMark x1="23846" y1="36786" x2="28846" y2="37857"/>
                        <a14:backgroundMark x1="27308" y1="37143" x2="28077" y2="43929"/>
                        <a14:backgroundMark x1="26538" y1="43571" x2="28462" y2="44286"/>
                        <a14:backgroundMark x1="41538" y1="44286" x2="45385" y2="44643"/>
                        <a14:backgroundMark x1="23846" y1="43929" x2="30000" y2="43929"/>
                        <a14:backgroundMark x1="52692" y1="36071" x2="55769" y2="35357"/>
                        <a14:backgroundMark x1="59231" y1="44286" x2="60000" y2="46786"/>
                        <a14:backgroundMark x1="58462" y1="45000" x2="59231" y2="48214"/>
                        <a14:backgroundMark x1="58462" y1="45000" x2="60769" y2="48929"/>
                        <a14:backgroundMark x1="58846" y1="44286" x2="57308" y2="45714"/>
                        <a14:backgroundMark x1="58462" y1="47143" x2="59615" y2="48929"/>
                        <a14:backgroundMark x1="49231" y1="61786" x2="50769" y2="61429"/>
                        <a14:backgroundMark x1="50000" y1="61429" x2="50769" y2="65357"/>
                        <a14:backgroundMark x1="48846" y1="61786" x2="49231" y2="61786"/>
                        <a14:backgroundMark x1="48077" y1="61786" x2="50000" y2="62143"/>
                        <a14:backgroundMark x1="58846" y1="62143" x2="63462" y2="64286"/>
                        <a14:backgroundMark x1="63077" y1="64286" x2="61154" y2="69286"/>
                        <a14:backgroundMark x1="58846" y1="67857" x2="62308" y2="68571"/>
                        <a14:backgroundMark x1="64615" y1="62857" x2="63077" y2="70357"/>
                        <a14:backgroundMark x1="25769" y1="61786" x2="36154" y2="78929"/>
                        <a14:backgroundMark x1="27308" y1="48929" x2="28462" y2="58214"/>
                        <a14:backgroundMark x1="28077" y1="61429" x2="28077" y2="63929"/>
                        <a14:backgroundMark x1="27308" y1="57500" x2="27308" y2="58214"/>
                        <a14:backgroundMark x1="27308" y1="48929" x2="28462" y2="52143"/>
                        <a14:backgroundMark x1="28077" y1="48571" x2="28846" y2="50714"/>
                        <a14:backgroundMark x1="27308" y1="48571" x2="28462" y2="52143"/>
                        <a14:backgroundMark x1="44231" y1="49286" x2="56923" y2="56429"/>
                        <a14:backgroundMark x1="56923" y1="56429" x2="73846" y2="52500"/>
                        <a14:backgroundMark x1="65385" y1="49643" x2="65000" y2="52143"/>
                        <a14:backgroundMark x1="65769" y1="48929" x2="66154" y2="51786"/>
                        <a14:backgroundMark x1="65769" y1="48929" x2="66923" y2="52500"/>
                        <a14:backgroundMark x1="65385" y1="48571" x2="67308" y2="51071"/>
                        <a14:backgroundMark x1="44615" y1="48571" x2="46154" y2="50357"/>
                        <a14:backgroundMark x1="45000" y1="48571" x2="46923" y2="52143"/>
                        <a14:backgroundMark x1="45769" y1="48571" x2="4730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80" t="15874" r="20620" b="27638"/>
          <a:stretch/>
        </p:blipFill>
        <p:spPr bwMode="auto">
          <a:xfrm>
            <a:off x="8453685" y="1070630"/>
            <a:ext cx="678261" cy="65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ree Music Icon. SVG, EPS, JPG, PNG. Download Music Icon.">
            <a:extLst>
              <a:ext uri="{FF2B5EF4-FFF2-40B4-BE49-F238E27FC236}">
                <a16:creationId xmlns:a16="http://schemas.microsoft.com/office/drawing/2014/main" id="{D313B944-4C7C-9140-8509-3F33EEE72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9684" y1="68720" x2="49669" y2="69371"/>
                        <a14:foregroundMark x1="50166" y1="48013" x2="49752" y2="65821"/>
                        <a14:foregroundMark x1="43707" y1="68062" x2="42881" y2="67881"/>
                        <a14:foregroundMark x1="47362" y1="65018" x2="48841" y2="64073"/>
                        <a14:foregroundMark x1="46915" y1="65303" x2="47349" y2="65026"/>
                        <a14:foregroundMark x1="42881" y1="67881" x2="43707" y2="67353"/>
                        <a14:foregroundMark x1="48841" y1="64073" x2="49172" y2="64073"/>
                        <a14:backgroundMark x1="46523" y1="67384" x2="46689" y2="66887"/>
                        <a14:backgroundMark x1="46358" y1="66556" x2="47682" y2="68046"/>
                        <a14:backgroundMark x1="46026" y1="66722" x2="48013" y2="69702"/>
                        <a14:backgroundMark x1="46689" y1="66391" x2="46523" y2="69536"/>
                        <a14:backgroundMark x1="46358" y1="66391" x2="46026" y2="67384"/>
                        <a14:backgroundMark x1="47020" y1="65894" x2="46026" y2="67053"/>
                        <a14:backgroundMark x1="47020" y1="66225" x2="46358" y2="66887"/>
                        <a14:backgroundMark x1="47185" y1="65728" x2="46358" y2="65728"/>
                        <a14:backgroundMark x1="47185" y1="65397" x2="46854" y2="67384"/>
                        <a14:backgroundMark x1="46523" y1="65232" x2="46523" y2="68377"/>
                        <a14:backgroundMark x1="46854" y1="65397" x2="46689" y2="68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4576" r="23084" b="25545"/>
          <a:stretch/>
        </p:blipFill>
        <p:spPr bwMode="auto">
          <a:xfrm>
            <a:off x="6582704" y="2182420"/>
            <a:ext cx="631268" cy="58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usic - Music Icon Png Transparent PNG Image | Transparent PNG Free  Download on SeekPNG">
            <a:extLst>
              <a:ext uri="{FF2B5EF4-FFF2-40B4-BE49-F238E27FC236}">
                <a16:creationId xmlns:a16="http://schemas.microsoft.com/office/drawing/2014/main" id="{A6502954-CE91-F44D-A122-8FABCD70F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8659" y1="14570" x2="37927" y2="59603"/>
                        <a14:foregroundMark x1="37927" y1="59603" x2="33293" y2="61148"/>
                        <a14:foregroundMark x1="33293" y1="61148" x2="33415" y2="52759"/>
                        <a14:foregroundMark x1="33415" y1="52759" x2="37195" y2="60044"/>
                        <a14:foregroundMark x1="37195" y1="60044" x2="33293" y2="64459"/>
                        <a14:foregroundMark x1="33293" y1="64459" x2="30854" y2="56512"/>
                        <a14:foregroundMark x1="30854" y1="56512" x2="33293" y2="66004"/>
                        <a14:foregroundMark x1="33293" y1="66004" x2="37805" y2="63576"/>
                        <a14:foregroundMark x1="37805" y1="63576" x2="37805" y2="63576"/>
                        <a14:foregroundMark x1="64919" y1="23226" x2="64878" y2="22517"/>
                        <a14:foregroundMark x1="65366" y1="30905" x2="65294" y2="29664"/>
                        <a14:foregroundMark x1="63529" y1="16654" x2="63049" y2="14570"/>
                        <a14:foregroundMark x1="64878" y1="22517" x2="64347" y2="20212"/>
                        <a14:foregroundMark x1="62279" y1="20214" x2="60610" y2="32450"/>
                        <a14:foregroundMark x1="63049" y1="14570" x2="62678" y2="17288"/>
                        <a14:foregroundMark x1="60610" y1="32450" x2="57561" y2="39294"/>
                        <a14:foregroundMark x1="57561" y1="39294" x2="58780" y2="31788"/>
                        <a14:backgroundMark x1="63659" y1="16556" x2="64512" y2="20088"/>
                        <a14:backgroundMark x1="64390" y1="24283" x2="65244" y2="28477"/>
                        <a14:backgroundMark x1="64512" y1="24724" x2="65000" y2="26269"/>
                        <a14:backgroundMark x1="65000" y1="27594" x2="64878" y2="29581"/>
                        <a14:backgroundMark x1="64268" y1="24283" x2="64878" y2="25166"/>
                        <a14:backgroundMark x1="64756" y1="28698" x2="65122" y2="29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25" t="5000" r="27860" b="6362"/>
          <a:stretch/>
        </p:blipFill>
        <p:spPr bwMode="auto">
          <a:xfrm>
            <a:off x="6479301" y="2916648"/>
            <a:ext cx="660429" cy="71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un Player Icon Png, Transparent Png , Transparent Png Image - PNGitem">
            <a:extLst>
              <a:ext uri="{FF2B5EF4-FFF2-40B4-BE49-F238E27FC236}">
                <a16:creationId xmlns:a16="http://schemas.microsoft.com/office/drawing/2014/main" id="{CA5506C2-219D-A149-8992-0AEEF417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713" b="94722" l="8140" r="93605">
                        <a14:foregroundMark x1="73140" y1="9331" x2="71512" y2="16211"/>
                        <a14:foregroundMark x1="71512" y1="16211" x2="73256" y2="8765"/>
                        <a14:foregroundMark x1="73256" y1="8765" x2="66744" y2="14232"/>
                        <a14:foregroundMark x1="66744" y1="14232" x2="76279" y2="14986"/>
                        <a14:foregroundMark x1="76279" y1="14986" x2="72093" y2="8577"/>
                        <a14:foregroundMark x1="72093" y1="8577" x2="68488" y2="8860"/>
                        <a14:foregroundMark x1="66977" y1="5372" x2="76047" y2="5184"/>
                        <a14:foregroundMark x1="76047" y1="5184" x2="71395" y2="4713"/>
                        <a14:foregroundMark x1="89535" y1="39491" x2="93605" y2="45617"/>
                        <a14:foregroundMark x1="93605" y1="45617" x2="91512" y2="40716"/>
                        <a14:foregroundMark x1="46512" y1="90481" x2="53721" y2="94722"/>
                        <a14:foregroundMark x1="53721" y1="94722" x2="56047" y2="92366"/>
                        <a14:foregroundMark x1="8488" y1="60603" x2="8140" y2="650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94" y="3749106"/>
            <a:ext cx="596197" cy="73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at Icon png images | PNGEgg">
            <a:extLst>
              <a:ext uri="{FF2B5EF4-FFF2-40B4-BE49-F238E27FC236}">
                <a16:creationId xmlns:a16="http://schemas.microsoft.com/office/drawing/2014/main" id="{FA927CEC-36DB-E940-A7E1-49534936B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0" b="89943" l="9770" r="92529">
                        <a14:foregroundMark x1="87069" y1="60920" x2="92529" y2="61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177">
            <a:off x="6167802" y="4754152"/>
            <a:ext cx="996103" cy="99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Location icon map address geographical position Vector Image">
            <a:extLst>
              <a:ext uri="{FF2B5EF4-FFF2-40B4-BE49-F238E27FC236}">
                <a16:creationId xmlns:a16="http://schemas.microsoft.com/office/drawing/2014/main" id="{1B9360E4-58B0-EC47-B294-4E0474614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4163" b="80687" l="25000" r="75463">
                        <a14:foregroundMark x1="35648" y1="74678" x2="51495" y2="80391"/>
                        <a14:foregroundMark x1="25000" y1="75966" x2="31481" y2="76824"/>
                        <a14:foregroundMark x1="42130" y1="15880" x2="54167" y2="14163"/>
                        <a14:backgroundMark x1="53704" y1="76395" x2="58333" y2="746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8604" r="18589" b="14868"/>
          <a:stretch/>
        </p:blipFill>
        <p:spPr bwMode="auto">
          <a:xfrm>
            <a:off x="10210256" y="2541879"/>
            <a:ext cx="402280" cy="57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2" descr="Location icon map address geographical position Vector Image">
            <a:extLst>
              <a:ext uri="{FF2B5EF4-FFF2-40B4-BE49-F238E27FC236}">
                <a16:creationId xmlns:a16="http://schemas.microsoft.com/office/drawing/2014/main" id="{C91A444A-995A-DF44-AF16-05D956EA6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4163" b="80687" l="25000" r="75463">
                        <a14:foregroundMark x1="35648" y1="74678" x2="51495" y2="80391"/>
                        <a14:foregroundMark x1="25000" y1="75966" x2="31481" y2="76824"/>
                        <a14:foregroundMark x1="42130" y1="15880" x2="54167" y2="14163"/>
                        <a14:backgroundMark x1="53704" y1="76395" x2="58333" y2="746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28" t="8604" r="18589" b="14868"/>
          <a:stretch/>
        </p:blipFill>
        <p:spPr bwMode="auto">
          <a:xfrm>
            <a:off x="10294011" y="4627660"/>
            <a:ext cx="402280" cy="57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Game, dice Free Icon of 780 Free Vector Emoji">
            <a:extLst>
              <a:ext uri="{FF2B5EF4-FFF2-40B4-BE49-F238E27FC236}">
                <a16:creationId xmlns:a16="http://schemas.microsoft.com/office/drawing/2014/main" id="{AA9AEE99-CCA9-8B4A-8267-FA46E876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>
                        <a14:foregroundMark x1="10667" y1="32000" x2="14222" y2="66222"/>
                        <a14:foregroundMark x1="14222" y1="66222" x2="18222" y2="45778"/>
                        <a14:foregroundMark x1="18222" y1="45778" x2="23556" y2="63556"/>
                        <a14:foregroundMark x1="23556" y1="63556" x2="32889" y2="46667"/>
                        <a14:foregroundMark x1="32889" y1="46667" x2="35111" y2="67556"/>
                        <a14:foregroundMark x1="35111" y1="67556" x2="45778" y2="53778"/>
                        <a14:foregroundMark x1="45778" y1="53778" x2="48889" y2="84000"/>
                        <a14:foregroundMark x1="48889" y1="84000" x2="58222" y2="48444"/>
                        <a14:foregroundMark x1="58222" y1="48444" x2="62667" y2="70222"/>
                        <a14:foregroundMark x1="62667" y1="70222" x2="76889" y2="40000"/>
                        <a14:foregroundMark x1="76889" y1="40000" x2="78667" y2="59111"/>
                        <a14:foregroundMark x1="78667" y1="59111" x2="84000" y2="41778"/>
                        <a14:foregroundMark x1="84000" y1="41778" x2="87556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44012" y="5168389"/>
            <a:ext cx="549933" cy="5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rrow, click, cursor, interaction, mouse, pointer, select icon - Download  on Iconfinder">
            <a:extLst>
              <a:ext uri="{FF2B5EF4-FFF2-40B4-BE49-F238E27FC236}">
                <a16:creationId xmlns:a16="http://schemas.microsoft.com/office/drawing/2014/main" id="{00918E99-7C62-C443-80FD-76A26E66B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4" t="16270" r="15536" b="18162"/>
          <a:stretch/>
        </p:blipFill>
        <p:spPr bwMode="auto">
          <a:xfrm>
            <a:off x="11280367" y="3663759"/>
            <a:ext cx="580760" cy="57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Download Smiling Face Emoji Icon | Emoji Island">
            <a:extLst>
              <a:ext uri="{FF2B5EF4-FFF2-40B4-BE49-F238E27FC236}">
                <a16:creationId xmlns:a16="http://schemas.microsoft.com/office/drawing/2014/main" id="{F33E91EC-BE88-4349-AD74-0AB19651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151" y="6253039"/>
            <a:ext cx="490150" cy="4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Sad Face Emoticon Emoji Icon Stock Vector - Illustration of application,  color: 121697442">
            <a:extLst>
              <a:ext uri="{FF2B5EF4-FFF2-40B4-BE49-F238E27FC236}">
                <a16:creationId xmlns:a16="http://schemas.microsoft.com/office/drawing/2014/main" id="{72E3A753-6741-2B45-86BE-F8CF8A622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>
                        <a14:foregroundMark x1="56750" y1="15125" x2="48000" y2="13750"/>
                        <a14:foregroundMark x1="48000" y1="13750" x2="34500" y2="17625"/>
                        <a14:foregroundMark x1="34500" y1="17625" x2="19375" y2="31625"/>
                        <a14:foregroundMark x1="19375" y1="31625" x2="19375" y2="39125"/>
                        <a14:foregroundMark x1="19375" y1="39125" x2="16625" y2="46625"/>
                        <a14:foregroundMark x1="16625" y1="46625" x2="19875" y2="5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87" t="8614" r="14607" b="18020"/>
          <a:stretch/>
        </p:blipFill>
        <p:spPr bwMode="auto">
          <a:xfrm>
            <a:off x="10833912" y="3126223"/>
            <a:ext cx="520068" cy="5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tep Icons - 2,584 free vector icons">
            <a:extLst>
              <a:ext uri="{FF2B5EF4-FFF2-40B4-BE49-F238E27FC236}">
                <a16:creationId xmlns:a16="http://schemas.microsoft.com/office/drawing/2014/main" id="{EC9D2CD7-A042-E042-9A3C-C1A60FB8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95123">
            <a:off x="10276123" y="5690449"/>
            <a:ext cx="433665" cy="4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27F7833C-324C-544D-AF95-45E312DFA940}"/>
              </a:ext>
            </a:extLst>
          </p:cNvPr>
          <p:cNvCxnSpPr>
            <a:stCxn id="4" idx="0"/>
            <a:endCxn id="13" idx="1"/>
          </p:cNvCxnSpPr>
          <p:nvPr/>
        </p:nvCxnSpPr>
        <p:spPr>
          <a:xfrm rot="5400000" flipH="1" flipV="1">
            <a:off x="1300637" y="1712187"/>
            <a:ext cx="1772478" cy="945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2489C06C-2B51-BC40-87C9-C81D15D062ED}"/>
              </a:ext>
            </a:extLst>
          </p:cNvPr>
          <p:cNvCxnSpPr>
            <a:stCxn id="4" idx="0"/>
            <a:endCxn id="9" idx="1"/>
          </p:cNvCxnSpPr>
          <p:nvPr/>
        </p:nvCxnSpPr>
        <p:spPr>
          <a:xfrm rot="5400000" flipH="1" flipV="1">
            <a:off x="1896673" y="1960889"/>
            <a:ext cx="927741" cy="12928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D076577E-FC26-B045-B9AF-4B6C31F38B97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5400000" flipH="1" flipV="1">
            <a:off x="2292229" y="2517517"/>
            <a:ext cx="333364" cy="1489601"/>
          </a:xfrm>
          <a:prstGeom prst="curvedConnector4">
            <a:avLst>
              <a:gd name="adj1" fmla="val -68574"/>
              <a:gd name="adj2" fmla="val 75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62116E20-5A9F-1144-8F99-E2DDB0516A6B}"/>
              </a:ext>
            </a:extLst>
          </p:cNvPr>
          <p:cNvCxnSpPr>
            <a:stCxn id="4" idx="2"/>
            <a:endCxn id="12" idx="1"/>
          </p:cNvCxnSpPr>
          <p:nvPr/>
        </p:nvCxnSpPr>
        <p:spPr>
          <a:xfrm rot="16200000" flipH="1">
            <a:off x="1910915" y="3232195"/>
            <a:ext cx="708277" cy="11018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F1EBC4-263D-FA45-9DD5-726968F2CFF7}"/>
              </a:ext>
            </a:extLst>
          </p:cNvPr>
          <p:cNvCxnSpPr>
            <a:stCxn id="1030" idx="3"/>
            <a:endCxn id="20" idx="1"/>
          </p:cNvCxnSpPr>
          <p:nvPr/>
        </p:nvCxnSpPr>
        <p:spPr>
          <a:xfrm flipV="1">
            <a:off x="4059234" y="411891"/>
            <a:ext cx="773133" cy="884485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AAE2B8-D776-2D40-AED5-8A2A75824464}"/>
              </a:ext>
            </a:extLst>
          </p:cNvPr>
          <p:cNvCxnSpPr>
            <a:stCxn id="1034" idx="3"/>
            <a:endCxn id="19" idx="1"/>
          </p:cNvCxnSpPr>
          <p:nvPr/>
        </p:nvCxnSpPr>
        <p:spPr>
          <a:xfrm flipV="1">
            <a:off x="4387738" y="1414669"/>
            <a:ext cx="874938" cy="72878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33241B-956C-F24C-9743-78E0EEAF59DE}"/>
              </a:ext>
            </a:extLst>
          </p:cNvPr>
          <p:cNvCxnSpPr>
            <a:stCxn id="1042" idx="3"/>
            <a:endCxn id="14" idx="1"/>
          </p:cNvCxnSpPr>
          <p:nvPr/>
        </p:nvCxnSpPr>
        <p:spPr>
          <a:xfrm flipV="1">
            <a:off x="4586665" y="2600804"/>
            <a:ext cx="844168" cy="49483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2383CE-A0F5-BE4D-B373-26E84A93D850}"/>
              </a:ext>
            </a:extLst>
          </p:cNvPr>
          <p:cNvCxnSpPr>
            <a:stCxn id="1042" idx="3"/>
            <a:endCxn id="15" idx="1"/>
          </p:cNvCxnSpPr>
          <p:nvPr/>
        </p:nvCxnSpPr>
        <p:spPr>
          <a:xfrm>
            <a:off x="4586665" y="3095635"/>
            <a:ext cx="844168" cy="6444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0D7C8A-0C10-D54D-8000-E05F14D3CACC}"/>
              </a:ext>
            </a:extLst>
          </p:cNvPr>
          <p:cNvCxnSpPr>
            <a:stCxn id="12" idx="3"/>
            <a:endCxn id="12" idx="3"/>
          </p:cNvCxnSpPr>
          <p:nvPr/>
        </p:nvCxnSpPr>
        <p:spPr>
          <a:xfrm>
            <a:off x="4196759" y="413727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18E44DF-8F9E-2F47-9877-F3EE860BA24D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4196759" y="4137277"/>
            <a:ext cx="1077005" cy="37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C6212FCF-77EB-3345-856E-716CC2A914AB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4196759" y="4137277"/>
            <a:ext cx="709516" cy="118302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63A310C0-369D-4542-8B70-C4091CC45238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 flipV="1">
            <a:off x="7177005" y="2983821"/>
            <a:ext cx="1622753" cy="115716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86B325EA-05C2-7B42-B7BD-8C970F36626E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 flipV="1">
            <a:off x="7177005" y="3485032"/>
            <a:ext cx="1622752" cy="65595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86F3313C-8838-FB4D-B285-49EACE0039F4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 flipV="1">
            <a:off x="7177005" y="3982873"/>
            <a:ext cx="1622752" cy="15811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8804F4C0-329E-844D-B782-03C71F260A6C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 flipV="1">
            <a:off x="6809516" y="5041087"/>
            <a:ext cx="2104729" cy="27921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0ECFB656-1C9C-6E45-9250-0AE62C4D1F69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6809516" y="5320301"/>
            <a:ext cx="2096337" cy="21309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FE538CF8-C63C-AD4F-B28E-C3DEF17AC00B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>
            <a:off x="6809516" y="5320301"/>
            <a:ext cx="2101467" cy="69954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B0E799E6-2A32-D449-9AAB-7F148DD18DF2}"/>
              </a:ext>
            </a:extLst>
          </p:cNvPr>
          <p:cNvCxnSpPr>
            <a:stCxn id="17" idx="3"/>
            <a:endCxn id="27" idx="1"/>
          </p:cNvCxnSpPr>
          <p:nvPr/>
        </p:nvCxnSpPr>
        <p:spPr>
          <a:xfrm>
            <a:off x="6809516" y="5320301"/>
            <a:ext cx="2104729" cy="117781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146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61</TotalTime>
  <Words>41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Hiding Bat - &lt;game&gt;</vt:lpstr>
      <vt:lpstr>遊戲設計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Hiding Bat - &lt;game&gt;</dc:title>
  <dc:creator>何子安</dc:creator>
  <cp:lastModifiedBy>何子安</cp:lastModifiedBy>
  <cp:revision>1</cp:revision>
  <dcterms:created xsi:type="dcterms:W3CDTF">2021-08-25T06:09:59Z</dcterms:created>
  <dcterms:modified xsi:type="dcterms:W3CDTF">2021-08-25T07:11:45Z</dcterms:modified>
</cp:coreProperties>
</file>