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55" r:id="rId2"/>
    <p:sldId id="456" r:id="rId3"/>
    <p:sldId id="461" r:id="rId4"/>
    <p:sldId id="457" r:id="rId5"/>
    <p:sldId id="458" r:id="rId6"/>
    <p:sldId id="459" r:id="rId7"/>
    <p:sldId id="462" r:id="rId8"/>
    <p:sldId id="463" r:id="rId9"/>
    <p:sldId id="464" r:id="rId10"/>
    <p:sldId id="460" r:id="rId11"/>
  </p:sldIdLst>
  <p:sldSz cx="9144000" cy="6858000" type="screen4x3"/>
  <p:notesSz cx="6669088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C93"/>
    <a:srgbClr val="1E60B0"/>
    <a:srgbClr val="71C127"/>
    <a:srgbClr val="71C227"/>
    <a:srgbClr val="72C428"/>
    <a:srgbClr val="70C028"/>
    <a:srgbClr val="72C228"/>
    <a:srgbClr val="71C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08"/>
  </p:normalViewPr>
  <p:slideViewPr>
    <p:cSldViewPr>
      <p:cViewPr varScale="1">
        <p:scale>
          <a:sx n="119" d="100"/>
          <a:sy n="119" d="100"/>
        </p:scale>
        <p:origin x="1224" y="192"/>
      </p:cViewPr>
      <p:guideLst>
        <p:guide orient="horz" pos="81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504" y="-90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02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t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5075" y="0"/>
            <a:ext cx="28702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70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b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075" y="9429750"/>
            <a:ext cx="2870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fld id="{3FACAF17-9353-469B-BD19-DB6BAFA757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5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02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t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702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66763"/>
            <a:ext cx="4908550" cy="3679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52975"/>
            <a:ext cx="4910138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70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b" anchorCtr="0" compatLnSpc="1">
            <a:prstTxWarp prst="textNoShape">
              <a:avLst/>
            </a:prstTxWarp>
          </a:bodyPr>
          <a:lstStyle>
            <a:lvl1pPr defTabSz="91757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429750"/>
            <a:ext cx="2870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7" tIns="45898" rIns="91797" bIns="45898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pPr>
              <a:defRPr/>
            </a:pPr>
            <a:fld id="{8ECCEEB8-0264-4D13-B42D-2C28BCCD335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651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76676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CCEEB8-0264-4D13-B42D-2C28BCCD3351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53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419568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446341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096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096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179465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49574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5616" y="764704"/>
            <a:ext cx="7772400" cy="4648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259965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2250886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299706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40763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42045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22288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474225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418876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Grundlagen des Mobilfunks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5105400" y="5943600"/>
            <a:ext cx="277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de-DE" sz="1200" b="1" dirty="0"/>
              <a:t>Prof. Dr.-Ing. Andreas Czylwik </a:t>
            </a:r>
          </a:p>
          <a:p>
            <a:pPr algn="r">
              <a:defRPr/>
            </a:pPr>
            <a:r>
              <a:rPr lang="de-DE" sz="1200" b="1" dirty="0"/>
              <a:t>p. </a:t>
            </a:r>
            <a:fld id="{1EB4040F-273F-4CA2-B7D8-C72FB501160A}" type="slidenum">
              <a:rPr lang="de-DE" sz="1200" b="1"/>
              <a:pPr algn="r">
                <a:defRPr/>
              </a:pPr>
              <a:t>‹#›</a:t>
            </a:fld>
            <a:endParaRPr lang="de-DE" sz="1200" b="1" dirty="0"/>
          </a:p>
        </p:txBody>
      </p:sp>
      <p:sp>
        <p:nvSpPr>
          <p:cNvPr id="1084" name="Text Box 60"/>
          <p:cNvSpPr txBox="1">
            <a:spLocks noChangeArrowheads="1"/>
          </p:cNvSpPr>
          <p:nvPr/>
        </p:nvSpPr>
        <p:spPr bwMode="auto">
          <a:xfrm>
            <a:off x="5114925" y="6286500"/>
            <a:ext cx="2841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600" dirty="0" err="1"/>
              <a:t>Chair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endParaRPr lang="de-DE" sz="1600" dirty="0"/>
          </a:p>
          <a:p>
            <a:pPr>
              <a:lnSpc>
                <a:spcPct val="90000"/>
              </a:lnSpc>
              <a:defRPr/>
            </a:pPr>
            <a:r>
              <a:rPr lang="de-DE" sz="1600" dirty="0"/>
              <a:t>Communication Systems</a:t>
            </a:r>
          </a:p>
        </p:txBody>
      </p:sp>
      <p:grpSp>
        <p:nvGrpSpPr>
          <p:cNvPr id="1030" name="Gruppieren 50"/>
          <p:cNvGrpSpPr>
            <a:grpSpLocks/>
          </p:cNvGrpSpPr>
          <p:nvPr userDrawn="1"/>
        </p:nvGrpSpPr>
        <p:grpSpPr bwMode="auto">
          <a:xfrm>
            <a:off x="7881938" y="5740400"/>
            <a:ext cx="1146175" cy="1079500"/>
            <a:chOff x="7881938" y="5740400"/>
            <a:chExt cx="1146176" cy="1079501"/>
          </a:xfrm>
        </p:grpSpPr>
        <p:sp>
          <p:nvSpPr>
            <p:cNvPr id="1073" name="AutoShape 49"/>
            <p:cNvSpPr>
              <a:spLocks noChangeAspect="1" noChangeArrowheads="1"/>
            </p:cNvSpPr>
            <p:nvPr userDrawn="1"/>
          </p:nvSpPr>
          <p:spPr bwMode="auto">
            <a:xfrm rot="16200000">
              <a:off x="8059738" y="6415089"/>
              <a:ext cx="433387" cy="376237"/>
            </a:xfrm>
            <a:prstGeom prst="hexagon">
              <a:avLst>
                <a:gd name="adj" fmla="val 28797"/>
                <a:gd name="vf" fmla="val 115470"/>
              </a:avLst>
            </a:prstGeom>
            <a:solidFill>
              <a:srgbClr val="004C93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4" name="AutoShape 50"/>
            <p:cNvSpPr>
              <a:spLocks noChangeAspect="1" noChangeArrowheads="1"/>
            </p:cNvSpPr>
            <p:nvPr userDrawn="1"/>
          </p:nvSpPr>
          <p:spPr bwMode="auto">
            <a:xfrm rot="16200000">
              <a:off x="8248650" y="6094413"/>
              <a:ext cx="433387" cy="376238"/>
            </a:xfrm>
            <a:prstGeom prst="hexagon">
              <a:avLst>
                <a:gd name="adj" fmla="val 28797"/>
                <a:gd name="vf" fmla="val 115470"/>
              </a:avLst>
            </a:prstGeom>
            <a:solidFill>
              <a:srgbClr val="71C127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5" name="AutoShape 51"/>
            <p:cNvSpPr>
              <a:spLocks noChangeAspect="1" noChangeArrowheads="1"/>
            </p:cNvSpPr>
            <p:nvPr userDrawn="1"/>
          </p:nvSpPr>
          <p:spPr bwMode="auto">
            <a:xfrm rot="16200000">
              <a:off x="7870825" y="6092825"/>
              <a:ext cx="433388" cy="376238"/>
            </a:xfrm>
            <a:prstGeom prst="hexagon">
              <a:avLst>
                <a:gd name="adj" fmla="val 28797"/>
                <a:gd name="vf" fmla="val 115470"/>
              </a:avLst>
            </a:prstGeom>
            <a:solidFill>
              <a:srgbClr val="004C93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6" name="AutoShape 52"/>
            <p:cNvSpPr>
              <a:spLocks noChangeAspect="1" noChangeArrowheads="1"/>
            </p:cNvSpPr>
            <p:nvPr userDrawn="1"/>
          </p:nvSpPr>
          <p:spPr bwMode="auto">
            <a:xfrm rot="16200000">
              <a:off x="8435975" y="6415089"/>
              <a:ext cx="433387" cy="376238"/>
            </a:xfrm>
            <a:prstGeom prst="hexagon">
              <a:avLst>
                <a:gd name="adj" fmla="val 28797"/>
                <a:gd name="vf" fmla="val 115470"/>
              </a:avLst>
            </a:prstGeom>
            <a:solidFill>
              <a:srgbClr val="004C93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7" name="AutoShape 53"/>
            <p:cNvSpPr>
              <a:spLocks noChangeAspect="1" noChangeArrowheads="1"/>
            </p:cNvSpPr>
            <p:nvPr userDrawn="1"/>
          </p:nvSpPr>
          <p:spPr bwMode="auto">
            <a:xfrm rot="16200000">
              <a:off x="8623301" y="6092825"/>
              <a:ext cx="433388" cy="376238"/>
            </a:xfrm>
            <a:prstGeom prst="hexagon">
              <a:avLst>
                <a:gd name="adj" fmla="val 28797"/>
                <a:gd name="vf" fmla="val 115470"/>
              </a:avLst>
            </a:prstGeom>
            <a:solidFill>
              <a:srgbClr val="004C93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8" name="AutoShape 54"/>
            <p:cNvSpPr>
              <a:spLocks noChangeAspect="1" noChangeArrowheads="1"/>
            </p:cNvSpPr>
            <p:nvPr userDrawn="1"/>
          </p:nvSpPr>
          <p:spPr bwMode="auto">
            <a:xfrm rot="16200000">
              <a:off x="8059738" y="5768975"/>
              <a:ext cx="433388" cy="376237"/>
            </a:xfrm>
            <a:prstGeom prst="hexagon">
              <a:avLst>
                <a:gd name="adj" fmla="val 28797"/>
                <a:gd name="vf" fmla="val 115470"/>
              </a:avLst>
            </a:prstGeom>
            <a:solidFill>
              <a:srgbClr val="004C93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9" name="AutoShape 55"/>
            <p:cNvSpPr>
              <a:spLocks noChangeAspect="1" noChangeArrowheads="1"/>
            </p:cNvSpPr>
            <p:nvPr userDrawn="1"/>
          </p:nvSpPr>
          <p:spPr bwMode="auto">
            <a:xfrm rot="16200000">
              <a:off x="8435975" y="5768975"/>
              <a:ext cx="433388" cy="376238"/>
            </a:xfrm>
            <a:prstGeom prst="hexagon">
              <a:avLst>
                <a:gd name="adj" fmla="val 28797"/>
                <a:gd name="vf" fmla="val 115470"/>
              </a:avLst>
            </a:prstGeom>
            <a:solidFill>
              <a:srgbClr val="004C93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0" name="Text Box 56"/>
            <p:cNvSpPr txBox="1">
              <a:spLocks noChangeAspect="1" noChangeArrowheads="1"/>
            </p:cNvSpPr>
            <p:nvPr userDrawn="1"/>
          </p:nvSpPr>
          <p:spPr bwMode="auto">
            <a:xfrm>
              <a:off x="7881938" y="6040438"/>
              <a:ext cx="37623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de-DE" sz="2400" b="1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090" name="Text Box 66"/>
            <p:cNvSpPr txBox="1">
              <a:spLocks noChangeAspect="1" noChangeArrowheads="1"/>
            </p:cNvSpPr>
            <p:nvPr userDrawn="1"/>
          </p:nvSpPr>
          <p:spPr bwMode="auto">
            <a:xfrm>
              <a:off x="8274050" y="6040438"/>
              <a:ext cx="3762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de-DE" sz="2400" b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1091" name="Text Box 67"/>
            <p:cNvSpPr txBox="1">
              <a:spLocks noChangeAspect="1" noChangeArrowheads="1"/>
            </p:cNvSpPr>
            <p:nvPr userDrawn="1"/>
          </p:nvSpPr>
          <p:spPr bwMode="auto">
            <a:xfrm>
              <a:off x="8636001" y="6040438"/>
              <a:ext cx="3762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de-DE" sz="2400" b="1" dirty="0">
                  <a:solidFill>
                    <a:schemeClr val="bg1"/>
                  </a:solidFill>
                </a:rPr>
                <a:t>S</a:t>
              </a:r>
            </a:p>
          </p:txBody>
        </p:sp>
      </p:grpSp>
      <p:sp>
        <p:nvSpPr>
          <p:cNvPr id="1111" name="Line 87"/>
          <p:cNvSpPr>
            <a:spLocks noChangeShapeType="1"/>
          </p:cNvSpPr>
          <p:nvPr/>
        </p:nvSpPr>
        <p:spPr bwMode="auto">
          <a:xfrm flipV="1">
            <a:off x="228600" y="5943600"/>
            <a:ext cx="7696200" cy="0"/>
          </a:xfrm>
          <a:prstGeom prst="line">
            <a:avLst/>
          </a:prstGeom>
          <a:noFill/>
          <a:ln w="28575">
            <a:solidFill>
              <a:srgbClr val="004C9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12" name="Text Box 88"/>
          <p:cNvSpPr txBox="1">
            <a:spLocks noChangeArrowheads="1"/>
          </p:cNvSpPr>
          <p:nvPr/>
        </p:nvSpPr>
        <p:spPr bwMode="auto">
          <a:xfrm>
            <a:off x="1981200" y="6019800"/>
            <a:ext cx="373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lang="de-DE" sz="1200" b="1" dirty="0"/>
          </a:p>
          <a:p>
            <a:pPr algn="ctr">
              <a:defRPr/>
            </a:pPr>
            <a:r>
              <a:rPr lang="de-DE" sz="1200" b="1" dirty="0" err="1"/>
              <a:t>Overview</a:t>
            </a:r>
            <a:endParaRPr lang="de-DE" sz="1200" b="1" dirty="0"/>
          </a:p>
        </p:txBody>
      </p:sp>
      <p:grpSp>
        <p:nvGrpSpPr>
          <p:cNvPr id="1033" name="Gruppieren 70"/>
          <p:cNvGrpSpPr>
            <a:grpSpLocks/>
          </p:cNvGrpSpPr>
          <p:nvPr/>
        </p:nvGrpSpPr>
        <p:grpSpPr bwMode="auto">
          <a:xfrm>
            <a:off x="231775" y="6046788"/>
            <a:ext cx="2589213" cy="644525"/>
            <a:chOff x="6215063" y="3929063"/>
            <a:chExt cx="2589212" cy="644525"/>
          </a:xfrm>
        </p:grpSpPr>
        <p:sp>
          <p:nvSpPr>
            <p:cNvPr id="47" name="Rectangle 62"/>
            <p:cNvSpPr>
              <a:spLocks noChangeArrowheads="1"/>
            </p:cNvSpPr>
            <p:nvPr userDrawn="1"/>
          </p:nvSpPr>
          <p:spPr bwMode="auto">
            <a:xfrm>
              <a:off x="6215063" y="3929063"/>
              <a:ext cx="2589212" cy="644525"/>
            </a:xfrm>
            <a:prstGeom prst="rect">
              <a:avLst/>
            </a:prstGeom>
            <a:solidFill>
              <a:srgbClr val="07509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Freeform 63"/>
            <p:cNvSpPr>
              <a:spLocks noEditPoints="1"/>
            </p:cNvSpPr>
            <p:nvPr userDrawn="1"/>
          </p:nvSpPr>
          <p:spPr bwMode="auto">
            <a:xfrm>
              <a:off x="6318251" y="4194175"/>
              <a:ext cx="1323974" cy="136525"/>
            </a:xfrm>
            <a:custGeom>
              <a:avLst/>
              <a:gdLst/>
              <a:ahLst/>
              <a:cxnLst>
                <a:cxn ang="0">
                  <a:pos x="235" y="22"/>
                </a:cxn>
                <a:cxn ang="0">
                  <a:pos x="508" y="103"/>
                </a:cxn>
                <a:cxn ang="0">
                  <a:pos x="564" y="612"/>
                </a:cxn>
                <a:cxn ang="0">
                  <a:pos x="384" y="301"/>
                </a:cxn>
                <a:cxn ang="0">
                  <a:pos x="180" y="678"/>
                </a:cxn>
                <a:cxn ang="0">
                  <a:pos x="386" y="534"/>
                </a:cxn>
                <a:cxn ang="0">
                  <a:pos x="1270" y="808"/>
                </a:cxn>
                <a:cxn ang="0">
                  <a:pos x="1172" y="622"/>
                </a:cxn>
                <a:cxn ang="0">
                  <a:pos x="1385" y="676"/>
                </a:cxn>
                <a:cxn ang="0">
                  <a:pos x="1562" y="634"/>
                </a:cxn>
                <a:cxn ang="0">
                  <a:pos x="1738" y="682"/>
                </a:cxn>
                <a:cxn ang="0">
                  <a:pos x="1603" y="833"/>
                </a:cxn>
                <a:cxn ang="0">
                  <a:pos x="3420" y="145"/>
                </a:cxn>
                <a:cxn ang="0">
                  <a:pos x="3341" y="227"/>
                </a:cxn>
                <a:cxn ang="0">
                  <a:pos x="3526" y="356"/>
                </a:cxn>
                <a:cxn ang="0">
                  <a:pos x="3711" y="510"/>
                </a:cxn>
                <a:cxn ang="0">
                  <a:pos x="3703" y="718"/>
                </a:cxn>
                <a:cxn ang="0">
                  <a:pos x="3550" y="841"/>
                </a:cxn>
                <a:cxn ang="0">
                  <a:pos x="3260" y="803"/>
                </a:cxn>
                <a:cxn ang="0">
                  <a:pos x="3366" y="677"/>
                </a:cxn>
                <a:cxn ang="0">
                  <a:pos x="3526" y="680"/>
                </a:cxn>
                <a:cxn ang="0">
                  <a:pos x="3532" y="560"/>
                </a:cxn>
                <a:cxn ang="0">
                  <a:pos x="3263" y="418"/>
                </a:cxn>
                <a:cxn ang="0">
                  <a:pos x="3177" y="236"/>
                </a:cxn>
                <a:cxn ang="0">
                  <a:pos x="3248" y="65"/>
                </a:cxn>
                <a:cxn ang="0">
                  <a:pos x="3441" y="0"/>
                </a:cxn>
                <a:cxn ang="0">
                  <a:pos x="3707" y="144"/>
                </a:cxn>
                <a:cxn ang="0">
                  <a:pos x="3441" y="145"/>
                </a:cxn>
                <a:cxn ang="0">
                  <a:pos x="4859" y="564"/>
                </a:cxn>
                <a:cxn ang="0">
                  <a:pos x="4807" y="762"/>
                </a:cxn>
                <a:cxn ang="0">
                  <a:pos x="4575" y="835"/>
                </a:cxn>
                <a:cxn ang="0">
                  <a:pos x="4784" y="79"/>
                </a:cxn>
                <a:cxn ang="0">
                  <a:pos x="4843" y="245"/>
                </a:cxn>
                <a:cxn ang="0">
                  <a:pos x="4552" y="147"/>
                </a:cxn>
                <a:cxn ang="0">
                  <a:pos x="4658" y="282"/>
                </a:cxn>
                <a:cxn ang="0">
                  <a:pos x="4590" y="150"/>
                </a:cxn>
                <a:cxn ang="0">
                  <a:pos x="4657" y="667"/>
                </a:cxn>
                <a:cxn ang="0">
                  <a:pos x="4641" y="497"/>
                </a:cxn>
                <a:cxn ang="0">
                  <a:pos x="5613" y="837"/>
                </a:cxn>
                <a:cxn ang="0">
                  <a:pos x="5468" y="695"/>
                </a:cxn>
                <a:cxn ang="0">
                  <a:pos x="5637" y="621"/>
                </a:cxn>
                <a:cxn ang="0">
                  <a:pos x="5809" y="682"/>
                </a:cxn>
                <a:cxn ang="0">
                  <a:pos x="6032" y="606"/>
                </a:cxn>
                <a:cxn ang="0">
                  <a:pos x="5942" y="801"/>
                </a:cxn>
                <a:cxn ang="0">
                  <a:pos x="7250" y="835"/>
                </a:cxn>
                <a:cxn ang="0">
                  <a:pos x="7072" y="41"/>
                </a:cxn>
                <a:cxn ang="0">
                  <a:pos x="7216" y="211"/>
                </a:cxn>
                <a:cxn ang="0">
                  <a:pos x="7122" y="459"/>
                </a:cxn>
                <a:cxn ang="0">
                  <a:pos x="7012" y="348"/>
                </a:cxn>
                <a:cxn ang="0">
                  <a:pos x="6992" y="174"/>
                </a:cxn>
                <a:cxn ang="0">
                  <a:pos x="8209" y="805"/>
                </a:cxn>
                <a:cxn ang="0">
                  <a:pos x="8016" y="852"/>
                </a:cxn>
                <a:cxn ang="0">
                  <a:pos x="7831" y="739"/>
                </a:cxn>
                <a:cxn ang="0">
                  <a:pos x="7795" y="231"/>
                </a:cxn>
                <a:cxn ang="0">
                  <a:pos x="7925" y="31"/>
                </a:cxn>
                <a:cxn ang="0">
                  <a:pos x="8152" y="9"/>
                </a:cxn>
                <a:cxn ang="0">
                  <a:pos x="8308" y="123"/>
                </a:cxn>
                <a:cxn ang="0">
                  <a:pos x="8148" y="202"/>
                </a:cxn>
                <a:cxn ang="0">
                  <a:pos x="8005" y="174"/>
                </a:cxn>
                <a:cxn ang="0">
                  <a:pos x="7986" y="655"/>
                </a:cxn>
                <a:cxn ang="0">
                  <a:pos x="8138" y="668"/>
                </a:cxn>
              </a:cxnLst>
              <a:rect l="0" t="0" r="r" b="b"/>
              <a:pathLst>
                <a:path w="8342" h="855">
                  <a:moveTo>
                    <a:pt x="464" y="792"/>
                  </a:moveTo>
                  <a:lnTo>
                    <a:pt x="454" y="798"/>
                  </a:lnTo>
                  <a:lnTo>
                    <a:pt x="443" y="804"/>
                  </a:lnTo>
                  <a:lnTo>
                    <a:pt x="431" y="809"/>
                  </a:lnTo>
                  <a:lnTo>
                    <a:pt x="419" y="814"/>
                  </a:lnTo>
                  <a:lnTo>
                    <a:pt x="407" y="818"/>
                  </a:lnTo>
                  <a:lnTo>
                    <a:pt x="395" y="822"/>
                  </a:lnTo>
                  <a:lnTo>
                    <a:pt x="381" y="824"/>
                  </a:lnTo>
                  <a:lnTo>
                    <a:pt x="367" y="827"/>
                  </a:lnTo>
                  <a:lnTo>
                    <a:pt x="338" y="831"/>
                  </a:lnTo>
                  <a:lnTo>
                    <a:pt x="305" y="833"/>
                  </a:lnTo>
                  <a:lnTo>
                    <a:pt x="271" y="834"/>
                  </a:lnTo>
                  <a:lnTo>
                    <a:pt x="235" y="835"/>
                  </a:lnTo>
                  <a:lnTo>
                    <a:pt x="0" y="835"/>
                  </a:lnTo>
                  <a:lnTo>
                    <a:pt x="0" y="22"/>
                  </a:lnTo>
                  <a:lnTo>
                    <a:pt x="235" y="22"/>
                  </a:lnTo>
                  <a:lnTo>
                    <a:pt x="271" y="22"/>
                  </a:lnTo>
                  <a:lnTo>
                    <a:pt x="305" y="23"/>
                  </a:lnTo>
                  <a:lnTo>
                    <a:pt x="338" y="25"/>
                  </a:lnTo>
                  <a:lnTo>
                    <a:pt x="366" y="28"/>
                  </a:lnTo>
                  <a:lnTo>
                    <a:pt x="381" y="31"/>
                  </a:lnTo>
                  <a:lnTo>
                    <a:pt x="394" y="33"/>
                  </a:lnTo>
                  <a:lnTo>
                    <a:pt x="407" y="37"/>
                  </a:lnTo>
                  <a:lnTo>
                    <a:pt x="419" y="41"/>
                  </a:lnTo>
                  <a:lnTo>
                    <a:pt x="431" y="45"/>
                  </a:lnTo>
                  <a:lnTo>
                    <a:pt x="443" y="50"/>
                  </a:lnTo>
                  <a:lnTo>
                    <a:pt x="453" y="56"/>
                  </a:lnTo>
                  <a:lnTo>
                    <a:pt x="464" y="62"/>
                  </a:lnTo>
                  <a:lnTo>
                    <a:pt x="475" y="72"/>
                  </a:lnTo>
                  <a:lnTo>
                    <a:pt x="488" y="81"/>
                  </a:lnTo>
                  <a:lnTo>
                    <a:pt x="498" y="92"/>
                  </a:lnTo>
                  <a:lnTo>
                    <a:pt x="508" y="103"/>
                  </a:lnTo>
                  <a:lnTo>
                    <a:pt x="517" y="115"/>
                  </a:lnTo>
                  <a:lnTo>
                    <a:pt x="525" y="129"/>
                  </a:lnTo>
                  <a:lnTo>
                    <a:pt x="533" y="143"/>
                  </a:lnTo>
                  <a:lnTo>
                    <a:pt x="541" y="157"/>
                  </a:lnTo>
                  <a:lnTo>
                    <a:pt x="547" y="174"/>
                  </a:lnTo>
                  <a:lnTo>
                    <a:pt x="553" y="190"/>
                  </a:lnTo>
                  <a:lnTo>
                    <a:pt x="557" y="207"/>
                  </a:lnTo>
                  <a:lnTo>
                    <a:pt x="561" y="225"/>
                  </a:lnTo>
                  <a:lnTo>
                    <a:pt x="564" y="243"/>
                  </a:lnTo>
                  <a:lnTo>
                    <a:pt x="567" y="262"/>
                  </a:lnTo>
                  <a:lnTo>
                    <a:pt x="568" y="283"/>
                  </a:lnTo>
                  <a:lnTo>
                    <a:pt x="568" y="303"/>
                  </a:lnTo>
                  <a:lnTo>
                    <a:pt x="568" y="552"/>
                  </a:lnTo>
                  <a:lnTo>
                    <a:pt x="568" y="572"/>
                  </a:lnTo>
                  <a:lnTo>
                    <a:pt x="567" y="592"/>
                  </a:lnTo>
                  <a:lnTo>
                    <a:pt x="564" y="612"/>
                  </a:lnTo>
                  <a:lnTo>
                    <a:pt x="561" y="630"/>
                  </a:lnTo>
                  <a:lnTo>
                    <a:pt x="557" y="648"/>
                  </a:lnTo>
                  <a:lnTo>
                    <a:pt x="553" y="666"/>
                  </a:lnTo>
                  <a:lnTo>
                    <a:pt x="547" y="682"/>
                  </a:lnTo>
                  <a:lnTo>
                    <a:pt x="541" y="697"/>
                  </a:lnTo>
                  <a:lnTo>
                    <a:pt x="533" y="713"/>
                  </a:lnTo>
                  <a:lnTo>
                    <a:pt x="525" y="726"/>
                  </a:lnTo>
                  <a:lnTo>
                    <a:pt x="517" y="739"/>
                  </a:lnTo>
                  <a:lnTo>
                    <a:pt x="508" y="752"/>
                  </a:lnTo>
                  <a:lnTo>
                    <a:pt x="498" y="764"/>
                  </a:lnTo>
                  <a:lnTo>
                    <a:pt x="488" y="774"/>
                  </a:lnTo>
                  <a:lnTo>
                    <a:pt x="475" y="783"/>
                  </a:lnTo>
                  <a:lnTo>
                    <a:pt x="464" y="792"/>
                  </a:lnTo>
                  <a:close/>
                  <a:moveTo>
                    <a:pt x="386" y="342"/>
                  </a:moveTo>
                  <a:lnTo>
                    <a:pt x="386" y="320"/>
                  </a:lnTo>
                  <a:lnTo>
                    <a:pt x="384" y="301"/>
                  </a:lnTo>
                  <a:lnTo>
                    <a:pt x="381" y="283"/>
                  </a:lnTo>
                  <a:lnTo>
                    <a:pt x="376" y="266"/>
                  </a:lnTo>
                  <a:lnTo>
                    <a:pt x="371" y="251"/>
                  </a:lnTo>
                  <a:lnTo>
                    <a:pt x="365" y="238"/>
                  </a:lnTo>
                  <a:lnTo>
                    <a:pt x="357" y="227"/>
                  </a:lnTo>
                  <a:lnTo>
                    <a:pt x="348" y="215"/>
                  </a:lnTo>
                  <a:lnTo>
                    <a:pt x="338" y="206"/>
                  </a:lnTo>
                  <a:lnTo>
                    <a:pt x="326" y="199"/>
                  </a:lnTo>
                  <a:lnTo>
                    <a:pt x="312" y="192"/>
                  </a:lnTo>
                  <a:lnTo>
                    <a:pt x="298" y="187"/>
                  </a:lnTo>
                  <a:lnTo>
                    <a:pt x="282" y="183"/>
                  </a:lnTo>
                  <a:lnTo>
                    <a:pt x="263" y="181"/>
                  </a:lnTo>
                  <a:lnTo>
                    <a:pt x="244" y="179"/>
                  </a:lnTo>
                  <a:lnTo>
                    <a:pt x="223" y="179"/>
                  </a:lnTo>
                  <a:lnTo>
                    <a:pt x="180" y="179"/>
                  </a:lnTo>
                  <a:lnTo>
                    <a:pt x="180" y="678"/>
                  </a:lnTo>
                  <a:lnTo>
                    <a:pt x="223" y="678"/>
                  </a:lnTo>
                  <a:lnTo>
                    <a:pt x="244" y="677"/>
                  </a:lnTo>
                  <a:lnTo>
                    <a:pt x="263" y="676"/>
                  </a:lnTo>
                  <a:lnTo>
                    <a:pt x="281" y="673"/>
                  </a:lnTo>
                  <a:lnTo>
                    <a:pt x="297" y="669"/>
                  </a:lnTo>
                  <a:lnTo>
                    <a:pt x="312" y="664"/>
                  </a:lnTo>
                  <a:lnTo>
                    <a:pt x="325" y="657"/>
                  </a:lnTo>
                  <a:lnTo>
                    <a:pt x="338" y="648"/>
                  </a:lnTo>
                  <a:lnTo>
                    <a:pt x="348" y="639"/>
                  </a:lnTo>
                  <a:lnTo>
                    <a:pt x="357" y="629"/>
                  </a:lnTo>
                  <a:lnTo>
                    <a:pt x="365" y="617"/>
                  </a:lnTo>
                  <a:lnTo>
                    <a:pt x="371" y="604"/>
                  </a:lnTo>
                  <a:lnTo>
                    <a:pt x="376" y="588"/>
                  </a:lnTo>
                  <a:lnTo>
                    <a:pt x="381" y="572"/>
                  </a:lnTo>
                  <a:lnTo>
                    <a:pt x="384" y="554"/>
                  </a:lnTo>
                  <a:lnTo>
                    <a:pt x="386" y="534"/>
                  </a:lnTo>
                  <a:lnTo>
                    <a:pt x="386" y="513"/>
                  </a:lnTo>
                  <a:lnTo>
                    <a:pt x="386" y="342"/>
                  </a:lnTo>
                  <a:close/>
                  <a:moveTo>
                    <a:pt x="1461" y="854"/>
                  </a:moveTo>
                  <a:lnTo>
                    <a:pt x="1443" y="854"/>
                  </a:lnTo>
                  <a:lnTo>
                    <a:pt x="1425" y="853"/>
                  </a:lnTo>
                  <a:lnTo>
                    <a:pt x="1408" y="852"/>
                  </a:lnTo>
                  <a:lnTo>
                    <a:pt x="1392" y="850"/>
                  </a:lnTo>
                  <a:lnTo>
                    <a:pt x="1375" y="847"/>
                  </a:lnTo>
                  <a:lnTo>
                    <a:pt x="1360" y="845"/>
                  </a:lnTo>
                  <a:lnTo>
                    <a:pt x="1346" y="841"/>
                  </a:lnTo>
                  <a:lnTo>
                    <a:pt x="1332" y="837"/>
                  </a:lnTo>
                  <a:lnTo>
                    <a:pt x="1318" y="832"/>
                  </a:lnTo>
                  <a:lnTo>
                    <a:pt x="1306" y="827"/>
                  </a:lnTo>
                  <a:lnTo>
                    <a:pt x="1294" y="822"/>
                  </a:lnTo>
                  <a:lnTo>
                    <a:pt x="1282" y="815"/>
                  </a:lnTo>
                  <a:lnTo>
                    <a:pt x="1270" y="808"/>
                  </a:lnTo>
                  <a:lnTo>
                    <a:pt x="1260" y="800"/>
                  </a:lnTo>
                  <a:lnTo>
                    <a:pt x="1250" y="792"/>
                  </a:lnTo>
                  <a:lnTo>
                    <a:pt x="1241" y="784"/>
                  </a:lnTo>
                  <a:lnTo>
                    <a:pt x="1232" y="775"/>
                  </a:lnTo>
                  <a:lnTo>
                    <a:pt x="1224" y="766"/>
                  </a:lnTo>
                  <a:lnTo>
                    <a:pt x="1216" y="754"/>
                  </a:lnTo>
                  <a:lnTo>
                    <a:pt x="1209" y="744"/>
                  </a:lnTo>
                  <a:lnTo>
                    <a:pt x="1203" y="733"/>
                  </a:lnTo>
                  <a:lnTo>
                    <a:pt x="1197" y="721"/>
                  </a:lnTo>
                  <a:lnTo>
                    <a:pt x="1192" y="709"/>
                  </a:lnTo>
                  <a:lnTo>
                    <a:pt x="1187" y="695"/>
                  </a:lnTo>
                  <a:lnTo>
                    <a:pt x="1183" y="682"/>
                  </a:lnTo>
                  <a:lnTo>
                    <a:pt x="1179" y="668"/>
                  </a:lnTo>
                  <a:lnTo>
                    <a:pt x="1176" y="653"/>
                  </a:lnTo>
                  <a:lnTo>
                    <a:pt x="1174" y="637"/>
                  </a:lnTo>
                  <a:lnTo>
                    <a:pt x="1172" y="622"/>
                  </a:lnTo>
                  <a:lnTo>
                    <a:pt x="1171" y="606"/>
                  </a:lnTo>
                  <a:lnTo>
                    <a:pt x="1170" y="588"/>
                  </a:lnTo>
                  <a:lnTo>
                    <a:pt x="1170" y="571"/>
                  </a:lnTo>
                  <a:lnTo>
                    <a:pt x="1170" y="22"/>
                  </a:lnTo>
                  <a:lnTo>
                    <a:pt x="1349" y="22"/>
                  </a:lnTo>
                  <a:lnTo>
                    <a:pt x="1349" y="529"/>
                  </a:lnTo>
                  <a:lnTo>
                    <a:pt x="1350" y="551"/>
                  </a:lnTo>
                  <a:lnTo>
                    <a:pt x="1350" y="571"/>
                  </a:lnTo>
                  <a:lnTo>
                    <a:pt x="1352" y="589"/>
                  </a:lnTo>
                  <a:lnTo>
                    <a:pt x="1354" y="606"/>
                  </a:lnTo>
                  <a:lnTo>
                    <a:pt x="1356" y="621"/>
                  </a:lnTo>
                  <a:lnTo>
                    <a:pt x="1360" y="634"/>
                  </a:lnTo>
                  <a:lnTo>
                    <a:pt x="1364" y="646"/>
                  </a:lnTo>
                  <a:lnTo>
                    <a:pt x="1370" y="658"/>
                  </a:lnTo>
                  <a:lnTo>
                    <a:pt x="1376" y="668"/>
                  </a:lnTo>
                  <a:lnTo>
                    <a:pt x="1385" y="676"/>
                  </a:lnTo>
                  <a:lnTo>
                    <a:pt x="1394" y="682"/>
                  </a:lnTo>
                  <a:lnTo>
                    <a:pt x="1404" y="688"/>
                  </a:lnTo>
                  <a:lnTo>
                    <a:pt x="1415" y="692"/>
                  </a:lnTo>
                  <a:lnTo>
                    <a:pt x="1429" y="695"/>
                  </a:lnTo>
                  <a:lnTo>
                    <a:pt x="1444" y="697"/>
                  </a:lnTo>
                  <a:lnTo>
                    <a:pt x="1461" y="697"/>
                  </a:lnTo>
                  <a:lnTo>
                    <a:pt x="1477" y="697"/>
                  </a:lnTo>
                  <a:lnTo>
                    <a:pt x="1493" y="695"/>
                  </a:lnTo>
                  <a:lnTo>
                    <a:pt x="1506" y="692"/>
                  </a:lnTo>
                  <a:lnTo>
                    <a:pt x="1518" y="688"/>
                  </a:lnTo>
                  <a:lnTo>
                    <a:pt x="1528" y="682"/>
                  </a:lnTo>
                  <a:lnTo>
                    <a:pt x="1538" y="675"/>
                  </a:lnTo>
                  <a:lnTo>
                    <a:pt x="1545" y="667"/>
                  </a:lnTo>
                  <a:lnTo>
                    <a:pt x="1552" y="658"/>
                  </a:lnTo>
                  <a:lnTo>
                    <a:pt x="1557" y="646"/>
                  </a:lnTo>
                  <a:lnTo>
                    <a:pt x="1562" y="634"/>
                  </a:lnTo>
                  <a:lnTo>
                    <a:pt x="1565" y="620"/>
                  </a:lnTo>
                  <a:lnTo>
                    <a:pt x="1568" y="606"/>
                  </a:lnTo>
                  <a:lnTo>
                    <a:pt x="1570" y="588"/>
                  </a:lnTo>
                  <a:lnTo>
                    <a:pt x="1571" y="570"/>
                  </a:lnTo>
                  <a:lnTo>
                    <a:pt x="1571" y="551"/>
                  </a:lnTo>
                  <a:lnTo>
                    <a:pt x="1572" y="529"/>
                  </a:lnTo>
                  <a:lnTo>
                    <a:pt x="1572" y="22"/>
                  </a:lnTo>
                  <a:lnTo>
                    <a:pt x="1752" y="22"/>
                  </a:lnTo>
                  <a:lnTo>
                    <a:pt x="1752" y="571"/>
                  </a:lnTo>
                  <a:lnTo>
                    <a:pt x="1752" y="588"/>
                  </a:lnTo>
                  <a:lnTo>
                    <a:pt x="1751" y="606"/>
                  </a:lnTo>
                  <a:lnTo>
                    <a:pt x="1750" y="622"/>
                  </a:lnTo>
                  <a:lnTo>
                    <a:pt x="1747" y="638"/>
                  </a:lnTo>
                  <a:lnTo>
                    <a:pt x="1745" y="654"/>
                  </a:lnTo>
                  <a:lnTo>
                    <a:pt x="1742" y="668"/>
                  </a:lnTo>
                  <a:lnTo>
                    <a:pt x="1738" y="682"/>
                  </a:lnTo>
                  <a:lnTo>
                    <a:pt x="1734" y="695"/>
                  </a:lnTo>
                  <a:lnTo>
                    <a:pt x="1729" y="709"/>
                  </a:lnTo>
                  <a:lnTo>
                    <a:pt x="1724" y="722"/>
                  </a:lnTo>
                  <a:lnTo>
                    <a:pt x="1718" y="733"/>
                  </a:lnTo>
                  <a:lnTo>
                    <a:pt x="1712" y="744"/>
                  </a:lnTo>
                  <a:lnTo>
                    <a:pt x="1705" y="755"/>
                  </a:lnTo>
                  <a:lnTo>
                    <a:pt x="1698" y="766"/>
                  </a:lnTo>
                  <a:lnTo>
                    <a:pt x="1689" y="775"/>
                  </a:lnTo>
                  <a:lnTo>
                    <a:pt x="1680" y="784"/>
                  </a:lnTo>
                  <a:lnTo>
                    <a:pt x="1671" y="793"/>
                  </a:lnTo>
                  <a:lnTo>
                    <a:pt x="1661" y="801"/>
                  </a:lnTo>
                  <a:lnTo>
                    <a:pt x="1651" y="808"/>
                  </a:lnTo>
                  <a:lnTo>
                    <a:pt x="1639" y="816"/>
                  </a:lnTo>
                  <a:lnTo>
                    <a:pt x="1628" y="822"/>
                  </a:lnTo>
                  <a:lnTo>
                    <a:pt x="1616" y="827"/>
                  </a:lnTo>
                  <a:lnTo>
                    <a:pt x="1603" y="833"/>
                  </a:lnTo>
                  <a:lnTo>
                    <a:pt x="1589" y="837"/>
                  </a:lnTo>
                  <a:lnTo>
                    <a:pt x="1575" y="841"/>
                  </a:lnTo>
                  <a:lnTo>
                    <a:pt x="1561" y="845"/>
                  </a:lnTo>
                  <a:lnTo>
                    <a:pt x="1546" y="848"/>
                  </a:lnTo>
                  <a:lnTo>
                    <a:pt x="1530" y="850"/>
                  </a:lnTo>
                  <a:lnTo>
                    <a:pt x="1513" y="852"/>
                  </a:lnTo>
                  <a:lnTo>
                    <a:pt x="1497" y="853"/>
                  </a:lnTo>
                  <a:lnTo>
                    <a:pt x="1478" y="854"/>
                  </a:lnTo>
                  <a:lnTo>
                    <a:pt x="1461" y="854"/>
                  </a:lnTo>
                  <a:close/>
                  <a:moveTo>
                    <a:pt x="2395" y="835"/>
                  </a:moveTo>
                  <a:lnTo>
                    <a:pt x="2394" y="22"/>
                  </a:lnTo>
                  <a:lnTo>
                    <a:pt x="2574" y="22"/>
                  </a:lnTo>
                  <a:lnTo>
                    <a:pt x="2575" y="835"/>
                  </a:lnTo>
                  <a:lnTo>
                    <a:pt x="2395" y="835"/>
                  </a:lnTo>
                  <a:close/>
                  <a:moveTo>
                    <a:pt x="3430" y="145"/>
                  </a:moveTo>
                  <a:lnTo>
                    <a:pt x="3420" y="145"/>
                  </a:lnTo>
                  <a:lnTo>
                    <a:pt x="3411" y="146"/>
                  </a:lnTo>
                  <a:lnTo>
                    <a:pt x="3402" y="148"/>
                  </a:lnTo>
                  <a:lnTo>
                    <a:pt x="3393" y="150"/>
                  </a:lnTo>
                  <a:lnTo>
                    <a:pt x="3386" y="153"/>
                  </a:lnTo>
                  <a:lnTo>
                    <a:pt x="3377" y="157"/>
                  </a:lnTo>
                  <a:lnTo>
                    <a:pt x="3371" y="161"/>
                  </a:lnTo>
                  <a:lnTo>
                    <a:pt x="3365" y="165"/>
                  </a:lnTo>
                  <a:lnTo>
                    <a:pt x="3359" y="170"/>
                  </a:lnTo>
                  <a:lnTo>
                    <a:pt x="3354" y="177"/>
                  </a:lnTo>
                  <a:lnTo>
                    <a:pt x="3350" y="183"/>
                  </a:lnTo>
                  <a:lnTo>
                    <a:pt x="3347" y="189"/>
                  </a:lnTo>
                  <a:lnTo>
                    <a:pt x="3344" y="196"/>
                  </a:lnTo>
                  <a:lnTo>
                    <a:pt x="3342" y="204"/>
                  </a:lnTo>
                  <a:lnTo>
                    <a:pt x="3341" y="211"/>
                  </a:lnTo>
                  <a:lnTo>
                    <a:pt x="3341" y="219"/>
                  </a:lnTo>
                  <a:lnTo>
                    <a:pt x="3341" y="227"/>
                  </a:lnTo>
                  <a:lnTo>
                    <a:pt x="3342" y="235"/>
                  </a:lnTo>
                  <a:lnTo>
                    <a:pt x="3344" y="242"/>
                  </a:lnTo>
                  <a:lnTo>
                    <a:pt x="3347" y="248"/>
                  </a:lnTo>
                  <a:lnTo>
                    <a:pt x="3350" y="255"/>
                  </a:lnTo>
                  <a:lnTo>
                    <a:pt x="3354" y="261"/>
                  </a:lnTo>
                  <a:lnTo>
                    <a:pt x="3359" y="268"/>
                  </a:lnTo>
                  <a:lnTo>
                    <a:pt x="3365" y="274"/>
                  </a:lnTo>
                  <a:lnTo>
                    <a:pt x="3371" y="281"/>
                  </a:lnTo>
                  <a:lnTo>
                    <a:pt x="3378" y="286"/>
                  </a:lnTo>
                  <a:lnTo>
                    <a:pt x="3387" y="292"/>
                  </a:lnTo>
                  <a:lnTo>
                    <a:pt x="3396" y="298"/>
                  </a:lnTo>
                  <a:lnTo>
                    <a:pt x="3415" y="308"/>
                  </a:lnTo>
                  <a:lnTo>
                    <a:pt x="3439" y="319"/>
                  </a:lnTo>
                  <a:lnTo>
                    <a:pt x="3469" y="333"/>
                  </a:lnTo>
                  <a:lnTo>
                    <a:pt x="3498" y="345"/>
                  </a:lnTo>
                  <a:lnTo>
                    <a:pt x="3526" y="356"/>
                  </a:lnTo>
                  <a:lnTo>
                    <a:pt x="3553" y="367"/>
                  </a:lnTo>
                  <a:lnTo>
                    <a:pt x="3578" y="378"/>
                  </a:lnTo>
                  <a:lnTo>
                    <a:pt x="3602" y="391"/>
                  </a:lnTo>
                  <a:lnTo>
                    <a:pt x="3612" y="397"/>
                  </a:lnTo>
                  <a:lnTo>
                    <a:pt x="3623" y="404"/>
                  </a:lnTo>
                  <a:lnTo>
                    <a:pt x="3632" y="410"/>
                  </a:lnTo>
                  <a:lnTo>
                    <a:pt x="3643" y="417"/>
                  </a:lnTo>
                  <a:lnTo>
                    <a:pt x="3652" y="425"/>
                  </a:lnTo>
                  <a:lnTo>
                    <a:pt x="3662" y="434"/>
                  </a:lnTo>
                  <a:lnTo>
                    <a:pt x="3670" y="444"/>
                  </a:lnTo>
                  <a:lnTo>
                    <a:pt x="3678" y="454"/>
                  </a:lnTo>
                  <a:lnTo>
                    <a:pt x="3686" y="464"/>
                  </a:lnTo>
                  <a:lnTo>
                    <a:pt x="3693" y="475"/>
                  </a:lnTo>
                  <a:lnTo>
                    <a:pt x="3700" y="486"/>
                  </a:lnTo>
                  <a:lnTo>
                    <a:pt x="3706" y="498"/>
                  </a:lnTo>
                  <a:lnTo>
                    <a:pt x="3711" y="510"/>
                  </a:lnTo>
                  <a:lnTo>
                    <a:pt x="3715" y="523"/>
                  </a:lnTo>
                  <a:lnTo>
                    <a:pt x="3719" y="535"/>
                  </a:lnTo>
                  <a:lnTo>
                    <a:pt x="3722" y="549"/>
                  </a:lnTo>
                  <a:lnTo>
                    <a:pt x="3724" y="563"/>
                  </a:lnTo>
                  <a:lnTo>
                    <a:pt x="3726" y="576"/>
                  </a:lnTo>
                  <a:lnTo>
                    <a:pt x="3727" y="590"/>
                  </a:lnTo>
                  <a:lnTo>
                    <a:pt x="3728" y="606"/>
                  </a:lnTo>
                  <a:lnTo>
                    <a:pt x="3727" y="619"/>
                  </a:lnTo>
                  <a:lnTo>
                    <a:pt x="3726" y="632"/>
                  </a:lnTo>
                  <a:lnTo>
                    <a:pt x="3725" y="645"/>
                  </a:lnTo>
                  <a:lnTo>
                    <a:pt x="3723" y="659"/>
                  </a:lnTo>
                  <a:lnTo>
                    <a:pt x="3720" y="671"/>
                  </a:lnTo>
                  <a:lnTo>
                    <a:pt x="3716" y="683"/>
                  </a:lnTo>
                  <a:lnTo>
                    <a:pt x="3713" y="695"/>
                  </a:lnTo>
                  <a:lnTo>
                    <a:pt x="3708" y="707"/>
                  </a:lnTo>
                  <a:lnTo>
                    <a:pt x="3703" y="718"/>
                  </a:lnTo>
                  <a:lnTo>
                    <a:pt x="3697" y="729"/>
                  </a:lnTo>
                  <a:lnTo>
                    <a:pt x="3690" y="739"/>
                  </a:lnTo>
                  <a:lnTo>
                    <a:pt x="3683" y="749"/>
                  </a:lnTo>
                  <a:lnTo>
                    <a:pt x="3676" y="760"/>
                  </a:lnTo>
                  <a:lnTo>
                    <a:pt x="3668" y="769"/>
                  </a:lnTo>
                  <a:lnTo>
                    <a:pt x="3660" y="778"/>
                  </a:lnTo>
                  <a:lnTo>
                    <a:pt x="3651" y="786"/>
                  </a:lnTo>
                  <a:lnTo>
                    <a:pt x="3641" y="794"/>
                  </a:lnTo>
                  <a:lnTo>
                    <a:pt x="3631" y="801"/>
                  </a:lnTo>
                  <a:lnTo>
                    <a:pt x="3621" y="808"/>
                  </a:lnTo>
                  <a:lnTo>
                    <a:pt x="3611" y="816"/>
                  </a:lnTo>
                  <a:lnTo>
                    <a:pt x="3599" y="822"/>
                  </a:lnTo>
                  <a:lnTo>
                    <a:pt x="3587" y="827"/>
                  </a:lnTo>
                  <a:lnTo>
                    <a:pt x="3575" y="833"/>
                  </a:lnTo>
                  <a:lnTo>
                    <a:pt x="3563" y="837"/>
                  </a:lnTo>
                  <a:lnTo>
                    <a:pt x="3550" y="841"/>
                  </a:lnTo>
                  <a:lnTo>
                    <a:pt x="3536" y="845"/>
                  </a:lnTo>
                  <a:lnTo>
                    <a:pt x="3522" y="848"/>
                  </a:lnTo>
                  <a:lnTo>
                    <a:pt x="3508" y="851"/>
                  </a:lnTo>
                  <a:lnTo>
                    <a:pt x="3494" y="853"/>
                  </a:lnTo>
                  <a:lnTo>
                    <a:pt x="3478" y="854"/>
                  </a:lnTo>
                  <a:lnTo>
                    <a:pt x="3463" y="855"/>
                  </a:lnTo>
                  <a:lnTo>
                    <a:pt x="3448" y="855"/>
                  </a:lnTo>
                  <a:lnTo>
                    <a:pt x="3423" y="854"/>
                  </a:lnTo>
                  <a:lnTo>
                    <a:pt x="3401" y="853"/>
                  </a:lnTo>
                  <a:lnTo>
                    <a:pt x="3378" y="849"/>
                  </a:lnTo>
                  <a:lnTo>
                    <a:pt x="3357" y="845"/>
                  </a:lnTo>
                  <a:lnTo>
                    <a:pt x="3337" y="839"/>
                  </a:lnTo>
                  <a:lnTo>
                    <a:pt x="3316" y="832"/>
                  </a:lnTo>
                  <a:lnTo>
                    <a:pt x="3297" y="824"/>
                  </a:lnTo>
                  <a:lnTo>
                    <a:pt x="3278" y="814"/>
                  </a:lnTo>
                  <a:lnTo>
                    <a:pt x="3260" y="803"/>
                  </a:lnTo>
                  <a:lnTo>
                    <a:pt x="3243" y="791"/>
                  </a:lnTo>
                  <a:lnTo>
                    <a:pt x="3227" y="777"/>
                  </a:lnTo>
                  <a:lnTo>
                    <a:pt x="3210" y="763"/>
                  </a:lnTo>
                  <a:lnTo>
                    <a:pt x="3195" y="746"/>
                  </a:lnTo>
                  <a:lnTo>
                    <a:pt x="3181" y="729"/>
                  </a:lnTo>
                  <a:lnTo>
                    <a:pt x="3166" y="711"/>
                  </a:lnTo>
                  <a:lnTo>
                    <a:pt x="3153" y="691"/>
                  </a:lnTo>
                  <a:lnTo>
                    <a:pt x="3294" y="591"/>
                  </a:lnTo>
                  <a:lnTo>
                    <a:pt x="3303" y="606"/>
                  </a:lnTo>
                  <a:lnTo>
                    <a:pt x="3311" y="619"/>
                  </a:lnTo>
                  <a:lnTo>
                    <a:pt x="3320" y="631"/>
                  </a:lnTo>
                  <a:lnTo>
                    <a:pt x="3330" y="642"/>
                  </a:lnTo>
                  <a:lnTo>
                    <a:pt x="3338" y="652"/>
                  </a:lnTo>
                  <a:lnTo>
                    <a:pt x="3347" y="662"/>
                  </a:lnTo>
                  <a:lnTo>
                    <a:pt x="3356" y="670"/>
                  </a:lnTo>
                  <a:lnTo>
                    <a:pt x="3366" y="677"/>
                  </a:lnTo>
                  <a:lnTo>
                    <a:pt x="3375" y="683"/>
                  </a:lnTo>
                  <a:lnTo>
                    <a:pt x="3386" y="689"/>
                  </a:lnTo>
                  <a:lnTo>
                    <a:pt x="3396" y="693"/>
                  </a:lnTo>
                  <a:lnTo>
                    <a:pt x="3406" y="697"/>
                  </a:lnTo>
                  <a:lnTo>
                    <a:pt x="3417" y="700"/>
                  </a:lnTo>
                  <a:lnTo>
                    <a:pt x="3428" y="702"/>
                  </a:lnTo>
                  <a:lnTo>
                    <a:pt x="3440" y="703"/>
                  </a:lnTo>
                  <a:lnTo>
                    <a:pt x="3452" y="704"/>
                  </a:lnTo>
                  <a:lnTo>
                    <a:pt x="3463" y="703"/>
                  </a:lnTo>
                  <a:lnTo>
                    <a:pt x="3474" y="702"/>
                  </a:lnTo>
                  <a:lnTo>
                    <a:pt x="3485" y="700"/>
                  </a:lnTo>
                  <a:lnTo>
                    <a:pt x="3495" y="697"/>
                  </a:lnTo>
                  <a:lnTo>
                    <a:pt x="3503" y="694"/>
                  </a:lnTo>
                  <a:lnTo>
                    <a:pt x="3512" y="690"/>
                  </a:lnTo>
                  <a:lnTo>
                    <a:pt x="3519" y="685"/>
                  </a:lnTo>
                  <a:lnTo>
                    <a:pt x="3526" y="680"/>
                  </a:lnTo>
                  <a:lnTo>
                    <a:pt x="3532" y="674"/>
                  </a:lnTo>
                  <a:lnTo>
                    <a:pt x="3539" y="667"/>
                  </a:lnTo>
                  <a:lnTo>
                    <a:pt x="3543" y="661"/>
                  </a:lnTo>
                  <a:lnTo>
                    <a:pt x="3547" y="653"/>
                  </a:lnTo>
                  <a:lnTo>
                    <a:pt x="3550" y="644"/>
                  </a:lnTo>
                  <a:lnTo>
                    <a:pt x="3553" y="636"/>
                  </a:lnTo>
                  <a:lnTo>
                    <a:pt x="3554" y="628"/>
                  </a:lnTo>
                  <a:lnTo>
                    <a:pt x="3554" y="619"/>
                  </a:lnTo>
                  <a:lnTo>
                    <a:pt x="3554" y="611"/>
                  </a:lnTo>
                  <a:lnTo>
                    <a:pt x="3553" y="603"/>
                  </a:lnTo>
                  <a:lnTo>
                    <a:pt x="3551" y="594"/>
                  </a:lnTo>
                  <a:lnTo>
                    <a:pt x="3549" y="587"/>
                  </a:lnTo>
                  <a:lnTo>
                    <a:pt x="3546" y="580"/>
                  </a:lnTo>
                  <a:lnTo>
                    <a:pt x="3542" y="573"/>
                  </a:lnTo>
                  <a:lnTo>
                    <a:pt x="3538" y="567"/>
                  </a:lnTo>
                  <a:lnTo>
                    <a:pt x="3532" y="560"/>
                  </a:lnTo>
                  <a:lnTo>
                    <a:pt x="3526" y="554"/>
                  </a:lnTo>
                  <a:lnTo>
                    <a:pt x="3519" y="548"/>
                  </a:lnTo>
                  <a:lnTo>
                    <a:pt x="3512" y="541"/>
                  </a:lnTo>
                  <a:lnTo>
                    <a:pt x="3504" y="536"/>
                  </a:lnTo>
                  <a:lnTo>
                    <a:pt x="3496" y="530"/>
                  </a:lnTo>
                  <a:lnTo>
                    <a:pt x="3486" y="525"/>
                  </a:lnTo>
                  <a:lnTo>
                    <a:pt x="3475" y="520"/>
                  </a:lnTo>
                  <a:lnTo>
                    <a:pt x="3464" y="515"/>
                  </a:lnTo>
                  <a:lnTo>
                    <a:pt x="3435" y="503"/>
                  </a:lnTo>
                  <a:lnTo>
                    <a:pt x="3406" y="492"/>
                  </a:lnTo>
                  <a:lnTo>
                    <a:pt x="3378" y="480"/>
                  </a:lnTo>
                  <a:lnTo>
                    <a:pt x="3353" y="469"/>
                  </a:lnTo>
                  <a:lnTo>
                    <a:pt x="3328" y="458"/>
                  </a:lnTo>
                  <a:lnTo>
                    <a:pt x="3305" y="446"/>
                  </a:lnTo>
                  <a:lnTo>
                    <a:pt x="3283" y="432"/>
                  </a:lnTo>
                  <a:lnTo>
                    <a:pt x="3263" y="418"/>
                  </a:lnTo>
                  <a:lnTo>
                    <a:pt x="3252" y="410"/>
                  </a:lnTo>
                  <a:lnTo>
                    <a:pt x="3243" y="401"/>
                  </a:lnTo>
                  <a:lnTo>
                    <a:pt x="3234" y="392"/>
                  </a:lnTo>
                  <a:lnTo>
                    <a:pt x="3226" y="381"/>
                  </a:lnTo>
                  <a:lnTo>
                    <a:pt x="3217" y="371"/>
                  </a:lnTo>
                  <a:lnTo>
                    <a:pt x="3210" y="361"/>
                  </a:lnTo>
                  <a:lnTo>
                    <a:pt x="3204" y="350"/>
                  </a:lnTo>
                  <a:lnTo>
                    <a:pt x="3199" y="339"/>
                  </a:lnTo>
                  <a:lnTo>
                    <a:pt x="3194" y="327"/>
                  </a:lnTo>
                  <a:lnTo>
                    <a:pt x="3189" y="315"/>
                  </a:lnTo>
                  <a:lnTo>
                    <a:pt x="3186" y="303"/>
                  </a:lnTo>
                  <a:lnTo>
                    <a:pt x="3183" y="291"/>
                  </a:lnTo>
                  <a:lnTo>
                    <a:pt x="3180" y="277"/>
                  </a:lnTo>
                  <a:lnTo>
                    <a:pt x="3179" y="264"/>
                  </a:lnTo>
                  <a:lnTo>
                    <a:pt x="3178" y="250"/>
                  </a:lnTo>
                  <a:lnTo>
                    <a:pt x="3177" y="236"/>
                  </a:lnTo>
                  <a:lnTo>
                    <a:pt x="3178" y="222"/>
                  </a:lnTo>
                  <a:lnTo>
                    <a:pt x="3179" y="210"/>
                  </a:lnTo>
                  <a:lnTo>
                    <a:pt x="3180" y="197"/>
                  </a:lnTo>
                  <a:lnTo>
                    <a:pt x="3182" y="185"/>
                  </a:lnTo>
                  <a:lnTo>
                    <a:pt x="3185" y="173"/>
                  </a:lnTo>
                  <a:lnTo>
                    <a:pt x="3188" y="161"/>
                  </a:lnTo>
                  <a:lnTo>
                    <a:pt x="3191" y="150"/>
                  </a:lnTo>
                  <a:lnTo>
                    <a:pt x="3195" y="139"/>
                  </a:lnTo>
                  <a:lnTo>
                    <a:pt x="3200" y="128"/>
                  </a:lnTo>
                  <a:lnTo>
                    <a:pt x="3205" y="117"/>
                  </a:lnTo>
                  <a:lnTo>
                    <a:pt x="3211" y="108"/>
                  </a:lnTo>
                  <a:lnTo>
                    <a:pt x="3217" y="98"/>
                  </a:lnTo>
                  <a:lnTo>
                    <a:pt x="3225" y="89"/>
                  </a:lnTo>
                  <a:lnTo>
                    <a:pt x="3232" y="81"/>
                  </a:lnTo>
                  <a:lnTo>
                    <a:pt x="3240" y="73"/>
                  </a:lnTo>
                  <a:lnTo>
                    <a:pt x="3248" y="65"/>
                  </a:lnTo>
                  <a:lnTo>
                    <a:pt x="3257" y="57"/>
                  </a:lnTo>
                  <a:lnTo>
                    <a:pt x="3266" y="50"/>
                  </a:lnTo>
                  <a:lnTo>
                    <a:pt x="3276" y="43"/>
                  </a:lnTo>
                  <a:lnTo>
                    <a:pt x="3286" y="37"/>
                  </a:lnTo>
                  <a:lnTo>
                    <a:pt x="3297" y="31"/>
                  </a:lnTo>
                  <a:lnTo>
                    <a:pt x="3307" y="26"/>
                  </a:lnTo>
                  <a:lnTo>
                    <a:pt x="3319" y="22"/>
                  </a:lnTo>
                  <a:lnTo>
                    <a:pt x="3331" y="17"/>
                  </a:lnTo>
                  <a:lnTo>
                    <a:pt x="3344" y="14"/>
                  </a:lnTo>
                  <a:lnTo>
                    <a:pt x="3356" y="9"/>
                  </a:lnTo>
                  <a:lnTo>
                    <a:pt x="3369" y="6"/>
                  </a:lnTo>
                  <a:lnTo>
                    <a:pt x="3383" y="4"/>
                  </a:lnTo>
                  <a:lnTo>
                    <a:pt x="3397" y="2"/>
                  </a:lnTo>
                  <a:lnTo>
                    <a:pt x="3411" y="1"/>
                  </a:lnTo>
                  <a:lnTo>
                    <a:pt x="3425" y="0"/>
                  </a:lnTo>
                  <a:lnTo>
                    <a:pt x="3441" y="0"/>
                  </a:lnTo>
                  <a:lnTo>
                    <a:pt x="3462" y="0"/>
                  </a:lnTo>
                  <a:lnTo>
                    <a:pt x="3483" y="2"/>
                  </a:lnTo>
                  <a:lnTo>
                    <a:pt x="3504" y="5"/>
                  </a:lnTo>
                  <a:lnTo>
                    <a:pt x="3524" y="9"/>
                  </a:lnTo>
                  <a:lnTo>
                    <a:pt x="3543" y="15"/>
                  </a:lnTo>
                  <a:lnTo>
                    <a:pt x="3561" y="21"/>
                  </a:lnTo>
                  <a:lnTo>
                    <a:pt x="3579" y="28"/>
                  </a:lnTo>
                  <a:lnTo>
                    <a:pt x="3597" y="36"/>
                  </a:lnTo>
                  <a:lnTo>
                    <a:pt x="3613" y="46"/>
                  </a:lnTo>
                  <a:lnTo>
                    <a:pt x="3628" y="56"/>
                  </a:lnTo>
                  <a:lnTo>
                    <a:pt x="3644" y="69"/>
                  </a:lnTo>
                  <a:lnTo>
                    <a:pt x="3658" y="82"/>
                  </a:lnTo>
                  <a:lnTo>
                    <a:pt x="3671" y="95"/>
                  </a:lnTo>
                  <a:lnTo>
                    <a:pt x="3683" y="110"/>
                  </a:lnTo>
                  <a:lnTo>
                    <a:pt x="3696" y="127"/>
                  </a:lnTo>
                  <a:lnTo>
                    <a:pt x="3707" y="144"/>
                  </a:lnTo>
                  <a:lnTo>
                    <a:pt x="3577" y="236"/>
                  </a:lnTo>
                  <a:lnTo>
                    <a:pt x="3569" y="226"/>
                  </a:lnTo>
                  <a:lnTo>
                    <a:pt x="3561" y="214"/>
                  </a:lnTo>
                  <a:lnTo>
                    <a:pt x="3553" y="205"/>
                  </a:lnTo>
                  <a:lnTo>
                    <a:pt x="3544" y="196"/>
                  </a:lnTo>
                  <a:lnTo>
                    <a:pt x="3535" y="188"/>
                  </a:lnTo>
                  <a:lnTo>
                    <a:pt x="3526" y="181"/>
                  </a:lnTo>
                  <a:lnTo>
                    <a:pt x="3518" y="174"/>
                  </a:lnTo>
                  <a:lnTo>
                    <a:pt x="3509" y="167"/>
                  </a:lnTo>
                  <a:lnTo>
                    <a:pt x="3500" y="162"/>
                  </a:lnTo>
                  <a:lnTo>
                    <a:pt x="3491" y="157"/>
                  </a:lnTo>
                  <a:lnTo>
                    <a:pt x="3480" y="153"/>
                  </a:lnTo>
                  <a:lnTo>
                    <a:pt x="3471" y="150"/>
                  </a:lnTo>
                  <a:lnTo>
                    <a:pt x="3461" y="148"/>
                  </a:lnTo>
                  <a:lnTo>
                    <a:pt x="3451" y="146"/>
                  </a:lnTo>
                  <a:lnTo>
                    <a:pt x="3441" y="145"/>
                  </a:lnTo>
                  <a:lnTo>
                    <a:pt x="3430" y="145"/>
                  </a:lnTo>
                  <a:close/>
                  <a:moveTo>
                    <a:pt x="4730" y="406"/>
                  </a:moveTo>
                  <a:lnTo>
                    <a:pt x="4745" y="412"/>
                  </a:lnTo>
                  <a:lnTo>
                    <a:pt x="4761" y="418"/>
                  </a:lnTo>
                  <a:lnTo>
                    <a:pt x="4774" y="426"/>
                  </a:lnTo>
                  <a:lnTo>
                    <a:pt x="4787" y="434"/>
                  </a:lnTo>
                  <a:lnTo>
                    <a:pt x="4798" y="444"/>
                  </a:lnTo>
                  <a:lnTo>
                    <a:pt x="4810" y="453"/>
                  </a:lnTo>
                  <a:lnTo>
                    <a:pt x="4819" y="464"/>
                  </a:lnTo>
                  <a:lnTo>
                    <a:pt x="4828" y="475"/>
                  </a:lnTo>
                  <a:lnTo>
                    <a:pt x="4835" y="488"/>
                  </a:lnTo>
                  <a:lnTo>
                    <a:pt x="4842" y="502"/>
                  </a:lnTo>
                  <a:lnTo>
                    <a:pt x="4847" y="516"/>
                  </a:lnTo>
                  <a:lnTo>
                    <a:pt x="4853" y="531"/>
                  </a:lnTo>
                  <a:lnTo>
                    <a:pt x="4856" y="548"/>
                  </a:lnTo>
                  <a:lnTo>
                    <a:pt x="4859" y="564"/>
                  </a:lnTo>
                  <a:lnTo>
                    <a:pt x="4860" y="582"/>
                  </a:lnTo>
                  <a:lnTo>
                    <a:pt x="4861" y="601"/>
                  </a:lnTo>
                  <a:lnTo>
                    <a:pt x="4860" y="616"/>
                  </a:lnTo>
                  <a:lnTo>
                    <a:pt x="4860" y="630"/>
                  </a:lnTo>
                  <a:lnTo>
                    <a:pt x="4858" y="643"/>
                  </a:lnTo>
                  <a:lnTo>
                    <a:pt x="4856" y="657"/>
                  </a:lnTo>
                  <a:lnTo>
                    <a:pt x="4854" y="670"/>
                  </a:lnTo>
                  <a:lnTo>
                    <a:pt x="4850" y="681"/>
                  </a:lnTo>
                  <a:lnTo>
                    <a:pt x="4846" y="693"/>
                  </a:lnTo>
                  <a:lnTo>
                    <a:pt x="4842" y="704"/>
                  </a:lnTo>
                  <a:lnTo>
                    <a:pt x="4838" y="716"/>
                  </a:lnTo>
                  <a:lnTo>
                    <a:pt x="4833" y="726"/>
                  </a:lnTo>
                  <a:lnTo>
                    <a:pt x="4827" y="735"/>
                  </a:lnTo>
                  <a:lnTo>
                    <a:pt x="4821" y="744"/>
                  </a:lnTo>
                  <a:lnTo>
                    <a:pt x="4814" y="753"/>
                  </a:lnTo>
                  <a:lnTo>
                    <a:pt x="4807" y="762"/>
                  </a:lnTo>
                  <a:lnTo>
                    <a:pt x="4798" y="770"/>
                  </a:lnTo>
                  <a:lnTo>
                    <a:pt x="4789" y="778"/>
                  </a:lnTo>
                  <a:lnTo>
                    <a:pt x="4780" y="784"/>
                  </a:lnTo>
                  <a:lnTo>
                    <a:pt x="4771" y="791"/>
                  </a:lnTo>
                  <a:lnTo>
                    <a:pt x="4761" y="797"/>
                  </a:lnTo>
                  <a:lnTo>
                    <a:pt x="4750" y="802"/>
                  </a:lnTo>
                  <a:lnTo>
                    <a:pt x="4738" y="807"/>
                  </a:lnTo>
                  <a:lnTo>
                    <a:pt x="4726" y="813"/>
                  </a:lnTo>
                  <a:lnTo>
                    <a:pt x="4714" y="817"/>
                  </a:lnTo>
                  <a:lnTo>
                    <a:pt x="4701" y="821"/>
                  </a:lnTo>
                  <a:lnTo>
                    <a:pt x="4687" y="824"/>
                  </a:lnTo>
                  <a:lnTo>
                    <a:pt x="4673" y="827"/>
                  </a:lnTo>
                  <a:lnTo>
                    <a:pt x="4658" y="829"/>
                  </a:lnTo>
                  <a:lnTo>
                    <a:pt x="4643" y="831"/>
                  </a:lnTo>
                  <a:lnTo>
                    <a:pt x="4610" y="834"/>
                  </a:lnTo>
                  <a:lnTo>
                    <a:pt x="4575" y="835"/>
                  </a:lnTo>
                  <a:lnTo>
                    <a:pt x="4301" y="835"/>
                  </a:lnTo>
                  <a:lnTo>
                    <a:pt x="4301" y="22"/>
                  </a:lnTo>
                  <a:lnTo>
                    <a:pt x="4570" y="22"/>
                  </a:lnTo>
                  <a:lnTo>
                    <a:pt x="4603" y="22"/>
                  </a:lnTo>
                  <a:lnTo>
                    <a:pt x="4634" y="25"/>
                  </a:lnTo>
                  <a:lnTo>
                    <a:pt x="4663" y="29"/>
                  </a:lnTo>
                  <a:lnTo>
                    <a:pt x="4690" y="34"/>
                  </a:lnTo>
                  <a:lnTo>
                    <a:pt x="4703" y="37"/>
                  </a:lnTo>
                  <a:lnTo>
                    <a:pt x="4715" y="41"/>
                  </a:lnTo>
                  <a:lnTo>
                    <a:pt x="4726" y="45"/>
                  </a:lnTo>
                  <a:lnTo>
                    <a:pt x="4737" y="49"/>
                  </a:lnTo>
                  <a:lnTo>
                    <a:pt x="4748" y="54"/>
                  </a:lnTo>
                  <a:lnTo>
                    <a:pt x="4758" y="60"/>
                  </a:lnTo>
                  <a:lnTo>
                    <a:pt x="4767" y="66"/>
                  </a:lnTo>
                  <a:lnTo>
                    <a:pt x="4776" y="72"/>
                  </a:lnTo>
                  <a:lnTo>
                    <a:pt x="4784" y="79"/>
                  </a:lnTo>
                  <a:lnTo>
                    <a:pt x="4791" y="86"/>
                  </a:lnTo>
                  <a:lnTo>
                    <a:pt x="4798" y="93"/>
                  </a:lnTo>
                  <a:lnTo>
                    <a:pt x="4806" y="101"/>
                  </a:lnTo>
                  <a:lnTo>
                    <a:pt x="4812" y="109"/>
                  </a:lnTo>
                  <a:lnTo>
                    <a:pt x="4817" y="117"/>
                  </a:lnTo>
                  <a:lnTo>
                    <a:pt x="4822" y="127"/>
                  </a:lnTo>
                  <a:lnTo>
                    <a:pt x="4827" y="137"/>
                  </a:lnTo>
                  <a:lnTo>
                    <a:pt x="4831" y="146"/>
                  </a:lnTo>
                  <a:lnTo>
                    <a:pt x="4834" y="157"/>
                  </a:lnTo>
                  <a:lnTo>
                    <a:pt x="4837" y="167"/>
                  </a:lnTo>
                  <a:lnTo>
                    <a:pt x="4839" y="179"/>
                  </a:lnTo>
                  <a:lnTo>
                    <a:pt x="4841" y="191"/>
                  </a:lnTo>
                  <a:lnTo>
                    <a:pt x="4842" y="203"/>
                  </a:lnTo>
                  <a:lnTo>
                    <a:pt x="4843" y="215"/>
                  </a:lnTo>
                  <a:lnTo>
                    <a:pt x="4843" y="229"/>
                  </a:lnTo>
                  <a:lnTo>
                    <a:pt x="4843" y="245"/>
                  </a:lnTo>
                  <a:lnTo>
                    <a:pt x="4842" y="260"/>
                  </a:lnTo>
                  <a:lnTo>
                    <a:pt x="4840" y="274"/>
                  </a:lnTo>
                  <a:lnTo>
                    <a:pt x="4837" y="288"/>
                  </a:lnTo>
                  <a:lnTo>
                    <a:pt x="4833" y="301"/>
                  </a:lnTo>
                  <a:lnTo>
                    <a:pt x="4828" y="314"/>
                  </a:lnTo>
                  <a:lnTo>
                    <a:pt x="4823" y="325"/>
                  </a:lnTo>
                  <a:lnTo>
                    <a:pt x="4817" y="337"/>
                  </a:lnTo>
                  <a:lnTo>
                    <a:pt x="4809" y="348"/>
                  </a:lnTo>
                  <a:lnTo>
                    <a:pt x="4801" y="357"/>
                  </a:lnTo>
                  <a:lnTo>
                    <a:pt x="4791" y="367"/>
                  </a:lnTo>
                  <a:lnTo>
                    <a:pt x="4781" y="375"/>
                  </a:lnTo>
                  <a:lnTo>
                    <a:pt x="4770" y="384"/>
                  </a:lnTo>
                  <a:lnTo>
                    <a:pt x="4758" y="392"/>
                  </a:lnTo>
                  <a:lnTo>
                    <a:pt x="4744" y="400"/>
                  </a:lnTo>
                  <a:lnTo>
                    <a:pt x="4730" y="406"/>
                  </a:lnTo>
                  <a:close/>
                  <a:moveTo>
                    <a:pt x="4552" y="147"/>
                  </a:moveTo>
                  <a:lnTo>
                    <a:pt x="4481" y="147"/>
                  </a:lnTo>
                  <a:lnTo>
                    <a:pt x="4481" y="349"/>
                  </a:lnTo>
                  <a:lnTo>
                    <a:pt x="4552" y="349"/>
                  </a:lnTo>
                  <a:lnTo>
                    <a:pt x="4565" y="348"/>
                  </a:lnTo>
                  <a:lnTo>
                    <a:pt x="4578" y="347"/>
                  </a:lnTo>
                  <a:lnTo>
                    <a:pt x="4590" y="345"/>
                  </a:lnTo>
                  <a:lnTo>
                    <a:pt x="4600" y="342"/>
                  </a:lnTo>
                  <a:lnTo>
                    <a:pt x="4610" y="339"/>
                  </a:lnTo>
                  <a:lnTo>
                    <a:pt x="4619" y="335"/>
                  </a:lnTo>
                  <a:lnTo>
                    <a:pt x="4627" y="329"/>
                  </a:lnTo>
                  <a:lnTo>
                    <a:pt x="4634" y="323"/>
                  </a:lnTo>
                  <a:lnTo>
                    <a:pt x="4640" y="316"/>
                  </a:lnTo>
                  <a:lnTo>
                    <a:pt x="4646" y="309"/>
                  </a:lnTo>
                  <a:lnTo>
                    <a:pt x="4651" y="301"/>
                  </a:lnTo>
                  <a:lnTo>
                    <a:pt x="4655" y="292"/>
                  </a:lnTo>
                  <a:lnTo>
                    <a:pt x="4658" y="282"/>
                  </a:lnTo>
                  <a:lnTo>
                    <a:pt x="4660" y="271"/>
                  </a:lnTo>
                  <a:lnTo>
                    <a:pt x="4661" y="259"/>
                  </a:lnTo>
                  <a:lnTo>
                    <a:pt x="4661" y="247"/>
                  </a:lnTo>
                  <a:lnTo>
                    <a:pt x="4661" y="235"/>
                  </a:lnTo>
                  <a:lnTo>
                    <a:pt x="4660" y="222"/>
                  </a:lnTo>
                  <a:lnTo>
                    <a:pt x="4658" y="212"/>
                  </a:lnTo>
                  <a:lnTo>
                    <a:pt x="4655" y="202"/>
                  </a:lnTo>
                  <a:lnTo>
                    <a:pt x="4651" y="193"/>
                  </a:lnTo>
                  <a:lnTo>
                    <a:pt x="4647" y="185"/>
                  </a:lnTo>
                  <a:lnTo>
                    <a:pt x="4640" y="178"/>
                  </a:lnTo>
                  <a:lnTo>
                    <a:pt x="4634" y="170"/>
                  </a:lnTo>
                  <a:lnTo>
                    <a:pt x="4627" y="165"/>
                  </a:lnTo>
                  <a:lnTo>
                    <a:pt x="4619" y="160"/>
                  </a:lnTo>
                  <a:lnTo>
                    <a:pt x="4611" y="156"/>
                  </a:lnTo>
                  <a:lnTo>
                    <a:pt x="4601" y="153"/>
                  </a:lnTo>
                  <a:lnTo>
                    <a:pt x="4590" y="150"/>
                  </a:lnTo>
                  <a:lnTo>
                    <a:pt x="4578" y="148"/>
                  </a:lnTo>
                  <a:lnTo>
                    <a:pt x="4566" y="147"/>
                  </a:lnTo>
                  <a:lnTo>
                    <a:pt x="4552" y="147"/>
                  </a:lnTo>
                  <a:close/>
                  <a:moveTo>
                    <a:pt x="4559" y="475"/>
                  </a:moveTo>
                  <a:lnTo>
                    <a:pt x="4481" y="475"/>
                  </a:lnTo>
                  <a:lnTo>
                    <a:pt x="4481" y="701"/>
                  </a:lnTo>
                  <a:lnTo>
                    <a:pt x="4559" y="701"/>
                  </a:lnTo>
                  <a:lnTo>
                    <a:pt x="4573" y="701"/>
                  </a:lnTo>
                  <a:lnTo>
                    <a:pt x="4587" y="700"/>
                  </a:lnTo>
                  <a:lnTo>
                    <a:pt x="4600" y="698"/>
                  </a:lnTo>
                  <a:lnTo>
                    <a:pt x="4612" y="695"/>
                  </a:lnTo>
                  <a:lnTo>
                    <a:pt x="4623" y="691"/>
                  </a:lnTo>
                  <a:lnTo>
                    <a:pt x="4632" y="686"/>
                  </a:lnTo>
                  <a:lnTo>
                    <a:pt x="4641" y="681"/>
                  </a:lnTo>
                  <a:lnTo>
                    <a:pt x="4650" y="675"/>
                  </a:lnTo>
                  <a:lnTo>
                    <a:pt x="4657" y="667"/>
                  </a:lnTo>
                  <a:lnTo>
                    <a:pt x="4663" y="659"/>
                  </a:lnTo>
                  <a:lnTo>
                    <a:pt x="4668" y="649"/>
                  </a:lnTo>
                  <a:lnTo>
                    <a:pt x="4672" y="639"/>
                  </a:lnTo>
                  <a:lnTo>
                    <a:pt x="4675" y="628"/>
                  </a:lnTo>
                  <a:lnTo>
                    <a:pt x="4677" y="616"/>
                  </a:lnTo>
                  <a:lnTo>
                    <a:pt x="4678" y="603"/>
                  </a:lnTo>
                  <a:lnTo>
                    <a:pt x="4679" y="588"/>
                  </a:lnTo>
                  <a:lnTo>
                    <a:pt x="4678" y="575"/>
                  </a:lnTo>
                  <a:lnTo>
                    <a:pt x="4677" y="562"/>
                  </a:lnTo>
                  <a:lnTo>
                    <a:pt x="4675" y="550"/>
                  </a:lnTo>
                  <a:lnTo>
                    <a:pt x="4672" y="538"/>
                  </a:lnTo>
                  <a:lnTo>
                    <a:pt x="4668" y="528"/>
                  </a:lnTo>
                  <a:lnTo>
                    <a:pt x="4663" y="518"/>
                  </a:lnTo>
                  <a:lnTo>
                    <a:pt x="4657" y="510"/>
                  </a:lnTo>
                  <a:lnTo>
                    <a:pt x="4650" y="503"/>
                  </a:lnTo>
                  <a:lnTo>
                    <a:pt x="4641" y="497"/>
                  </a:lnTo>
                  <a:lnTo>
                    <a:pt x="4632" y="490"/>
                  </a:lnTo>
                  <a:lnTo>
                    <a:pt x="4623" y="485"/>
                  </a:lnTo>
                  <a:lnTo>
                    <a:pt x="4612" y="482"/>
                  </a:lnTo>
                  <a:lnTo>
                    <a:pt x="4600" y="479"/>
                  </a:lnTo>
                  <a:lnTo>
                    <a:pt x="4587" y="476"/>
                  </a:lnTo>
                  <a:lnTo>
                    <a:pt x="4573" y="475"/>
                  </a:lnTo>
                  <a:lnTo>
                    <a:pt x="4559" y="475"/>
                  </a:lnTo>
                  <a:close/>
                  <a:moveTo>
                    <a:pt x="5741" y="854"/>
                  </a:moveTo>
                  <a:lnTo>
                    <a:pt x="5723" y="854"/>
                  </a:lnTo>
                  <a:lnTo>
                    <a:pt x="5706" y="853"/>
                  </a:lnTo>
                  <a:lnTo>
                    <a:pt x="5688" y="852"/>
                  </a:lnTo>
                  <a:lnTo>
                    <a:pt x="5672" y="850"/>
                  </a:lnTo>
                  <a:lnTo>
                    <a:pt x="5657" y="847"/>
                  </a:lnTo>
                  <a:lnTo>
                    <a:pt x="5642" y="845"/>
                  </a:lnTo>
                  <a:lnTo>
                    <a:pt x="5627" y="841"/>
                  </a:lnTo>
                  <a:lnTo>
                    <a:pt x="5613" y="837"/>
                  </a:lnTo>
                  <a:lnTo>
                    <a:pt x="5600" y="832"/>
                  </a:lnTo>
                  <a:lnTo>
                    <a:pt x="5586" y="827"/>
                  </a:lnTo>
                  <a:lnTo>
                    <a:pt x="5574" y="822"/>
                  </a:lnTo>
                  <a:lnTo>
                    <a:pt x="5563" y="815"/>
                  </a:lnTo>
                  <a:lnTo>
                    <a:pt x="5552" y="808"/>
                  </a:lnTo>
                  <a:lnTo>
                    <a:pt x="5541" y="800"/>
                  </a:lnTo>
                  <a:lnTo>
                    <a:pt x="5531" y="792"/>
                  </a:lnTo>
                  <a:lnTo>
                    <a:pt x="5522" y="784"/>
                  </a:lnTo>
                  <a:lnTo>
                    <a:pt x="5513" y="775"/>
                  </a:lnTo>
                  <a:lnTo>
                    <a:pt x="5505" y="766"/>
                  </a:lnTo>
                  <a:lnTo>
                    <a:pt x="5497" y="754"/>
                  </a:lnTo>
                  <a:lnTo>
                    <a:pt x="5491" y="744"/>
                  </a:lnTo>
                  <a:lnTo>
                    <a:pt x="5484" y="733"/>
                  </a:lnTo>
                  <a:lnTo>
                    <a:pt x="5477" y="721"/>
                  </a:lnTo>
                  <a:lnTo>
                    <a:pt x="5472" y="709"/>
                  </a:lnTo>
                  <a:lnTo>
                    <a:pt x="5468" y="695"/>
                  </a:lnTo>
                  <a:lnTo>
                    <a:pt x="5463" y="682"/>
                  </a:lnTo>
                  <a:lnTo>
                    <a:pt x="5460" y="668"/>
                  </a:lnTo>
                  <a:lnTo>
                    <a:pt x="5457" y="653"/>
                  </a:lnTo>
                  <a:lnTo>
                    <a:pt x="5454" y="637"/>
                  </a:lnTo>
                  <a:lnTo>
                    <a:pt x="5452" y="622"/>
                  </a:lnTo>
                  <a:lnTo>
                    <a:pt x="5451" y="606"/>
                  </a:lnTo>
                  <a:lnTo>
                    <a:pt x="5450" y="588"/>
                  </a:lnTo>
                  <a:lnTo>
                    <a:pt x="5450" y="571"/>
                  </a:lnTo>
                  <a:lnTo>
                    <a:pt x="5450" y="22"/>
                  </a:lnTo>
                  <a:lnTo>
                    <a:pt x="5630" y="22"/>
                  </a:lnTo>
                  <a:lnTo>
                    <a:pt x="5630" y="529"/>
                  </a:lnTo>
                  <a:lnTo>
                    <a:pt x="5630" y="551"/>
                  </a:lnTo>
                  <a:lnTo>
                    <a:pt x="5631" y="571"/>
                  </a:lnTo>
                  <a:lnTo>
                    <a:pt x="5632" y="589"/>
                  </a:lnTo>
                  <a:lnTo>
                    <a:pt x="5634" y="606"/>
                  </a:lnTo>
                  <a:lnTo>
                    <a:pt x="5637" y="621"/>
                  </a:lnTo>
                  <a:lnTo>
                    <a:pt x="5640" y="634"/>
                  </a:lnTo>
                  <a:lnTo>
                    <a:pt x="5646" y="646"/>
                  </a:lnTo>
                  <a:lnTo>
                    <a:pt x="5651" y="658"/>
                  </a:lnTo>
                  <a:lnTo>
                    <a:pt x="5658" y="668"/>
                  </a:lnTo>
                  <a:lnTo>
                    <a:pt x="5665" y="676"/>
                  </a:lnTo>
                  <a:lnTo>
                    <a:pt x="5674" y="682"/>
                  </a:lnTo>
                  <a:lnTo>
                    <a:pt x="5684" y="688"/>
                  </a:lnTo>
                  <a:lnTo>
                    <a:pt x="5697" y="692"/>
                  </a:lnTo>
                  <a:lnTo>
                    <a:pt x="5710" y="695"/>
                  </a:lnTo>
                  <a:lnTo>
                    <a:pt x="5725" y="697"/>
                  </a:lnTo>
                  <a:lnTo>
                    <a:pt x="5741" y="697"/>
                  </a:lnTo>
                  <a:lnTo>
                    <a:pt x="5759" y="697"/>
                  </a:lnTo>
                  <a:lnTo>
                    <a:pt x="5773" y="695"/>
                  </a:lnTo>
                  <a:lnTo>
                    <a:pt x="5787" y="692"/>
                  </a:lnTo>
                  <a:lnTo>
                    <a:pt x="5798" y="688"/>
                  </a:lnTo>
                  <a:lnTo>
                    <a:pt x="5809" y="682"/>
                  </a:lnTo>
                  <a:lnTo>
                    <a:pt x="5818" y="675"/>
                  </a:lnTo>
                  <a:lnTo>
                    <a:pt x="5826" y="667"/>
                  </a:lnTo>
                  <a:lnTo>
                    <a:pt x="5832" y="658"/>
                  </a:lnTo>
                  <a:lnTo>
                    <a:pt x="5838" y="646"/>
                  </a:lnTo>
                  <a:lnTo>
                    <a:pt x="5842" y="634"/>
                  </a:lnTo>
                  <a:lnTo>
                    <a:pt x="5846" y="620"/>
                  </a:lnTo>
                  <a:lnTo>
                    <a:pt x="5848" y="606"/>
                  </a:lnTo>
                  <a:lnTo>
                    <a:pt x="5850" y="588"/>
                  </a:lnTo>
                  <a:lnTo>
                    <a:pt x="5851" y="570"/>
                  </a:lnTo>
                  <a:lnTo>
                    <a:pt x="5853" y="551"/>
                  </a:lnTo>
                  <a:lnTo>
                    <a:pt x="5853" y="529"/>
                  </a:lnTo>
                  <a:lnTo>
                    <a:pt x="5853" y="22"/>
                  </a:lnTo>
                  <a:lnTo>
                    <a:pt x="6033" y="22"/>
                  </a:lnTo>
                  <a:lnTo>
                    <a:pt x="6033" y="571"/>
                  </a:lnTo>
                  <a:lnTo>
                    <a:pt x="6033" y="588"/>
                  </a:lnTo>
                  <a:lnTo>
                    <a:pt x="6032" y="606"/>
                  </a:lnTo>
                  <a:lnTo>
                    <a:pt x="6030" y="622"/>
                  </a:lnTo>
                  <a:lnTo>
                    <a:pt x="6029" y="638"/>
                  </a:lnTo>
                  <a:lnTo>
                    <a:pt x="6026" y="654"/>
                  </a:lnTo>
                  <a:lnTo>
                    <a:pt x="6023" y="668"/>
                  </a:lnTo>
                  <a:lnTo>
                    <a:pt x="6020" y="682"/>
                  </a:lnTo>
                  <a:lnTo>
                    <a:pt x="6016" y="695"/>
                  </a:lnTo>
                  <a:lnTo>
                    <a:pt x="6011" y="709"/>
                  </a:lnTo>
                  <a:lnTo>
                    <a:pt x="6005" y="722"/>
                  </a:lnTo>
                  <a:lnTo>
                    <a:pt x="5999" y="733"/>
                  </a:lnTo>
                  <a:lnTo>
                    <a:pt x="5993" y="744"/>
                  </a:lnTo>
                  <a:lnTo>
                    <a:pt x="5986" y="755"/>
                  </a:lnTo>
                  <a:lnTo>
                    <a:pt x="5978" y="766"/>
                  </a:lnTo>
                  <a:lnTo>
                    <a:pt x="5970" y="775"/>
                  </a:lnTo>
                  <a:lnTo>
                    <a:pt x="5962" y="784"/>
                  </a:lnTo>
                  <a:lnTo>
                    <a:pt x="5952" y="793"/>
                  </a:lnTo>
                  <a:lnTo>
                    <a:pt x="5942" y="801"/>
                  </a:lnTo>
                  <a:lnTo>
                    <a:pt x="5932" y="808"/>
                  </a:lnTo>
                  <a:lnTo>
                    <a:pt x="5921" y="816"/>
                  </a:lnTo>
                  <a:lnTo>
                    <a:pt x="5909" y="822"/>
                  </a:lnTo>
                  <a:lnTo>
                    <a:pt x="5896" y="827"/>
                  </a:lnTo>
                  <a:lnTo>
                    <a:pt x="5884" y="833"/>
                  </a:lnTo>
                  <a:lnTo>
                    <a:pt x="5871" y="837"/>
                  </a:lnTo>
                  <a:lnTo>
                    <a:pt x="5857" y="841"/>
                  </a:lnTo>
                  <a:lnTo>
                    <a:pt x="5842" y="845"/>
                  </a:lnTo>
                  <a:lnTo>
                    <a:pt x="5827" y="848"/>
                  </a:lnTo>
                  <a:lnTo>
                    <a:pt x="5811" y="850"/>
                  </a:lnTo>
                  <a:lnTo>
                    <a:pt x="5794" y="852"/>
                  </a:lnTo>
                  <a:lnTo>
                    <a:pt x="5777" y="853"/>
                  </a:lnTo>
                  <a:lnTo>
                    <a:pt x="5760" y="854"/>
                  </a:lnTo>
                  <a:lnTo>
                    <a:pt x="5741" y="854"/>
                  </a:lnTo>
                  <a:close/>
                  <a:moveTo>
                    <a:pt x="7072" y="482"/>
                  </a:moveTo>
                  <a:lnTo>
                    <a:pt x="7250" y="835"/>
                  </a:lnTo>
                  <a:lnTo>
                    <a:pt x="7051" y="835"/>
                  </a:lnTo>
                  <a:lnTo>
                    <a:pt x="6893" y="503"/>
                  </a:lnTo>
                  <a:lnTo>
                    <a:pt x="6833" y="503"/>
                  </a:lnTo>
                  <a:lnTo>
                    <a:pt x="6833" y="835"/>
                  </a:lnTo>
                  <a:lnTo>
                    <a:pt x="6653" y="835"/>
                  </a:lnTo>
                  <a:lnTo>
                    <a:pt x="6653" y="22"/>
                  </a:lnTo>
                  <a:lnTo>
                    <a:pt x="6858" y="22"/>
                  </a:lnTo>
                  <a:lnTo>
                    <a:pt x="6896" y="22"/>
                  </a:lnTo>
                  <a:lnTo>
                    <a:pt x="6934" y="23"/>
                  </a:lnTo>
                  <a:lnTo>
                    <a:pt x="6969" y="24"/>
                  </a:lnTo>
                  <a:lnTo>
                    <a:pt x="7001" y="27"/>
                  </a:lnTo>
                  <a:lnTo>
                    <a:pt x="7017" y="29"/>
                  </a:lnTo>
                  <a:lnTo>
                    <a:pt x="7031" y="31"/>
                  </a:lnTo>
                  <a:lnTo>
                    <a:pt x="7045" y="34"/>
                  </a:lnTo>
                  <a:lnTo>
                    <a:pt x="7058" y="37"/>
                  </a:lnTo>
                  <a:lnTo>
                    <a:pt x="7072" y="41"/>
                  </a:lnTo>
                  <a:lnTo>
                    <a:pt x="7084" y="45"/>
                  </a:lnTo>
                  <a:lnTo>
                    <a:pt x="7096" y="50"/>
                  </a:lnTo>
                  <a:lnTo>
                    <a:pt x="7107" y="56"/>
                  </a:lnTo>
                  <a:lnTo>
                    <a:pt x="7121" y="63"/>
                  </a:lnTo>
                  <a:lnTo>
                    <a:pt x="7134" y="72"/>
                  </a:lnTo>
                  <a:lnTo>
                    <a:pt x="7145" y="81"/>
                  </a:lnTo>
                  <a:lnTo>
                    <a:pt x="7156" y="91"/>
                  </a:lnTo>
                  <a:lnTo>
                    <a:pt x="7166" y="102"/>
                  </a:lnTo>
                  <a:lnTo>
                    <a:pt x="7176" y="113"/>
                  </a:lnTo>
                  <a:lnTo>
                    <a:pt x="7184" y="126"/>
                  </a:lnTo>
                  <a:lnTo>
                    <a:pt x="7192" y="138"/>
                  </a:lnTo>
                  <a:lnTo>
                    <a:pt x="7198" y="151"/>
                  </a:lnTo>
                  <a:lnTo>
                    <a:pt x="7204" y="165"/>
                  </a:lnTo>
                  <a:lnTo>
                    <a:pt x="7209" y="180"/>
                  </a:lnTo>
                  <a:lnTo>
                    <a:pt x="7213" y="195"/>
                  </a:lnTo>
                  <a:lnTo>
                    <a:pt x="7216" y="211"/>
                  </a:lnTo>
                  <a:lnTo>
                    <a:pt x="7219" y="228"/>
                  </a:lnTo>
                  <a:lnTo>
                    <a:pt x="7221" y="244"/>
                  </a:lnTo>
                  <a:lnTo>
                    <a:pt x="7221" y="261"/>
                  </a:lnTo>
                  <a:lnTo>
                    <a:pt x="7221" y="282"/>
                  </a:lnTo>
                  <a:lnTo>
                    <a:pt x="7218" y="301"/>
                  </a:lnTo>
                  <a:lnTo>
                    <a:pt x="7215" y="319"/>
                  </a:lnTo>
                  <a:lnTo>
                    <a:pt x="7211" y="338"/>
                  </a:lnTo>
                  <a:lnTo>
                    <a:pt x="7206" y="354"/>
                  </a:lnTo>
                  <a:lnTo>
                    <a:pt x="7199" y="370"/>
                  </a:lnTo>
                  <a:lnTo>
                    <a:pt x="7192" y="386"/>
                  </a:lnTo>
                  <a:lnTo>
                    <a:pt x="7183" y="400"/>
                  </a:lnTo>
                  <a:lnTo>
                    <a:pt x="7173" y="414"/>
                  </a:lnTo>
                  <a:lnTo>
                    <a:pt x="7161" y="426"/>
                  </a:lnTo>
                  <a:lnTo>
                    <a:pt x="7149" y="437"/>
                  </a:lnTo>
                  <a:lnTo>
                    <a:pt x="7136" y="449"/>
                  </a:lnTo>
                  <a:lnTo>
                    <a:pt x="7122" y="459"/>
                  </a:lnTo>
                  <a:lnTo>
                    <a:pt x="7106" y="467"/>
                  </a:lnTo>
                  <a:lnTo>
                    <a:pt x="7090" y="475"/>
                  </a:lnTo>
                  <a:lnTo>
                    <a:pt x="7072" y="482"/>
                  </a:lnTo>
                  <a:close/>
                  <a:moveTo>
                    <a:pt x="6883" y="159"/>
                  </a:moveTo>
                  <a:lnTo>
                    <a:pt x="6833" y="159"/>
                  </a:lnTo>
                  <a:lnTo>
                    <a:pt x="6833" y="373"/>
                  </a:lnTo>
                  <a:lnTo>
                    <a:pt x="6883" y="373"/>
                  </a:lnTo>
                  <a:lnTo>
                    <a:pt x="6902" y="372"/>
                  </a:lnTo>
                  <a:lnTo>
                    <a:pt x="6921" y="372"/>
                  </a:lnTo>
                  <a:lnTo>
                    <a:pt x="6938" y="371"/>
                  </a:lnTo>
                  <a:lnTo>
                    <a:pt x="6953" y="369"/>
                  </a:lnTo>
                  <a:lnTo>
                    <a:pt x="6968" y="366"/>
                  </a:lnTo>
                  <a:lnTo>
                    <a:pt x="6981" y="363"/>
                  </a:lnTo>
                  <a:lnTo>
                    <a:pt x="6992" y="359"/>
                  </a:lnTo>
                  <a:lnTo>
                    <a:pt x="7002" y="354"/>
                  </a:lnTo>
                  <a:lnTo>
                    <a:pt x="7012" y="348"/>
                  </a:lnTo>
                  <a:lnTo>
                    <a:pt x="7020" y="340"/>
                  </a:lnTo>
                  <a:lnTo>
                    <a:pt x="7026" y="332"/>
                  </a:lnTo>
                  <a:lnTo>
                    <a:pt x="7031" y="321"/>
                  </a:lnTo>
                  <a:lnTo>
                    <a:pt x="7035" y="310"/>
                  </a:lnTo>
                  <a:lnTo>
                    <a:pt x="7038" y="297"/>
                  </a:lnTo>
                  <a:lnTo>
                    <a:pt x="7040" y="283"/>
                  </a:lnTo>
                  <a:lnTo>
                    <a:pt x="7041" y="266"/>
                  </a:lnTo>
                  <a:lnTo>
                    <a:pt x="7040" y="250"/>
                  </a:lnTo>
                  <a:lnTo>
                    <a:pt x="7038" y="236"/>
                  </a:lnTo>
                  <a:lnTo>
                    <a:pt x="7035" y="222"/>
                  </a:lnTo>
                  <a:lnTo>
                    <a:pt x="7031" y="211"/>
                  </a:lnTo>
                  <a:lnTo>
                    <a:pt x="7026" y="201"/>
                  </a:lnTo>
                  <a:lnTo>
                    <a:pt x="7020" y="192"/>
                  </a:lnTo>
                  <a:lnTo>
                    <a:pt x="7012" y="185"/>
                  </a:lnTo>
                  <a:lnTo>
                    <a:pt x="7002" y="179"/>
                  </a:lnTo>
                  <a:lnTo>
                    <a:pt x="6992" y="174"/>
                  </a:lnTo>
                  <a:lnTo>
                    <a:pt x="6981" y="169"/>
                  </a:lnTo>
                  <a:lnTo>
                    <a:pt x="6968" y="165"/>
                  </a:lnTo>
                  <a:lnTo>
                    <a:pt x="6953" y="163"/>
                  </a:lnTo>
                  <a:lnTo>
                    <a:pt x="6938" y="161"/>
                  </a:lnTo>
                  <a:lnTo>
                    <a:pt x="6921" y="160"/>
                  </a:lnTo>
                  <a:lnTo>
                    <a:pt x="6902" y="159"/>
                  </a:lnTo>
                  <a:lnTo>
                    <a:pt x="6883" y="159"/>
                  </a:lnTo>
                  <a:close/>
                  <a:moveTo>
                    <a:pt x="8066" y="542"/>
                  </a:moveTo>
                  <a:lnTo>
                    <a:pt x="8066" y="404"/>
                  </a:lnTo>
                  <a:lnTo>
                    <a:pt x="8342" y="404"/>
                  </a:lnTo>
                  <a:lnTo>
                    <a:pt x="8342" y="844"/>
                  </a:lnTo>
                  <a:lnTo>
                    <a:pt x="8262" y="844"/>
                  </a:lnTo>
                  <a:lnTo>
                    <a:pt x="8237" y="779"/>
                  </a:lnTo>
                  <a:lnTo>
                    <a:pt x="8228" y="788"/>
                  </a:lnTo>
                  <a:lnTo>
                    <a:pt x="8218" y="797"/>
                  </a:lnTo>
                  <a:lnTo>
                    <a:pt x="8209" y="805"/>
                  </a:lnTo>
                  <a:lnTo>
                    <a:pt x="8199" y="814"/>
                  </a:lnTo>
                  <a:lnTo>
                    <a:pt x="8190" y="821"/>
                  </a:lnTo>
                  <a:lnTo>
                    <a:pt x="8180" y="827"/>
                  </a:lnTo>
                  <a:lnTo>
                    <a:pt x="8170" y="832"/>
                  </a:lnTo>
                  <a:lnTo>
                    <a:pt x="8158" y="837"/>
                  </a:lnTo>
                  <a:lnTo>
                    <a:pt x="8148" y="841"/>
                  </a:lnTo>
                  <a:lnTo>
                    <a:pt x="8137" y="845"/>
                  </a:lnTo>
                  <a:lnTo>
                    <a:pt x="8125" y="848"/>
                  </a:lnTo>
                  <a:lnTo>
                    <a:pt x="8113" y="851"/>
                  </a:lnTo>
                  <a:lnTo>
                    <a:pt x="8100" y="853"/>
                  </a:lnTo>
                  <a:lnTo>
                    <a:pt x="8088" y="854"/>
                  </a:lnTo>
                  <a:lnTo>
                    <a:pt x="8075" y="855"/>
                  </a:lnTo>
                  <a:lnTo>
                    <a:pt x="8060" y="855"/>
                  </a:lnTo>
                  <a:lnTo>
                    <a:pt x="8045" y="855"/>
                  </a:lnTo>
                  <a:lnTo>
                    <a:pt x="8031" y="854"/>
                  </a:lnTo>
                  <a:lnTo>
                    <a:pt x="8016" y="852"/>
                  </a:lnTo>
                  <a:lnTo>
                    <a:pt x="8001" y="850"/>
                  </a:lnTo>
                  <a:lnTo>
                    <a:pt x="7988" y="847"/>
                  </a:lnTo>
                  <a:lnTo>
                    <a:pt x="7974" y="844"/>
                  </a:lnTo>
                  <a:lnTo>
                    <a:pt x="7961" y="840"/>
                  </a:lnTo>
                  <a:lnTo>
                    <a:pt x="7948" y="836"/>
                  </a:lnTo>
                  <a:lnTo>
                    <a:pt x="7936" y="831"/>
                  </a:lnTo>
                  <a:lnTo>
                    <a:pt x="7924" y="825"/>
                  </a:lnTo>
                  <a:lnTo>
                    <a:pt x="7913" y="819"/>
                  </a:lnTo>
                  <a:lnTo>
                    <a:pt x="7901" y="811"/>
                  </a:lnTo>
                  <a:lnTo>
                    <a:pt x="7891" y="804"/>
                  </a:lnTo>
                  <a:lnTo>
                    <a:pt x="7881" y="797"/>
                  </a:lnTo>
                  <a:lnTo>
                    <a:pt x="7872" y="789"/>
                  </a:lnTo>
                  <a:lnTo>
                    <a:pt x="7863" y="780"/>
                  </a:lnTo>
                  <a:lnTo>
                    <a:pt x="7852" y="767"/>
                  </a:lnTo>
                  <a:lnTo>
                    <a:pt x="7840" y="753"/>
                  </a:lnTo>
                  <a:lnTo>
                    <a:pt x="7831" y="739"/>
                  </a:lnTo>
                  <a:lnTo>
                    <a:pt x="7823" y="725"/>
                  </a:lnTo>
                  <a:lnTo>
                    <a:pt x="7817" y="710"/>
                  </a:lnTo>
                  <a:lnTo>
                    <a:pt x="7811" y="694"/>
                  </a:lnTo>
                  <a:lnTo>
                    <a:pt x="7806" y="678"/>
                  </a:lnTo>
                  <a:lnTo>
                    <a:pt x="7802" y="661"/>
                  </a:lnTo>
                  <a:lnTo>
                    <a:pt x="7799" y="643"/>
                  </a:lnTo>
                  <a:lnTo>
                    <a:pt x="7795" y="625"/>
                  </a:lnTo>
                  <a:lnTo>
                    <a:pt x="7794" y="607"/>
                  </a:lnTo>
                  <a:lnTo>
                    <a:pt x="7792" y="587"/>
                  </a:lnTo>
                  <a:lnTo>
                    <a:pt x="7791" y="546"/>
                  </a:lnTo>
                  <a:lnTo>
                    <a:pt x="7790" y="500"/>
                  </a:lnTo>
                  <a:lnTo>
                    <a:pt x="7790" y="356"/>
                  </a:lnTo>
                  <a:lnTo>
                    <a:pt x="7791" y="311"/>
                  </a:lnTo>
                  <a:lnTo>
                    <a:pt x="7792" y="269"/>
                  </a:lnTo>
                  <a:lnTo>
                    <a:pt x="7794" y="250"/>
                  </a:lnTo>
                  <a:lnTo>
                    <a:pt x="7795" y="231"/>
                  </a:lnTo>
                  <a:lnTo>
                    <a:pt x="7799" y="212"/>
                  </a:lnTo>
                  <a:lnTo>
                    <a:pt x="7802" y="195"/>
                  </a:lnTo>
                  <a:lnTo>
                    <a:pt x="7806" y="179"/>
                  </a:lnTo>
                  <a:lnTo>
                    <a:pt x="7811" y="162"/>
                  </a:lnTo>
                  <a:lnTo>
                    <a:pt x="7817" y="146"/>
                  </a:lnTo>
                  <a:lnTo>
                    <a:pt x="7823" y="131"/>
                  </a:lnTo>
                  <a:lnTo>
                    <a:pt x="7831" y="116"/>
                  </a:lnTo>
                  <a:lnTo>
                    <a:pt x="7840" y="102"/>
                  </a:lnTo>
                  <a:lnTo>
                    <a:pt x="7852" y="89"/>
                  </a:lnTo>
                  <a:lnTo>
                    <a:pt x="7863" y="76"/>
                  </a:lnTo>
                  <a:lnTo>
                    <a:pt x="7872" y="67"/>
                  </a:lnTo>
                  <a:lnTo>
                    <a:pt x="7881" y="58"/>
                  </a:lnTo>
                  <a:lnTo>
                    <a:pt x="7891" y="50"/>
                  </a:lnTo>
                  <a:lnTo>
                    <a:pt x="7902" y="43"/>
                  </a:lnTo>
                  <a:lnTo>
                    <a:pt x="7914" y="37"/>
                  </a:lnTo>
                  <a:lnTo>
                    <a:pt x="7925" y="31"/>
                  </a:lnTo>
                  <a:lnTo>
                    <a:pt x="7937" y="25"/>
                  </a:lnTo>
                  <a:lnTo>
                    <a:pt x="7949" y="20"/>
                  </a:lnTo>
                  <a:lnTo>
                    <a:pt x="7963" y="16"/>
                  </a:lnTo>
                  <a:lnTo>
                    <a:pt x="7976" y="12"/>
                  </a:lnTo>
                  <a:lnTo>
                    <a:pt x="7990" y="7"/>
                  </a:lnTo>
                  <a:lnTo>
                    <a:pt x="8004" y="5"/>
                  </a:lnTo>
                  <a:lnTo>
                    <a:pt x="8020" y="3"/>
                  </a:lnTo>
                  <a:lnTo>
                    <a:pt x="8035" y="1"/>
                  </a:lnTo>
                  <a:lnTo>
                    <a:pt x="8050" y="0"/>
                  </a:lnTo>
                  <a:lnTo>
                    <a:pt x="8067" y="0"/>
                  </a:lnTo>
                  <a:lnTo>
                    <a:pt x="8082" y="0"/>
                  </a:lnTo>
                  <a:lnTo>
                    <a:pt x="8096" y="1"/>
                  </a:lnTo>
                  <a:lnTo>
                    <a:pt x="8111" y="2"/>
                  </a:lnTo>
                  <a:lnTo>
                    <a:pt x="8125" y="4"/>
                  </a:lnTo>
                  <a:lnTo>
                    <a:pt x="8139" y="7"/>
                  </a:lnTo>
                  <a:lnTo>
                    <a:pt x="8152" y="9"/>
                  </a:lnTo>
                  <a:lnTo>
                    <a:pt x="8165" y="14"/>
                  </a:lnTo>
                  <a:lnTo>
                    <a:pt x="8178" y="18"/>
                  </a:lnTo>
                  <a:lnTo>
                    <a:pt x="8190" y="22"/>
                  </a:lnTo>
                  <a:lnTo>
                    <a:pt x="8202" y="27"/>
                  </a:lnTo>
                  <a:lnTo>
                    <a:pt x="8213" y="32"/>
                  </a:lnTo>
                  <a:lnTo>
                    <a:pt x="8224" y="38"/>
                  </a:lnTo>
                  <a:lnTo>
                    <a:pt x="8235" y="44"/>
                  </a:lnTo>
                  <a:lnTo>
                    <a:pt x="8245" y="51"/>
                  </a:lnTo>
                  <a:lnTo>
                    <a:pt x="8254" y="58"/>
                  </a:lnTo>
                  <a:lnTo>
                    <a:pt x="8263" y="67"/>
                  </a:lnTo>
                  <a:lnTo>
                    <a:pt x="8271" y="75"/>
                  </a:lnTo>
                  <a:lnTo>
                    <a:pt x="8280" y="84"/>
                  </a:lnTo>
                  <a:lnTo>
                    <a:pt x="8288" y="93"/>
                  </a:lnTo>
                  <a:lnTo>
                    <a:pt x="8295" y="102"/>
                  </a:lnTo>
                  <a:lnTo>
                    <a:pt x="8302" y="112"/>
                  </a:lnTo>
                  <a:lnTo>
                    <a:pt x="8308" y="123"/>
                  </a:lnTo>
                  <a:lnTo>
                    <a:pt x="8314" y="134"/>
                  </a:lnTo>
                  <a:lnTo>
                    <a:pt x="8319" y="145"/>
                  </a:lnTo>
                  <a:lnTo>
                    <a:pt x="8323" y="157"/>
                  </a:lnTo>
                  <a:lnTo>
                    <a:pt x="8329" y="169"/>
                  </a:lnTo>
                  <a:lnTo>
                    <a:pt x="8332" y="182"/>
                  </a:lnTo>
                  <a:lnTo>
                    <a:pt x="8335" y="195"/>
                  </a:lnTo>
                  <a:lnTo>
                    <a:pt x="8338" y="208"/>
                  </a:lnTo>
                  <a:lnTo>
                    <a:pt x="8340" y="221"/>
                  </a:lnTo>
                  <a:lnTo>
                    <a:pt x="8341" y="236"/>
                  </a:lnTo>
                  <a:lnTo>
                    <a:pt x="8342" y="250"/>
                  </a:lnTo>
                  <a:lnTo>
                    <a:pt x="8159" y="250"/>
                  </a:lnTo>
                  <a:lnTo>
                    <a:pt x="8158" y="240"/>
                  </a:lnTo>
                  <a:lnTo>
                    <a:pt x="8157" y="229"/>
                  </a:lnTo>
                  <a:lnTo>
                    <a:pt x="8154" y="219"/>
                  </a:lnTo>
                  <a:lnTo>
                    <a:pt x="8151" y="210"/>
                  </a:lnTo>
                  <a:lnTo>
                    <a:pt x="8148" y="202"/>
                  </a:lnTo>
                  <a:lnTo>
                    <a:pt x="8143" y="194"/>
                  </a:lnTo>
                  <a:lnTo>
                    <a:pt x="8138" y="187"/>
                  </a:lnTo>
                  <a:lnTo>
                    <a:pt x="8133" y="181"/>
                  </a:lnTo>
                  <a:lnTo>
                    <a:pt x="8127" y="176"/>
                  </a:lnTo>
                  <a:lnTo>
                    <a:pt x="8120" y="170"/>
                  </a:lnTo>
                  <a:lnTo>
                    <a:pt x="8112" y="166"/>
                  </a:lnTo>
                  <a:lnTo>
                    <a:pt x="8104" y="163"/>
                  </a:lnTo>
                  <a:lnTo>
                    <a:pt x="8095" y="160"/>
                  </a:lnTo>
                  <a:lnTo>
                    <a:pt x="8086" y="158"/>
                  </a:lnTo>
                  <a:lnTo>
                    <a:pt x="8077" y="157"/>
                  </a:lnTo>
                  <a:lnTo>
                    <a:pt x="8067" y="157"/>
                  </a:lnTo>
                  <a:lnTo>
                    <a:pt x="8050" y="158"/>
                  </a:lnTo>
                  <a:lnTo>
                    <a:pt x="8037" y="160"/>
                  </a:lnTo>
                  <a:lnTo>
                    <a:pt x="8025" y="163"/>
                  </a:lnTo>
                  <a:lnTo>
                    <a:pt x="8015" y="167"/>
                  </a:lnTo>
                  <a:lnTo>
                    <a:pt x="8005" y="174"/>
                  </a:lnTo>
                  <a:lnTo>
                    <a:pt x="7997" y="181"/>
                  </a:lnTo>
                  <a:lnTo>
                    <a:pt x="7991" y="190"/>
                  </a:lnTo>
                  <a:lnTo>
                    <a:pt x="7986" y="199"/>
                  </a:lnTo>
                  <a:lnTo>
                    <a:pt x="7982" y="210"/>
                  </a:lnTo>
                  <a:lnTo>
                    <a:pt x="7979" y="223"/>
                  </a:lnTo>
                  <a:lnTo>
                    <a:pt x="7977" y="237"/>
                  </a:lnTo>
                  <a:lnTo>
                    <a:pt x="7975" y="252"/>
                  </a:lnTo>
                  <a:lnTo>
                    <a:pt x="7974" y="286"/>
                  </a:lnTo>
                  <a:lnTo>
                    <a:pt x="7973" y="325"/>
                  </a:lnTo>
                  <a:lnTo>
                    <a:pt x="7973" y="529"/>
                  </a:lnTo>
                  <a:lnTo>
                    <a:pt x="7974" y="569"/>
                  </a:lnTo>
                  <a:lnTo>
                    <a:pt x="7975" y="603"/>
                  </a:lnTo>
                  <a:lnTo>
                    <a:pt x="7977" y="618"/>
                  </a:lnTo>
                  <a:lnTo>
                    <a:pt x="7979" y="631"/>
                  </a:lnTo>
                  <a:lnTo>
                    <a:pt x="7982" y="643"/>
                  </a:lnTo>
                  <a:lnTo>
                    <a:pt x="7986" y="655"/>
                  </a:lnTo>
                  <a:lnTo>
                    <a:pt x="7991" y="665"/>
                  </a:lnTo>
                  <a:lnTo>
                    <a:pt x="7997" y="674"/>
                  </a:lnTo>
                  <a:lnTo>
                    <a:pt x="8005" y="681"/>
                  </a:lnTo>
                  <a:lnTo>
                    <a:pt x="8015" y="687"/>
                  </a:lnTo>
                  <a:lnTo>
                    <a:pt x="8025" y="691"/>
                  </a:lnTo>
                  <a:lnTo>
                    <a:pt x="8037" y="695"/>
                  </a:lnTo>
                  <a:lnTo>
                    <a:pt x="8050" y="697"/>
                  </a:lnTo>
                  <a:lnTo>
                    <a:pt x="8067" y="697"/>
                  </a:lnTo>
                  <a:lnTo>
                    <a:pt x="8078" y="697"/>
                  </a:lnTo>
                  <a:lnTo>
                    <a:pt x="8089" y="695"/>
                  </a:lnTo>
                  <a:lnTo>
                    <a:pt x="8099" y="693"/>
                  </a:lnTo>
                  <a:lnTo>
                    <a:pt x="8108" y="690"/>
                  </a:lnTo>
                  <a:lnTo>
                    <a:pt x="8118" y="686"/>
                  </a:lnTo>
                  <a:lnTo>
                    <a:pt x="8125" y="681"/>
                  </a:lnTo>
                  <a:lnTo>
                    <a:pt x="8132" y="675"/>
                  </a:lnTo>
                  <a:lnTo>
                    <a:pt x="8138" y="668"/>
                  </a:lnTo>
                  <a:lnTo>
                    <a:pt x="8143" y="660"/>
                  </a:lnTo>
                  <a:lnTo>
                    <a:pt x="8147" y="650"/>
                  </a:lnTo>
                  <a:lnTo>
                    <a:pt x="8151" y="640"/>
                  </a:lnTo>
                  <a:lnTo>
                    <a:pt x="8154" y="629"/>
                  </a:lnTo>
                  <a:lnTo>
                    <a:pt x="8157" y="617"/>
                  </a:lnTo>
                  <a:lnTo>
                    <a:pt x="8158" y="604"/>
                  </a:lnTo>
                  <a:lnTo>
                    <a:pt x="8159" y="589"/>
                  </a:lnTo>
                  <a:lnTo>
                    <a:pt x="8159" y="574"/>
                  </a:lnTo>
                  <a:lnTo>
                    <a:pt x="8159" y="542"/>
                  </a:lnTo>
                  <a:lnTo>
                    <a:pt x="8066" y="542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9" name="Freeform 64"/>
            <p:cNvSpPr>
              <a:spLocks noEditPoints="1"/>
            </p:cNvSpPr>
            <p:nvPr userDrawn="1"/>
          </p:nvSpPr>
          <p:spPr bwMode="auto">
            <a:xfrm>
              <a:off x="6403976" y="4322763"/>
              <a:ext cx="779462" cy="136525"/>
            </a:xfrm>
            <a:custGeom>
              <a:avLst/>
              <a:gdLst/>
              <a:ahLst/>
              <a:cxnLst>
                <a:cxn ang="0">
                  <a:pos x="432" y="323"/>
                </a:cxn>
                <a:cxn ang="0">
                  <a:pos x="1291" y="149"/>
                </a:cxn>
                <a:cxn ang="0">
                  <a:pos x="1241" y="195"/>
                </a:cxn>
                <a:cxn ang="0">
                  <a:pos x="1251" y="260"/>
                </a:cxn>
                <a:cxn ang="0">
                  <a:pos x="1367" y="332"/>
                </a:cxn>
                <a:cxn ang="0">
                  <a:pos x="1540" y="416"/>
                </a:cxn>
                <a:cxn ang="0">
                  <a:pos x="1608" y="509"/>
                </a:cxn>
                <a:cxn ang="0">
                  <a:pos x="1624" y="631"/>
                </a:cxn>
                <a:cxn ang="0">
                  <a:pos x="1588" y="738"/>
                </a:cxn>
                <a:cxn ang="0">
                  <a:pos x="1508" y="814"/>
                </a:cxn>
                <a:cxn ang="0">
                  <a:pos x="1391" y="851"/>
                </a:cxn>
                <a:cxn ang="0">
                  <a:pos x="1214" y="831"/>
                </a:cxn>
                <a:cxn ang="0">
                  <a:pos x="1064" y="710"/>
                </a:cxn>
                <a:cxn ang="0">
                  <a:pos x="1254" y="668"/>
                </a:cxn>
                <a:cxn ang="0">
                  <a:pos x="1349" y="704"/>
                </a:cxn>
                <a:cxn ang="0">
                  <a:pos x="1430" y="673"/>
                </a:cxn>
                <a:cxn ang="0">
                  <a:pos x="1450" y="602"/>
                </a:cxn>
                <a:cxn ang="0">
                  <a:pos x="1409" y="541"/>
                </a:cxn>
                <a:cxn ang="0">
                  <a:pos x="1250" y="468"/>
                </a:cxn>
                <a:cxn ang="0">
                  <a:pos x="1115" y="370"/>
                </a:cxn>
                <a:cxn ang="0">
                  <a:pos x="1076" y="262"/>
                </a:cxn>
                <a:cxn ang="0">
                  <a:pos x="1088" y="148"/>
                </a:cxn>
                <a:cxn ang="0">
                  <a:pos x="1145" y="64"/>
                </a:cxn>
                <a:cxn ang="0">
                  <a:pos x="1241" y="12"/>
                </a:cxn>
                <a:cxn ang="0">
                  <a:pos x="1381" y="2"/>
                </a:cxn>
                <a:cxn ang="0">
                  <a:pos x="1541" y="68"/>
                </a:cxn>
                <a:cxn ang="0">
                  <a:pos x="1450" y="204"/>
                </a:cxn>
                <a:cxn ang="0">
                  <a:pos x="1369" y="149"/>
                </a:cxn>
                <a:cxn ang="0">
                  <a:pos x="2337" y="149"/>
                </a:cxn>
                <a:cxn ang="0">
                  <a:pos x="2288" y="195"/>
                </a:cxn>
                <a:cxn ang="0">
                  <a:pos x="2298" y="260"/>
                </a:cxn>
                <a:cxn ang="0">
                  <a:pos x="2414" y="332"/>
                </a:cxn>
                <a:cxn ang="0">
                  <a:pos x="2587" y="416"/>
                </a:cxn>
                <a:cxn ang="0">
                  <a:pos x="2655" y="509"/>
                </a:cxn>
                <a:cxn ang="0">
                  <a:pos x="2670" y="631"/>
                </a:cxn>
                <a:cxn ang="0">
                  <a:pos x="2635" y="738"/>
                </a:cxn>
                <a:cxn ang="0">
                  <a:pos x="2555" y="814"/>
                </a:cxn>
                <a:cxn ang="0">
                  <a:pos x="2438" y="851"/>
                </a:cxn>
                <a:cxn ang="0">
                  <a:pos x="2261" y="831"/>
                </a:cxn>
                <a:cxn ang="0">
                  <a:pos x="2111" y="710"/>
                </a:cxn>
                <a:cxn ang="0">
                  <a:pos x="2300" y="668"/>
                </a:cxn>
                <a:cxn ang="0">
                  <a:pos x="2396" y="704"/>
                </a:cxn>
                <a:cxn ang="0">
                  <a:pos x="2477" y="673"/>
                </a:cxn>
                <a:cxn ang="0">
                  <a:pos x="2497" y="602"/>
                </a:cxn>
                <a:cxn ang="0">
                  <a:pos x="2456" y="541"/>
                </a:cxn>
                <a:cxn ang="0">
                  <a:pos x="2297" y="468"/>
                </a:cxn>
                <a:cxn ang="0">
                  <a:pos x="2162" y="370"/>
                </a:cxn>
                <a:cxn ang="0">
                  <a:pos x="2123" y="262"/>
                </a:cxn>
                <a:cxn ang="0">
                  <a:pos x="2135" y="148"/>
                </a:cxn>
                <a:cxn ang="0">
                  <a:pos x="2192" y="64"/>
                </a:cxn>
                <a:cxn ang="0">
                  <a:pos x="2288" y="12"/>
                </a:cxn>
                <a:cxn ang="0">
                  <a:pos x="2428" y="2"/>
                </a:cxn>
                <a:cxn ang="0">
                  <a:pos x="2588" y="68"/>
                </a:cxn>
                <a:cxn ang="0">
                  <a:pos x="2497" y="204"/>
                </a:cxn>
                <a:cxn ang="0">
                  <a:pos x="2416" y="149"/>
                </a:cxn>
                <a:cxn ang="0">
                  <a:pos x="3750" y="20"/>
                </a:cxn>
                <a:cxn ang="0">
                  <a:pos x="4754" y="833"/>
                </a:cxn>
                <a:cxn ang="0">
                  <a:pos x="4902" y="833"/>
                </a:cxn>
              </a:cxnLst>
              <a:rect l="0" t="0" r="r" b="b"/>
              <a:pathLst>
                <a:path w="4902" h="855">
                  <a:moveTo>
                    <a:pt x="572" y="676"/>
                  </a:moveTo>
                  <a:lnTo>
                    <a:pt x="572" y="833"/>
                  </a:lnTo>
                  <a:lnTo>
                    <a:pt x="0" y="833"/>
                  </a:lnTo>
                  <a:lnTo>
                    <a:pt x="0" y="20"/>
                  </a:lnTo>
                  <a:lnTo>
                    <a:pt x="548" y="20"/>
                  </a:lnTo>
                  <a:lnTo>
                    <a:pt x="548" y="177"/>
                  </a:lnTo>
                  <a:lnTo>
                    <a:pt x="180" y="177"/>
                  </a:lnTo>
                  <a:lnTo>
                    <a:pt x="180" y="323"/>
                  </a:lnTo>
                  <a:lnTo>
                    <a:pt x="432" y="323"/>
                  </a:lnTo>
                  <a:lnTo>
                    <a:pt x="432" y="480"/>
                  </a:lnTo>
                  <a:lnTo>
                    <a:pt x="180" y="480"/>
                  </a:lnTo>
                  <a:lnTo>
                    <a:pt x="180" y="676"/>
                  </a:lnTo>
                  <a:lnTo>
                    <a:pt x="572" y="676"/>
                  </a:lnTo>
                  <a:close/>
                  <a:moveTo>
                    <a:pt x="1328" y="144"/>
                  </a:moveTo>
                  <a:lnTo>
                    <a:pt x="1318" y="144"/>
                  </a:lnTo>
                  <a:lnTo>
                    <a:pt x="1309" y="145"/>
                  </a:lnTo>
                  <a:lnTo>
                    <a:pt x="1299" y="147"/>
                  </a:lnTo>
                  <a:lnTo>
                    <a:pt x="1291" y="149"/>
                  </a:lnTo>
                  <a:lnTo>
                    <a:pt x="1283" y="152"/>
                  </a:lnTo>
                  <a:lnTo>
                    <a:pt x="1275" y="155"/>
                  </a:lnTo>
                  <a:lnTo>
                    <a:pt x="1269" y="161"/>
                  </a:lnTo>
                  <a:lnTo>
                    <a:pt x="1263" y="165"/>
                  </a:lnTo>
                  <a:lnTo>
                    <a:pt x="1257" y="170"/>
                  </a:lnTo>
                  <a:lnTo>
                    <a:pt x="1253" y="176"/>
                  </a:lnTo>
                  <a:lnTo>
                    <a:pt x="1248" y="182"/>
                  </a:lnTo>
                  <a:lnTo>
                    <a:pt x="1244" y="188"/>
                  </a:lnTo>
                  <a:lnTo>
                    <a:pt x="1241" y="195"/>
                  </a:lnTo>
                  <a:lnTo>
                    <a:pt x="1240" y="202"/>
                  </a:lnTo>
                  <a:lnTo>
                    <a:pt x="1238" y="210"/>
                  </a:lnTo>
                  <a:lnTo>
                    <a:pt x="1238" y="219"/>
                  </a:lnTo>
                  <a:lnTo>
                    <a:pt x="1238" y="226"/>
                  </a:lnTo>
                  <a:lnTo>
                    <a:pt x="1239" y="233"/>
                  </a:lnTo>
                  <a:lnTo>
                    <a:pt x="1241" y="240"/>
                  </a:lnTo>
                  <a:lnTo>
                    <a:pt x="1244" y="247"/>
                  </a:lnTo>
                  <a:lnTo>
                    <a:pt x="1247" y="254"/>
                  </a:lnTo>
                  <a:lnTo>
                    <a:pt x="1251" y="260"/>
                  </a:lnTo>
                  <a:lnTo>
                    <a:pt x="1257" y="267"/>
                  </a:lnTo>
                  <a:lnTo>
                    <a:pt x="1263" y="273"/>
                  </a:lnTo>
                  <a:lnTo>
                    <a:pt x="1269" y="279"/>
                  </a:lnTo>
                  <a:lnTo>
                    <a:pt x="1276" y="285"/>
                  </a:lnTo>
                  <a:lnTo>
                    <a:pt x="1284" y="291"/>
                  </a:lnTo>
                  <a:lnTo>
                    <a:pt x="1293" y="296"/>
                  </a:lnTo>
                  <a:lnTo>
                    <a:pt x="1313" y="307"/>
                  </a:lnTo>
                  <a:lnTo>
                    <a:pt x="1336" y="318"/>
                  </a:lnTo>
                  <a:lnTo>
                    <a:pt x="1367" y="332"/>
                  </a:lnTo>
                  <a:lnTo>
                    <a:pt x="1396" y="343"/>
                  </a:lnTo>
                  <a:lnTo>
                    <a:pt x="1424" y="355"/>
                  </a:lnTo>
                  <a:lnTo>
                    <a:pt x="1450" y="366"/>
                  </a:lnTo>
                  <a:lnTo>
                    <a:pt x="1476" y="378"/>
                  </a:lnTo>
                  <a:lnTo>
                    <a:pt x="1499" y="390"/>
                  </a:lnTo>
                  <a:lnTo>
                    <a:pt x="1509" y="396"/>
                  </a:lnTo>
                  <a:lnTo>
                    <a:pt x="1521" y="402"/>
                  </a:lnTo>
                  <a:lnTo>
                    <a:pt x="1530" y="409"/>
                  </a:lnTo>
                  <a:lnTo>
                    <a:pt x="1540" y="416"/>
                  </a:lnTo>
                  <a:lnTo>
                    <a:pt x="1549" y="424"/>
                  </a:lnTo>
                  <a:lnTo>
                    <a:pt x="1559" y="434"/>
                  </a:lnTo>
                  <a:lnTo>
                    <a:pt x="1567" y="443"/>
                  </a:lnTo>
                  <a:lnTo>
                    <a:pt x="1576" y="453"/>
                  </a:lnTo>
                  <a:lnTo>
                    <a:pt x="1584" y="463"/>
                  </a:lnTo>
                  <a:lnTo>
                    <a:pt x="1591" y="474"/>
                  </a:lnTo>
                  <a:lnTo>
                    <a:pt x="1597" y="486"/>
                  </a:lnTo>
                  <a:lnTo>
                    <a:pt x="1603" y="497"/>
                  </a:lnTo>
                  <a:lnTo>
                    <a:pt x="1608" y="509"/>
                  </a:lnTo>
                  <a:lnTo>
                    <a:pt x="1612" y="521"/>
                  </a:lnTo>
                  <a:lnTo>
                    <a:pt x="1616" y="535"/>
                  </a:lnTo>
                  <a:lnTo>
                    <a:pt x="1619" y="548"/>
                  </a:lnTo>
                  <a:lnTo>
                    <a:pt x="1623" y="561"/>
                  </a:lnTo>
                  <a:lnTo>
                    <a:pt x="1624" y="575"/>
                  </a:lnTo>
                  <a:lnTo>
                    <a:pt x="1625" y="590"/>
                  </a:lnTo>
                  <a:lnTo>
                    <a:pt x="1626" y="604"/>
                  </a:lnTo>
                  <a:lnTo>
                    <a:pt x="1625" y="618"/>
                  </a:lnTo>
                  <a:lnTo>
                    <a:pt x="1624" y="631"/>
                  </a:lnTo>
                  <a:lnTo>
                    <a:pt x="1623" y="645"/>
                  </a:lnTo>
                  <a:lnTo>
                    <a:pt x="1620" y="658"/>
                  </a:lnTo>
                  <a:lnTo>
                    <a:pt x="1617" y="670"/>
                  </a:lnTo>
                  <a:lnTo>
                    <a:pt x="1614" y="682"/>
                  </a:lnTo>
                  <a:lnTo>
                    <a:pt x="1610" y="695"/>
                  </a:lnTo>
                  <a:lnTo>
                    <a:pt x="1605" y="706"/>
                  </a:lnTo>
                  <a:lnTo>
                    <a:pt x="1600" y="717"/>
                  </a:lnTo>
                  <a:lnTo>
                    <a:pt x="1594" y="728"/>
                  </a:lnTo>
                  <a:lnTo>
                    <a:pt x="1588" y="738"/>
                  </a:lnTo>
                  <a:lnTo>
                    <a:pt x="1581" y="749"/>
                  </a:lnTo>
                  <a:lnTo>
                    <a:pt x="1574" y="758"/>
                  </a:lnTo>
                  <a:lnTo>
                    <a:pt x="1565" y="768"/>
                  </a:lnTo>
                  <a:lnTo>
                    <a:pt x="1557" y="776"/>
                  </a:lnTo>
                  <a:lnTo>
                    <a:pt x="1548" y="785"/>
                  </a:lnTo>
                  <a:lnTo>
                    <a:pt x="1539" y="792"/>
                  </a:lnTo>
                  <a:lnTo>
                    <a:pt x="1529" y="801"/>
                  </a:lnTo>
                  <a:lnTo>
                    <a:pt x="1519" y="808"/>
                  </a:lnTo>
                  <a:lnTo>
                    <a:pt x="1508" y="814"/>
                  </a:lnTo>
                  <a:lnTo>
                    <a:pt x="1497" y="821"/>
                  </a:lnTo>
                  <a:lnTo>
                    <a:pt x="1485" y="826"/>
                  </a:lnTo>
                  <a:lnTo>
                    <a:pt x="1473" y="831"/>
                  </a:lnTo>
                  <a:lnTo>
                    <a:pt x="1460" y="836"/>
                  </a:lnTo>
                  <a:lnTo>
                    <a:pt x="1447" y="840"/>
                  </a:lnTo>
                  <a:lnTo>
                    <a:pt x="1434" y="844"/>
                  </a:lnTo>
                  <a:lnTo>
                    <a:pt x="1420" y="847"/>
                  </a:lnTo>
                  <a:lnTo>
                    <a:pt x="1405" y="849"/>
                  </a:lnTo>
                  <a:lnTo>
                    <a:pt x="1391" y="851"/>
                  </a:lnTo>
                  <a:lnTo>
                    <a:pt x="1376" y="854"/>
                  </a:lnTo>
                  <a:lnTo>
                    <a:pt x="1361" y="855"/>
                  </a:lnTo>
                  <a:lnTo>
                    <a:pt x="1345" y="855"/>
                  </a:lnTo>
                  <a:lnTo>
                    <a:pt x="1322" y="854"/>
                  </a:lnTo>
                  <a:lnTo>
                    <a:pt x="1298" y="851"/>
                  </a:lnTo>
                  <a:lnTo>
                    <a:pt x="1276" y="848"/>
                  </a:lnTo>
                  <a:lnTo>
                    <a:pt x="1255" y="844"/>
                  </a:lnTo>
                  <a:lnTo>
                    <a:pt x="1234" y="838"/>
                  </a:lnTo>
                  <a:lnTo>
                    <a:pt x="1214" y="831"/>
                  </a:lnTo>
                  <a:lnTo>
                    <a:pt x="1194" y="823"/>
                  </a:lnTo>
                  <a:lnTo>
                    <a:pt x="1176" y="813"/>
                  </a:lnTo>
                  <a:lnTo>
                    <a:pt x="1158" y="803"/>
                  </a:lnTo>
                  <a:lnTo>
                    <a:pt x="1140" y="790"/>
                  </a:lnTo>
                  <a:lnTo>
                    <a:pt x="1124" y="776"/>
                  </a:lnTo>
                  <a:lnTo>
                    <a:pt x="1108" y="762"/>
                  </a:lnTo>
                  <a:lnTo>
                    <a:pt x="1092" y="745"/>
                  </a:lnTo>
                  <a:lnTo>
                    <a:pt x="1078" y="728"/>
                  </a:lnTo>
                  <a:lnTo>
                    <a:pt x="1064" y="710"/>
                  </a:lnTo>
                  <a:lnTo>
                    <a:pt x="1052" y="689"/>
                  </a:lnTo>
                  <a:lnTo>
                    <a:pt x="1191" y="591"/>
                  </a:lnTo>
                  <a:lnTo>
                    <a:pt x="1201" y="605"/>
                  </a:lnTo>
                  <a:lnTo>
                    <a:pt x="1209" y="618"/>
                  </a:lnTo>
                  <a:lnTo>
                    <a:pt x="1218" y="629"/>
                  </a:lnTo>
                  <a:lnTo>
                    <a:pt x="1227" y="641"/>
                  </a:lnTo>
                  <a:lnTo>
                    <a:pt x="1235" y="651"/>
                  </a:lnTo>
                  <a:lnTo>
                    <a:pt x="1244" y="660"/>
                  </a:lnTo>
                  <a:lnTo>
                    <a:pt x="1254" y="668"/>
                  </a:lnTo>
                  <a:lnTo>
                    <a:pt x="1264" y="676"/>
                  </a:lnTo>
                  <a:lnTo>
                    <a:pt x="1273" y="682"/>
                  </a:lnTo>
                  <a:lnTo>
                    <a:pt x="1283" y="687"/>
                  </a:lnTo>
                  <a:lnTo>
                    <a:pt x="1293" y="692"/>
                  </a:lnTo>
                  <a:lnTo>
                    <a:pt x="1303" y="697"/>
                  </a:lnTo>
                  <a:lnTo>
                    <a:pt x="1315" y="700"/>
                  </a:lnTo>
                  <a:lnTo>
                    <a:pt x="1326" y="702"/>
                  </a:lnTo>
                  <a:lnTo>
                    <a:pt x="1337" y="703"/>
                  </a:lnTo>
                  <a:lnTo>
                    <a:pt x="1349" y="704"/>
                  </a:lnTo>
                  <a:lnTo>
                    <a:pt x="1361" y="703"/>
                  </a:lnTo>
                  <a:lnTo>
                    <a:pt x="1372" y="702"/>
                  </a:lnTo>
                  <a:lnTo>
                    <a:pt x="1382" y="700"/>
                  </a:lnTo>
                  <a:lnTo>
                    <a:pt x="1392" y="697"/>
                  </a:lnTo>
                  <a:lnTo>
                    <a:pt x="1400" y="694"/>
                  </a:lnTo>
                  <a:lnTo>
                    <a:pt x="1409" y="689"/>
                  </a:lnTo>
                  <a:lnTo>
                    <a:pt x="1417" y="684"/>
                  </a:lnTo>
                  <a:lnTo>
                    <a:pt x="1424" y="679"/>
                  </a:lnTo>
                  <a:lnTo>
                    <a:pt x="1430" y="673"/>
                  </a:lnTo>
                  <a:lnTo>
                    <a:pt x="1436" y="666"/>
                  </a:lnTo>
                  <a:lnTo>
                    <a:pt x="1441" y="659"/>
                  </a:lnTo>
                  <a:lnTo>
                    <a:pt x="1444" y="652"/>
                  </a:lnTo>
                  <a:lnTo>
                    <a:pt x="1447" y="644"/>
                  </a:lnTo>
                  <a:lnTo>
                    <a:pt x="1450" y="635"/>
                  </a:lnTo>
                  <a:lnTo>
                    <a:pt x="1451" y="626"/>
                  </a:lnTo>
                  <a:lnTo>
                    <a:pt x="1452" y="618"/>
                  </a:lnTo>
                  <a:lnTo>
                    <a:pt x="1451" y="609"/>
                  </a:lnTo>
                  <a:lnTo>
                    <a:pt x="1450" y="602"/>
                  </a:lnTo>
                  <a:lnTo>
                    <a:pt x="1449" y="594"/>
                  </a:lnTo>
                  <a:lnTo>
                    <a:pt x="1446" y="587"/>
                  </a:lnTo>
                  <a:lnTo>
                    <a:pt x="1443" y="579"/>
                  </a:lnTo>
                  <a:lnTo>
                    <a:pt x="1439" y="572"/>
                  </a:lnTo>
                  <a:lnTo>
                    <a:pt x="1435" y="565"/>
                  </a:lnTo>
                  <a:lnTo>
                    <a:pt x="1430" y="559"/>
                  </a:lnTo>
                  <a:lnTo>
                    <a:pt x="1424" y="553"/>
                  </a:lnTo>
                  <a:lnTo>
                    <a:pt x="1417" y="547"/>
                  </a:lnTo>
                  <a:lnTo>
                    <a:pt x="1409" y="541"/>
                  </a:lnTo>
                  <a:lnTo>
                    <a:pt x="1401" y="535"/>
                  </a:lnTo>
                  <a:lnTo>
                    <a:pt x="1393" y="529"/>
                  </a:lnTo>
                  <a:lnTo>
                    <a:pt x="1383" y="524"/>
                  </a:lnTo>
                  <a:lnTo>
                    <a:pt x="1373" y="519"/>
                  </a:lnTo>
                  <a:lnTo>
                    <a:pt x="1362" y="514"/>
                  </a:lnTo>
                  <a:lnTo>
                    <a:pt x="1332" y="502"/>
                  </a:lnTo>
                  <a:lnTo>
                    <a:pt x="1303" y="491"/>
                  </a:lnTo>
                  <a:lnTo>
                    <a:pt x="1276" y="480"/>
                  </a:lnTo>
                  <a:lnTo>
                    <a:pt x="1250" y="468"/>
                  </a:lnTo>
                  <a:lnTo>
                    <a:pt x="1225" y="457"/>
                  </a:lnTo>
                  <a:lnTo>
                    <a:pt x="1203" y="445"/>
                  </a:lnTo>
                  <a:lnTo>
                    <a:pt x="1180" y="432"/>
                  </a:lnTo>
                  <a:lnTo>
                    <a:pt x="1161" y="417"/>
                  </a:lnTo>
                  <a:lnTo>
                    <a:pt x="1151" y="409"/>
                  </a:lnTo>
                  <a:lnTo>
                    <a:pt x="1140" y="400"/>
                  </a:lnTo>
                  <a:lnTo>
                    <a:pt x="1131" y="391"/>
                  </a:lnTo>
                  <a:lnTo>
                    <a:pt x="1123" y="381"/>
                  </a:lnTo>
                  <a:lnTo>
                    <a:pt x="1115" y="370"/>
                  </a:lnTo>
                  <a:lnTo>
                    <a:pt x="1109" y="360"/>
                  </a:lnTo>
                  <a:lnTo>
                    <a:pt x="1102" y="349"/>
                  </a:lnTo>
                  <a:lnTo>
                    <a:pt x="1097" y="338"/>
                  </a:lnTo>
                  <a:lnTo>
                    <a:pt x="1091" y="327"/>
                  </a:lnTo>
                  <a:lnTo>
                    <a:pt x="1086" y="314"/>
                  </a:lnTo>
                  <a:lnTo>
                    <a:pt x="1083" y="302"/>
                  </a:lnTo>
                  <a:lnTo>
                    <a:pt x="1080" y="289"/>
                  </a:lnTo>
                  <a:lnTo>
                    <a:pt x="1077" y="276"/>
                  </a:lnTo>
                  <a:lnTo>
                    <a:pt x="1076" y="262"/>
                  </a:lnTo>
                  <a:lnTo>
                    <a:pt x="1075" y="249"/>
                  </a:lnTo>
                  <a:lnTo>
                    <a:pt x="1074" y="235"/>
                  </a:lnTo>
                  <a:lnTo>
                    <a:pt x="1075" y="222"/>
                  </a:lnTo>
                  <a:lnTo>
                    <a:pt x="1076" y="208"/>
                  </a:lnTo>
                  <a:lnTo>
                    <a:pt x="1077" y="196"/>
                  </a:lnTo>
                  <a:lnTo>
                    <a:pt x="1079" y="184"/>
                  </a:lnTo>
                  <a:lnTo>
                    <a:pt x="1082" y="172"/>
                  </a:lnTo>
                  <a:lnTo>
                    <a:pt x="1085" y="160"/>
                  </a:lnTo>
                  <a:lnTo>
                    <a:pt x="1088" y="148"/>
                  </a:lnTo>
                  <a:lnTo>
                    <a:pt x="1093" y="138"/>
                  </a:lnTo>
                  <a:lnTo>
                    <a:pt x="1098" y="127"/>
                  </a:lnTo>
                  <a:lnTo>
                    <a:pt x="1103" y="117"/>
                  </a:lnTo>
                  <a:lnTo>
                    <a:pt x="1109" y="107"/>
                  </a:lnTo>
                  <a:lnTo>
                    <a:pt x="1115" y="97"/>
                  </a:lnTo>
                  <a:lnTo>
                    <a:pt x="1122" y="88"/>
                  </a:lnTo>
                  <a:lnTo>
                    <a:pt x="1129" y="80"/>
                  </a:lnTo>
                  <a:lnTo>
                    <a:pt x="1137" y="71"/>
                  </a:lnTo>
                  <a:lnTo>
                    <a:pt x="1145" y="64"/>
                  </a:lnTo>
                  <a:lnTo>
                    <a:pt x="1155" y="56"/>
                  </a:lnTo>
                  <a:lnTo>
                    <a:pt x="1164" y="48"/>
                  </a:lnTo>
                  <a:lnTo>
                    <a:pt x="1173" y="42"/>
                  </a:lnTo>
                  <a:lnTo>
                    <a:pt x="1183" y="36"/>
                  </a:lnTo>
                  <a:lnTo>
                    <a:pt x="1194" y="30"/>
                  </a:lnTo>
                  <a:lnTo>
                    <a:pt x="1206" y="25"/>
                  </a:lnTo>
                  <a:lnTo>
                    <a:pt x="1217" y="20"/>
                  </a:lnTo>
                  <a:lnTo>
                    <a:pt x="1229" y="16"/>
                  </a:lnTo>
                  <a:lnTo>
                    <a:pt x="1241" y="12"/>
                  </a:lnTo>
                  <a:lnTo>
                    <a:pt x="1254" y="9"/>
                  </a:lnTo>
                  <a:lnTo>
                    <a:pt x="1267" y="6"/>
                  </a:lnTo>
                  <a:lnTo>
                    <a:pt x="1280" y="4"/>
                  </a:lnTo>
                  <a:lnTo>
                    <a:pt x="1294" y="2"/>
                  </a:lnTo>
                  <a:lnTo>
                    <a:pt x="1309" y="1"/>
                  </a:lnTo>
                  <a:lnTo>
                    <a:pt x="1323" y="0"/>
                  </a:lnTo>
                  <a:lnTo>
                    <a:pt x="1338" y="0"/>
                  </a:lnTo>
                  <a:lnTo>
                    <a:pt x="1360" y="0"/>
                  </a:lnTo>
                  <a:lnTo>
                    <a:pt x="1381" y="2"/>
                  </a:lnTo>
                  <a:lnTo>
                    <a:pt x="1401" y="5"/>
                  </a:lnTo>
                  <a:lnTo>
                    <a:pt x="1422" y="9"/>
                  </a:lnTo>
                  <a:lnTo>
                    <a:pt x="1440" y="14"/>
                  </a:lnTo>
                  <a:lnTo>
                    <a:pt x="1459" y="20"/>
                  </a:lnTo>
                  <a:lnTo>
                    <a:pt x="1477" y="27"/>
                  </a:lnTo>
                  <a:lnTo>
                    <a:pt x="1494" y="35"/>
                  </a:lnTo>
                  <a:lnTo>
                    <a:pt x="1510" y="45"/>
                  </a:lnTo>
                  <a:lnTo>
                    <a:pt x="1526" y="56"/>
                  </a:lnTo>
                  <a:lnTo>
                    <a:pt x="1541" y="68"/>
                  </a:lnTo>
                  <a:lnTo>
                    <a:pt x="1555" y="80"/>
                  </a:lnTo>
                  <a:lnTo>
                    <a:pt x="1569" y="94"/>
                  </a:lnTo>
                  <a:lnTo>
                    <a:pt x="1581" y="110"/>
                  </a:lnTo>
                  <a:lnTo>
                    <a:pt x="1593" y="126"/>
                  </a:lnTo>
                  <a:lnTo>
                    <a:pt x="1604" y="143"/>
                  </a:lnTo>
                  <a:lnTo>
                    <a:pt x="1475" y="235"/>
                  </a:lnTo>
                  <a:lnTo>
                    <a:pt x="1467" y="224"/>
                  </a:lnTo>
                  <a:lnTo>
                    <a:pt x="1458" y="214"/>
                  </a:lnTo>
                  <a:lnTo>
                    <a:pt x="1450" y="204"/>
                  </a:lnTo>
                  <a:lnTo>
                    <a:pt x="1442" y="195"/>
                  </a:lnTo>
                  <a:lnTo>
                    <a:pt x="1433" y="187"/>
                  </a:lnTo>
                  <a:lnTo>
                    <a:pt x="1425" y="179"/>
                  </a:lnTo>
                  <a:lnTo>
                    <a:pt x="1416" y="173"/>
                  </a:lnTo>
                  <a:lnTo>
                    <a:pt x="1406" y="167"/>
                  </a:lnTo>
                  <a:lnTo>
                    <a:pt x="1397" y="162"/>
                  </a:lnTo>
                  <a:lnTo>
                    <a:pt x="1388" y="156"/>
                  </a:lnTo>
                  <a:lnTo>
                    <a:pt x="1378" y="152"/>
                  </a:lnTo>
                  <a:lnTo>
                    <a:pt x="1369" y="149"/>
                  </a:lnTo>
                  <a:lnTo>
                    <a:pt x="1359" y="147"/>
                  </a:lnTo>
                  <a:lnTo>
                    <a:pt x="1348" y="145"/>
                  </a:lnTo>
                  <a:lnTo>
                    <a:pt x="1338" y="144"/>
                  </a:lnTo>
                  <a:lnTo>
                    <a:pt x="1328" y="144"/>
                  </a:lnTo>
                  <a:close/>
                  <a:moveTo>
                    <a:pt x="2375" y="144"/>
                  </a:moveTo>
                  <a:lnTo>
                    <a:pt x="2365" y="144"/>
                  </a:lnTo>
                  <a:lnTo>
                    <a:pt x="2355" y="145"/>
                  </a:lnTo>
                  <a:lnTo>
                    <a:pt x="2346" y="147"/>
                  </a:lnTo>
                  <a:lnTo>
                    <a:pt x="2337" y="149"/>
                  </a:lnTo>
                  <a:lnTo>
                    <a:pt x="2330" y="152"/>
                  </a:lnTo>
                  <a:lnTo>
                    <a:pt x="2322" y="155"/>
                  </a:lnTo>
                  <a:lnTo>
                    <a:pt x="2316" y="161"/>
                  </a:lnTo>
                  <a:lnTo>
                    <a:pt x="2310" y="165"/>
                  </a:lnTo>
                  <a:lnTo>
                    <a:pt x="2303" y="170"/>
                  </a:lnTo>
                  <a:lnTo>
                    <a:pt x="2298" y="176"/>
                  </a:lnTo>
                  <a:lnTo>
                    <a:pt x="2294" y="182"/>
                  </a:lnTo>
                  <a:lnTo>
                    <a:pt x="2291" y="188"/>
                  </a:lnTo>
                  <a:lnTo>
                    <a:pt x="2288" y="195"/>
                  </a:lnTo>
                  <a:lnTo>
                    <a:pt x="2286" y="202"/>
                  </a:lnTo>
                  <a:lnTo>
                    <a:pt x="2285" y="210"/>
                  </a:lnTo>
                  <a:lnTo>
                    <a:pt x="2285" y="219"/>
                  </a:lnTo>
                  <a:lnTo>
                    <a:pt x="2285" y="226"/>
                  </a:lnTo>
                  <a:lnTo>
                    <a:pt x="2286" y="233"/>
                  </a:lnTo>
                  <a:lnTo>
                    <a:pt x="2288" y="240"/>
                  </a:lnTo>
                  <a:lnTo>
                    <a:pt x="2291" y="247"/>
                  </a:lnTo>
                  <a:lnTo>
                    <a:pt x="2294" y="254"/>
                  </a:lnTo>
                  <a:lnTo>
                    <a:pt x="2298" y="260"/>
                  </a:lnTo>
                  <a:lnTo>
                    <a:pt x="2303" y="267"/>
                  </a:lnTo>
                  <a:lnTo>
                    <a:pt x="2310" y="273"/>
                  </a:lnTo>
                  <a:lnTo>
                    <a:pt x="2316" y="279"/>
                  </a:lnTo>
                  <a:lnTo>
                    <a:pt x="2323" y="285"/>
                  </a:lnTo>
                  <a:lnTo>
                    <a:pt x="2331" y="291"/>
                  </a:lnTo>
                  <a:lnTo>
                    <a:pt x="2340" y="296"/>
                  </a:lnTo>
                  <a:lnTo>
                    <a:pt x="2360" y="307"/>
                  </a:lnTo>
                  <a:lnTo>
                    <a:pt x="2383" y="318"/>
                  </a:lnTo>
                  <a:lnTo>
                    <a:pt x="2414" y="332"/>
                  </a:lnTo>
                  <a:lnTo>
                    <a:pt x="2442" y="343"/>
                  </a:lnTo>
                  <a:lnTo>
                    <a:pt x="2471" y="355"/>
                  </a:lnTo>
                  <a:lnTo>
                    <a:pt x="2497" y="366"/>
                  </a:lnTo>
                  <a:lnTo>
                    <a:pt x="2523" y="378"/>
                  </a:lnTo>
                  <a:lnTo>
                    <a:pt x="2546" y="390"/>
                  </a:lnTo>
                  <a:lnTo>
                    <a:pt x="2556" y="396"/>
                  </a:lnTo>
                  <a:lnTo>
                    <a:pt x="2567" y="402"/>
                  </a:lnTo>
                  <a:lnTo>
                    <a:pt x="2577" y="409"/>
                  </a:lnTo>
                  <a:lnTo>
                    <a:pt x="2587" y="416"/>
                  </a:lnTo>
                  <a:lnTo>
                    <a:pt x="2596" y="424"/>
                  </a:lnTo>
                  <a:lnTo>
                    <a:pt x="2606" y="434"/>
                  </a:lnTo>
                  <a:lnTo>
                    <a:pt x="2614" y="443"/>
                  </a:lnTo>
                  <a:lnTo>
                    <a:pt x="2623" y="453"/>
                  </a:lnTo>
                  <a:lnTo>
                    <a:pt x="2631" y="463"/>
                  </a:lnTo>
                  <a:lnTo>
                    <a:pt x="2638" y="474"/>
                  </a:lnTo>
                  <a:lnTo>
                    <a:pt x="2644" y="486"/>
                  </a:lnTo>
                  <a:lnTo>
                    <a:pt x="2650" y="497"/>
                  </a:lnTo>
                  <a:lnTo>
                    <a:pt x="2655" y="509"/>
                  </a:lnTo>
                  <a:lnTo>
                    <a:pt x="2659" y="521"/>
                  </a:lnTo>
                  <a:lnTo>
                    <a:pt x="2663" y="535"/>
                  </a:lnTo>
                  <a:lnTo>
                    <a:pt x="2666" y="548"/>
                  </a:lnTo>
                  <a:lnTo>
                    <a:pt x="2668" y="561"/>
                  </a:lnTo>
                  <a:lnTo>
                    <a:pt x="2670" y="575"/>
                  </a:lnTo>
                  <a:lnTo>
                    <a:pt x="2671" y="590"/>
                  </a:lnTo>
                  <a:lnTo>
                    <a:pt x="2672" y="604"/>
                  </a:lnTo>
                  <a:lnTo>
                    <a:pt x="2671" y="618"/>
                  </a:lnTo>
                  <a:lnTo>
                    <a:pt x="2670" y="631"/>
                  </a:lnTo>
                  <a:lnTo>
                    <a:pt x="2669" y="645"/>
                  </a:lnTo>
                  <a:lnTo>
                    <a:pt x="2667" y="658"/>
                  </a:lnTo>
                  <a:lnTo>
                    <a:pt x="2664" y="670"/>
                  </a:lnTo>
                  <a:lnTo>
                    <a:pt x="2660" y="682"/>
                  </a:lnTo>
                  <a:lnTo>
                    <a:pt x="2657" y="695"/>
                  </a:lnTo>
                  <a:lnTo>
                    <a:pt x="2652" y="706"/>
                  </a:lnTo>
                  <a:lnTo>
                    <a:pt x="2647" y="717"/>
                  </a:lnTo>
                  <a:lnTo>
                    <a:pt x="2641" y="728"/>
                  </a:lnTo>
                  <a:lnTo>
                    <a:pt x="2635" y="738"/>
                  </a:lnTo>
                  <a:lnTo>
                    <a:pt x="2628" y="749"/>
                  </a:lnTo>
                  <a:lnTo>
                    <a:pt x="2621" y="758"/>
                  </a:lnTo>
                  <a:lnTo>
                    <a:pt x="2612" y="768"/>
                  </a:lnTo>
                  <a:lnTo>
                    <a:pt x="2604" y="776"/>
                  </a:lnTo>
                  <a:lnTo>
                    <a:pt x="2595" y="785"/>
                  </a:lnTo>
                  <a:lnTo>
                    <a:pt x="2586" y="792"/>
                  </a:lnTo>
                  <a:lnTo>
                    <a:pt x="2576" y="801"/>
                  </a:lnTo>
                  <a:lnTo>
                    <a:pt x="2565" y="808"/>
                  </a:lnTo>
                  <a:lnTo>
                    <a:pt x="2555" y="814"/>
                  </a:lnTo>
                  <a:lnTo>
                    <a:pt x="2543" y="821"/>
                  </a:lnTo>
                  <a:lnTo>
                    <a:pt x="2532" y="826"/>
                  </a:lnTo>
                  <a:lnTo>
                    <a:pt x="2520" y="831"/>
                  </a:lnTo>
                  <a:lnTo>
                    <a:pt x="2507" y="836"/>
                  </a:lnTo>
                  <a:lnTo>
                    <a:pt x="2494" y="840"/>
                  </a:lnTo>
                  <a:lnTo>
                    <a:pt x="2481" y="844"/>
                  </a:lnTo>
                  <a:lnTo>
                    <a:pt x="2467" y="847"/>
                  </a:lnTo>
                  <a:lnTo>
                    <a:pt x="2452" y="849"/>
                  </a:lnTo>
                  <a:lnTo>
                    <a:pt x="2438" y="851"/>
                  </a:lnTo>
                  <a:lnTo>
                    <a:pt x="2423" y="854"/>
                  </a:lnTo>
                  <a:lnTo>
                    <a:pt x="2407" y="855"/>
                  </a:lnTo>
                  <a:lnTo>
                    <a:pt x="2392" y="855"/>
                  </a:lnTo>
                  <a:lnTo>
                    <a:pt x="2369" y="854"/>
                  </a:lnTo>
                  <a:lnTo>
                    <a:pt x="2345" y="851"/>
                  </a:lnTo>
                  <a:lnTo>
                    <a:pt x="2323" y="848"/>
                  </a:lnTo>
                  <a:lnTo>
                    <a:pt x="2301" y="844"/>
                  </a:lnTo>
                  <a:lnTo>
                    <a:pt x="2281" y="838"/>
                  </a:lnTo>
                  <a:lnTo>
                    <a:pt x="2261" y="831"/>
                  </a:lnTo>
                  <a:lnTo>
                    <a:pt x="2241" y="823"/>
                  </a:lnTo>
                  <a:lnTo>
                    <a:pt x="2223" y="813"/>
                  </a:lnTo>
                  <a:lnTo>
                    <a:pt x="2205" y="803"/>
                  </a:lnTo>
                  <a:lnTo>
                    <a:pt x="2187" y="790"/>
                  </a:lnTo>
                  <a:lnTo>
                    <a:pt x="2171" y="776"/>
                  </a:lnTo>
                  <a:lnTo>
                    <a:pt x="2155" y="762"/>
                  </a:lnTo>
                  <a:lnTo>
                    <a:pt x="2139" y="745"/>
                  </a:lnTo>
                  <a:lnTo>
                    <a:pt x="2125" y="728"/>
                  </a:lnTo>
                  <a:lnTo>
                    <a:pt x="2111" y="710"/>
                  </a:lnTo>
                  <a:lnTo>
                    <a:pt x="2099" y="689"/>
                  </a:lnTo>
                  <a:lnTo>
                    <a:pt x="2238" y="591"/>
                  </a:lnTo>
                  <a:lnTo>
                    <a:pt x="2247" y="605"/>
                  </a:lnTo>
                  <a:lnTo>
                    <a:pt x="2256" y="618"/>
                  </a:lnTo>
                  <a:lnTo>
                    <a:pt x="2265" y="629"/>
                  </a:lnTo>
                  <a:lnTo>
                    <a:pt x="2274" y="641"/>
                  </a:lnTo>
                  <a:lnTo>
                    <a:pt x="2282" y="651"/>
                  </a:lnTo>
                  <a:lnTo>
                    <a:pt x="2291" y="660"/>
                  </a:lnTo>
                  <a:lnTo>
                    <a:pt x="2300" y="668"/>
                  </a:lnTo>
                  <a:lnTo>
                    <a:pt x="2311" y="676"/>
                  </a:lnTo>
                  <a:lnTo>
                    <a:pt x="2320" y="682"/>
                  </a:lnTo>
                  <a:lnTo>
                    <a:pt x="2330" y="687"/>
                  </a:lnTo>
                  <a:lnTo>
                    <a:pt x="2340" y="692"/>
                  </a:lnTo>
                  <a:lnTo>
                    <a:pt x="2350" y="697"/>
                  </a:lnTo>
                  <a:lnTo>
                    <a:pt x="2362" y="700"/>
                  </a:lnTo>
                  <a:lnTo>
                    <a:pt x="2373" y="702"/>
                  </a:lnTo>
                  <a:lnTo>
                    <a:pt x="2384" y="703"/>
                  </a:lnTo>
                  <a:lnTo>
                    <a:pt x="2396" y="704"/>
                  </a:lnTo>
                  <a:lnTo>
                    <a:pt x="2407" y="703"/>
                  </a:lnTo>
                  <a:lnTo>
                    <a:pt x="2419" y="702"/>
                  </a:lnTo>
                  <a:lnTo>
                    <a:pt x="2429" y="700"/>
                  </a:lnTo>
                  <a:lnTo>
                    <a:pt x="2439" y="697"/>
                  </a:lnTo>
                  <a:lnTo>
                    <a:pt x="2447" y="694"/>
                  </a:lnTo>
                  <a:lnTo>
                    <a:pt x="2456" y="689"/>
                  </a:lnTo>
                  <a:lnTo>
                    <a:pt x="2464" y="684"/>
                  </a:lnTo>
                  <a:lnTo>
                    <a:pt x="2471" y="679"/>
                  </a:lnTo>
                  <a:lnTo>
                    <a:pt x="2477" y="673"/>
                  </a:lnTo>
                  <a:lnTo>
                    <a:pt x="2483" y="666"/>
                  </a:lnTo>
                  <a:lnTo>
                    <a:pt x="2487" y="659"/>
                  </a:lnTo>
                  <a:lnTo>
                    <a:pt x="2491" y="652"/>
                  </a:lnTo>
                  <a:lnTo>
                    <a:pt x="2494" y="644"/>
                  </a:lnTo>
                  <a:lnTo>
                    <a:pt x="2497" y="635"/>
                  </a:lnTo>
                  <a:lnTo>
                    <a:pt x="2498" y="626"/>
                  </a:lnTo>
                  <a:lnTo>
                    <a:pt x="2498" y="618"/>
                  </a:lnTo>
                  <a:lnTo>
                    <a:pt x="2498" y="609"/>
                  </a:lnTo>
                  <a:lnTo>
                    <a:pt x="2497" y="602"/>
                  </a:lnTo>
                  <a:lnTo>
                    <a:pt x="2495" y="594"/>
                  </a:lnTo>
                  <a:lnTo>
                    <a:pt x="2493" y="587"/>
                  </a:lnTo>
                  <a:lnTo>
                    <a:pt x="2490" y="579"/>
                  </a:lnTo>
                  <a:lnTo>
                    <a:pt x="2486" y="572"/>
                  </a:lnTo>
                  <a:lnTo>
                    <a:pt x="2482" y="565"/>
                  </a:lnTo>
                  <a:lnTo>
                    <a:pt x="2477" y="559"/>
                  </a:lnTo>
                  <a:lnTo>
                    <a:pt x="2471" y="553"/>
                  </a:lnTo>
                  <a:lnTo>
                    <a:pt x="2464" y="547"/>
                  </a:lnTo>
                  <a:lnTo>
                    <a:pt x="2456" y="541"/>
                  </a:lnTo>
                  <a:lnTo>
                    <a:pt x="2448" y="535"/>
                  </a:lnTo>
                  <a:lnTo>
                    <a:pt x="2439" y="529"/>
                  </a:lnTo>
                  <a:lnTo>
                    <a:pt x="2430" y="524"/>
                  </a:lnTo>
                  <a:lnTo>
                    <a:pt x="2420" y="519"/>
                  </a:lnTo>
                  <a:lnTo>
                    <a:pt x="2408" y="514"/>
                  </a:lnTo>
                  <a:lnTo>
                    <a:pt x="2379" y="502"/>
                  </a:lnTo>
                  <a:lnTo>
                    <a:pt x="2350" y="491"/>
                  </a:lnTo>
                  <a:lnTo>
                    <a:pt x="2323" y="480"/>
                  </a:lnTo>
                  <a:lnTo>
                    <a:pt x="2297" y="468"/>
                  </a:lnTo>
                  <a:lnTo>
                    <a:pt x="2272" y="457"/>
                  </a:lnTo>
                  <a:lnTo>
                    <a:pt x="2248" y="445"/>
                  </a:lnTo>
                  <a:lnTo>
                    <a:pt x="2227" y="432"/>
                  </a:lnTo>
                  <a:lnTo>
                    <a:pt x="2207" y="417"/>
                  </a:lnTo>
                  <a:lnTo>
                    <a:pt x="2196" y="409"/>
                  </a:lnTo>
                  <a:lnTo>
                    <a:pt x="2187" y="400"/>
                  </a:lnTo>
                  <a:lnTo>
                    <a:pt x="2178" y="391"/>
                  </a:lnTo>
                  <a:lnTo>
                    <a:pt x="2170" y="381"/>
                  </a:lnTo>
                  <a:lnTo>
                    <a:pt x="2162" y="370"/>
                  </a:lnTo>
                  <a:lnTo>
                    <a:pt x="2155" y="360"/>
                  </a:lnTo>
                  <a:lnTo>
                    <a:pt x="2149" y="349"/>
                  </a:lnTo>
                  <a:lnTo>
                    <a:pt x="2143" y="338"/>
                  </a:lnTo>
                  <a:lnTo>
                    <a:pt x="2138" y="327"/>
                  </a:lnTo>
                  <a:lnTo>
                    <a:pt x="2133" y="314"/>
                  </a:lnTo>
                  <a:lnTo>
                    <a:pt x="2130" y="302"/>
                  </a:lnTo>
                  <a:lnTo>
                    <a:pt x="2127" y="289"/>
                  </a:lnTo>
                  <a:lnTo>
                    <a:pt x="2125" y="276"/>
                  </a:lnTo>
                  <a:lnTo>
                    <a:pt x="2123" y="262"/>
                  </a:lnTo>
                  <a:lnTo>
                    <a:pt x="2122" y="249"/>
                  </a:lnTo>
                  <a:lnTo>
                    <a:pt x="2122" y="235"/>
                  </a:lnTo>
                  <a:lnTo>
                    <a:pt x="2122" y="222"/>
                  </a:lnTo>
                  <a:lnTo>
                    <a:pt x="2123" y="208"/>
                  </a:lnTo>
                  <a:lnTo>
                    <a:pt x="2124" y="196"/>
                  </a:lnTo>
                  <a:lnTo>
                    <a:pt x="2126" y="184"/>
                  </a:lnTo>
                  <a:lnTo>
                    <a:pt x="2129" y="172"/>
                  </a:lnTo>
                  <a:lnTo>
                    <a:pt x="2132" y="160"/>
                  </a:lnTo>
                  <a:lnTo>
                    <a:pt x="2135" y="148"/>
                  </a:lnTo>
                  <a:lnTo>
                    <a:pt x="2140" y="138"/>
                  </a:lnTo>
                  <a:lnTo>
                    <a:pt x="2144" y="127"/>
                  </a:lnTo>
                  <a:lnTo>
                    <a:pt x="2150" y="117"/>
                  </a:lnTo>
                  <a:lnTo>
                    <a:pt x="2156" y="107"/>
                  </a:lnTo>
                  <a:lnTo>
                    <a:pt x="2162" y="97"/>
                  </a:lnTo>
                  <a:lnTo>
                    <a:pt x="2169" y="88"/>
                  </a:lnTo>
                  <a:lnTo>
                    <a:pt x="2176" y="80"/>
                  </a:lnTo>
                  <a:lnTo>
                    <a:pt x="2184" y="71"/>
                  </a:lnTo>
                  <a:lnTo>
                    <a:pt x="2192" y="64"/>
                  </a:lnTo>
                  <a:lnTo>
                    <a:pt x="2202" y="56"/>
                  </a:lnTo>
                  <a:lnTo>
                    <a:pt x="2211" y="48"/>
                  </a:lnTo>
                  <a:lnTo>
                    <a:pt x="2220" y="42"/>
                  </a:lnTo>
                  <a:lnTo>
                    <a:pt x="2230" y="36"/>
                  </a:lnTo>
                  <a:lnTo>
                    <a:pt x="2241" y="30"/>
                  </a:lnTo>
                  <a:lnTo>
                    <a:pt x="2253" y="25"/>
                  </a:lnTo>
                  <a:lnTo>
                    <a:pt x="2264" y="20"/>
                  </a:lnTo>
                  <a:lnTo>
                    <a:pt x="2275" y="16"/>
                  </a:lnTo>
                  <a:lnTo>
                    <a:pt x="2288" y="12"/>
                  </a:lnTo>
                  <a:lnTo>
                    <a:pt x="2300" y="9"/>
                  </a:lnTo>
                  <a:lnTo>
                    <a:pt x="2314" y="6"/>
                  </a:lnTo>
                  <a:lnTo>
                    <a:pt x="2327" y="4"/>
                  </a:lnTo>
                  <a:lnTo>
                    <a:pt x="2341" y="2"/>
                  </a:lnTo>
                  <a:lnTo>
                    <a:pt x="2355" y="1"/>
                  </a:lnTo>
                  <a:lnTo>
                    <a:pt x="2370" y="0"/>
                  </a:lnTo>
                  <a:lnTo>
                    <a:pt x="2385" y="0"/>
                  </a:lnTo>
                  <a:lnTo>
                    <a:pt x="2406" y="0"/>
                  </a:lnTo>
                  <a:lnTo>
                    <a:pt x="2428" y="2"/>
                  </a:lnTo>
                  <a:lnTo>
                    <a:pt x="2448" y="5"/>
                  </a:lnTo>
                  <a:lnTo>
                    <a:pt x="2469" y="9"/>
                  </a:lnTo>
                  <a:lnTo>
                    <a:pt x="2487" y="14"/>
                  </a:lnTo>
                  <a:lnTo>
                    <a:pt x="2506" y="20"/>
                  </a:lnTo>
                  <a:lnTo>
                    <a:pt x="2524" y="27"/>
                  </a:lnTo>
                  <a:lnTo>
                    <a:pt x="2541" y="35"/>
                  </a:lnTo>
                  <a:lnTo>
                    <a:pt x="2557" y="45"/>
                  </a:lnTo>
                  <a:lnTo>
                    <a:pt x="2573" y="56"/>
                  </a:lnTo>
                  <a:lnTo>
                    <a:pt x="2588" y="68"/>
                  </a:lnTo>
                  <a:lnTo>
                    <a:pt x="2601" y="80"/>
                  </a:lnTo>
                  <a:lnTo>
                    <a:pt x="2615" y="94"/>
                  </a:lnTo>
                  <a:lnTo>
                    <a:pt x="2628" y="110"/>
                  </a:lnTo>
                  <a:lnTo>
                    <a:pt x="2640" y="126"/>
                  </a:lnTo>
                  <a:lnTo>
                    <a:pt x="2651" y="143"/>
                  </a:lnTo>
                  <a:lnTo>
                    <a:pt x="2522" y="235"/>
                  </a:lnTo>
                  <a:lnTo>
                    <a:pt x="2513" y="224"/>
                  </a:lnTo>
                  <a:lnTo>
                    <a:pt x="2505" y="214"/>
                  </a:lnTo>
                  <a:lnTo>
                    <a:pt x="2497" y="204"/>
                  </a:lnTo>
                  <a:lnTo>
                    <a:pt x="2489" y="195"/>
                  </a:lnTo>
                  <a:lnTo>
                    <a:pt x="2480" y="187"/>
                  </a:lnTo>
                  <a:lnTo>
                    <a:pt x="2471" y="179"/>
                  </a:lnTo>
                  <a:lnTo>
                    <a:pt x="2462" y="173"/>
                  </a:lnTo>
                  <a:lnTo>
                    <a:pt x="2453" y="167"/>
                  </a:lnTo>
                  <a:lnTo>
                    <a:pt x="2444" y="162"/>
                  </a:lnTo>
                  <a:lnTo>
                    <a:pt x="2435" y="156"/>
                  </a:lnTo>
                  <a:lnTo>
                    <a:pt x="2425" y="152"/>
                  </a:lnTo>
                  <a:lnTo>
                    <a:pt x="2416" y="149"/>
                  </a:lnTo>
                  <a:lnTo>
                    <a:pt x="2405" y="147"/>
                  </a:lnTo>
                  <a:lnTo>
                    <a:pt x="2395" y="145"/>
                  </a:lnTo>
                  <a:lnTo>
                    <a:pt x="2385" y="144"/>
                  </a:lnTo>
                  <a:lnTo>
                    <a:pt x="2375" y="144"/>
                  </a:lnTo>
                  <a:close/>
                  <a:moveTo>
                    <a:pt x="3773" y="676"/>
                  </a:moveTo>
                  <a:lnTo>
                    <a:pt x="3773" y="833"/>
                  </a:lnTo>
                  <a:lnTo>
                    <a:pt x="3202" y="833"/>
                  </a:lnTo>
                  <a:lnTo>
                    <a:pt x="3202" y="20"/>
                  </a:lnTo>
                  <a:lnTo>
                    <a:pt x="3750" y="20"/>
                  </a:lnTo>
                  <a:lnTo>
                    <a:pt x="3750" y="177"/>
                  </a:lnTo>
                  <a:lnTo>
                    <a:pt x="3382" y="177"/>
                  </a:lnTo>
                  <a:lnTo>
                    <a:pt x="3382" y="323"/>
                  </a:lnTo>
                  <a:lnTo>
                    <a:pt x="3634" y="323"/>
                  </a:lnTo>
                  <a:lnTo>
                    <a:pt x="3634" y="480"/>
                  </a:lnTo>
                  <a:lnTo>
                    <a:pt x="3382" y="480"/>
                  </a:lnTo>
                  <a:lnTo>
                    <a:pt x="3382" y="676"/>
                  </a:lnTo>
                  <a:lnTo>
                    <a:pt x="3773" y="676"/>
                  </a:lnTo>
                  <a:close/>
                  <a:moveTo>
                    <a:pt x="4754" y="833"/>
                  </a:moveTo>
                  <a:lnTo>
                    <a:pt x="4468" y="284"/>
                  </a:lnTo>
                  <a:lnTo>
                    <a:pt x="4471" y="833"/>
                  </a:lnTo>
                  <a:lnTo>
                    <a:pt x="4315" y="833"/>
                  </a:lnTo>
                  <a:lnTo>
                    <a:pt x="4315" y="20"/>
                  </a:lnTo>
                  <a:lnTo>
                    <a:pt x="4488" y="20"/>
                  </a:lnTo>
                  <a:lnTo>
                    <a:pt x="4748" y="514"/>
                  </a:lnTo>
                  <a:lnTo>
                    <a:pt x="4745" y="20"/>
                  </a:lnTo>
                  <a:lnTo>
                    <a:pt x="4902" y="20"/>
                  </a:lnTo>
                  <a:lnTo>
                    <a:pt x="4902" y="833"/>
                  </a:lnTo>
                  <a:lnTo>
                    <a:pt x="4754" y="83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50" name="Freeform 65"/>
            <p:cNvSpPr>
              <a:spLocks noEditPoints="1"/>
            </p:cNvSpPr>
            <p:nvPr userDrawn="1"/>
          </p:nvSpPr>
          <p:spPr bwMode="auto">
            <a:xfrm>
              <a:off x="6318251" y="3998913"/>
              <a:ext cx="862012" cy="120650"/>
            </a:xfrm>
            <a:custGeom>
              <a:avLst/>
              <a:gdLst/>
              <a:ahLst/>
              <a:cxnLst>
                <a:cxn ang="0">
                  <a:pos x="101" y="743"/>
                </a:cxn>
                <a:cxn ang="0">
                  <a:pos x="46" y="704"/>
                </a:cxn>
                <a:cxn ang="0">
                  <a:pos x="14" y="646"/>
                </a:cxn>
                <a:cxn ang="0">
                  <a:pos x="133" y="523"/>
                </a:cxn>
                <a:cxn ang="0">
                  <a:pos x="153" y="625"/>
                </a:cxn>
                <a:cxn ang="0">
                  <a:pos x="215" y="647"/>
                </a:cxn>
                <a:cxn ang="0">
                  <a:pos x="278" y="625"/>
                </a:cxn>
                <a:cxn ang="0">
                  <a:pos x="298" y="523"/>
                </a:cxn>
                <a:cxn ang="0">
                  <a:pos x="418" y="646"/>
                </a:cxn>
                <a:cxn ang="0">
                  <a:pos x="385" y="705"/>
                </a:cxn>
                <a:cxn ang="0">
                  <a:pos x="331" y="743"/>
                </a:cxn>
                <a:cxn ang="0">
                  <a:pos x="925" y="749"/>
                </a:cxn>
                <a:cxn ang="0">
                  <a:pos x="919" y="148"/>
                </a:cxn>
                <a:cxn ang="0">
                  <a:pos x="1350" y="749"/>
                </a:cxn>
                <a:cxn ang="0">
                  <a:pos x="1846" y="148"/>
                </a:cxn>
                <a:cxn ang="0">
                  <a:pos x="2490" y="148"/>
                </a:cxn>
                <a:cxn ang="0">
                  <a:pos x="2217" y="633"/>
                </a:cxn>
                <a:cxn ang="0">
                  <a:pos x="2773" y="749"/>
                </a:cxn>
                <a:cxn ang="0">
                  <a:pos x="2898" y="152"/>
                </a:cxn>
                <a:cxn ang="0">
                  <a:pos x="2986" y="179"/>
                </a:cxn>
                <a:cxn ang="0">
                  <a:pos x="3039" y="234"/>
                </a:cxn>
                <a:cxn ang="0">
                  <a:pos x="3060" y="312"/>
                </a:cxn>
                <a:cxn ang="0">
                  <a:pos x="3044" y="406"/>
                </a:cxn>
                <a:cxn ang="0">
                  <a:pos x="2987" y="471"/>
                </a:cxn>
                <a:cxn ang="0">
                  <a:pos x="2811" y="408"/>
                </a:cxn>
                <a:cxn ang="0">
                  <a:pos x="2906" y="388"/>
                </a:cxn>
                <a:cxn ang="0">
                  <a:pos x="2927" y="328"/>
                </a:cxn>
                <a:cxn ang="0">
                  <a:pos x="2906" y="268"/>
                </a:cxn>
                <a:cxn ang="0">
                  <a:pos x="2811" y="250"/>
                </a:cxn>
                <a:cxn ang="0">
                  <a:pos x="3320" y="248"/>
                </a:cxn>
                <a:cxn ang="0">
                  <a:pos x="3295" y="277"/>
                </a:cxn>
                <a:cxn ang="0">
                  <a:pos x="3297" y="315"/>
                </a:cxn>
                <a:cxn ang="0">
                  <a:pos x="3348" y="360"/>
                </a:cxn>
                <a:cxn ang="0">
                  <a:pos x="3515" y="440"/>
                </a:cxn>
                <a:cxn ang="0">
                  <a:pos x="3558" y="491"/>
                </a:cxn>
                <a:cxn ang="0">
                  <a:pos x="3578" y="558"/>
                </a:cxn>
                <a:cxn ang="0">
                  <a:pos x="3556" y="671"/>
                </a:cxn>
                <a:cxn ang="0">
                  <a:pos x="3457" y="751"/>
                </a:cxn>
                <a:cxn ang="0">
                  <a:pos x="3320" y="760"/>
                </a:cxn>
                <a:cxn ang="0">
                  <a:pos x="3221" y="717"/>
                </a:cxn>
                <a:cxn ang="0">
                  <a:pos x="3258" y="570"/>
                </a:cxn>
                <a:cxn ang="0">
                  <a:pos x="3318" y="637"/>
                </a:cxn>
                <a:cxn ang="0">
                  <a:pos x="3374" y="652"/>
                </a:cxn>
                <a:cxn ang="0">
                  <a:pos x="3424" y="638"/>
                </a:cxn>
                <a:cxn ang="0">
                  <a:pos x="3449" y="602"/>
                </a:cxn>
                <a:cxn ang="0">
                  <a:pos x="3445" y="561"/>
                </a:cxn>
                <a:cxn ang="0">
                  <a:pos x="3384" y="513"/>
                </a:cxn>
                <a:cxn ang="0">
                  <a:pos x="3228" y="434"/>
                </a:cxn>
                <a:cxn ang="0">
                  <a:pos x="3188" y="382"/>
                </a:cxn>
                <a:cxn ang="0">
                  <a:pos x="3172" y="316"/>
                </a:cxn>
                <a:cxn ang="0">
                  <a:pos x="3202" y="204"/>
                </a:cxn>
                <a:cxn ang="0">
                  <a:pos x="3304" y="139"/>
                </a:cxn>
                <a:cxn ang="0">
                  <a:pos x="3428" y="139"/>
                </a:cxn>
                <a:cxn ang="0">
                  <a:pos x="3516" y="183"/>
                </a:cxn>
                <a:cxn ang="0">
                  <a:pos x="3456" y="291"/>
                </a:cxn>
                <a:cxn ang="0">
                  <a:pos x="3389" y="243"/>
                </a:cxn>
                <a:cxn ang="0">
                  <a:pos x="3857" y="148"/>
                </a:cxn>
                <a:cxn ang="0">
                  <a:pos x="3971" y="263"/>
                </a:cxn>
                <a:cxn ang="0">
                  <a:pos x="4825" y="109"/>
                </a:cxn>
                <a:cxn ang="0">
                  <a:pos x="4578" y="0"/>
                </a:cxn>
                <a:cxn ang="0">
                  <a:pos x="4450" y="749"/>
                </a:cxn>
                <a:cxn ang="0">
                  <a:pos x="5282" y="263"/>
                </a:cxn>
                <a:cxn ang="0">
                  <a:pos x="5434" y="263"/>
                </a:cxn>
              </a:cxnLst>
              <a:rect l="0" t="0" r="r" b="b"/>
              <a:pathLst>
                <a:path w="5434" h="764">
                  <a:moveTo>
                    <a:pt x="215" y="763"/>
                  </a:moveTo>
                  <a:lnTo>
                    <a:pt x="189" y="762"/>
                  </a:lnTo>
                  <a:lnTo>
                    <a:pt x="164" y="760"/>
                  </a:lnTo>
                  <a:lnTo>
                    <a:pt x="141" y="756"/>
                  </a:lnTo>
                  <a:lnTo>
                    <a:pt x="121" y="750"/>
                  </a:lnTo>
                  <a:lnTo>
                    <a:pt x="110" y="747"/>
                  </a:lnTo>
                  <a:lnTo>
                    <a:pt x="101" y="743"/>
                  </a:lnTo>
                  <a:lnTo>
                    <a:pt x="92" y="739"/>
                  </a:lnTo>
                  <a:lnTo>
                    <a:pt x="83" y="734"/>
                  </a:lnTo>
                  <a:lnTo>
                    <a:pt x="75" y="729"/>
                  </a:lnTo>
                  <a:lnTo>
                    <a:pt x="68" y="724"/>
                  </a:lnTo>
                  <a:lnTo>
                    <a:pt x="59" y="718"/>
                  </a:lnTo>
                  <a:lnTo>
                    <a:pt x="53" y="711"/>
                  </a:lnTo>
                  <a:lnTo>
                    <a:pt x="46" y="704"/>
                  </a:lnTo>
                  <a:lnTo>
                    <a:pt x="40" y="697"/>
                  </a:lnTo>
                  <a:lnTo>
                    <a:pt x="35" y="690"/>
                  </a:lnTo>
                  <a:lnTo>
                    <a:pt x="30" y="682"/>
                  </a:lnTo>
                  <a:lnTo>
                    <a:pt x="25" y="674"/>
                  </a:lnTo>
                  <a:lnTo>
                    <a:pt x="21" y="665"/>
                  </a:lnTo>
                  <a:lnTo>
                    <a:pt x="17" y="655"/>
                  </a:lnTo>
                  <a:lnTo>
                    <a:pt x="14" y="646"/>
                  </a:lnTo>
                  <a:lnTo>
                    <a:pt x="7" y="625"/>
                  </a:lnTo>
                  <a:lnTo>
                    <a:pt x="3" y="603"/>
                  </a:lnTo>
                  <a:lnTo>
                    <a:pt x="0" y="579"/>
                  </a:lnTo>
                  <a:lnTo>
                    <a:pt x="0" y="554"/>
                  </a:lnTo>
                  <a:lnTo>
                    <a:pt x="0" y="148"/>
                  </a:lnTo>
                  <a:lnTo>
                    <a:pt x="133" y="148"/>
                  </a:lnTo>
                  <a:lnTo>
                    <a:pt x="133" y="523"/>
                  </a:lnTo>
                  <a:lnTo>
                    <a:pt x="134" y="554"/>
                  </a:lnTo>
                  <a:lnTo>
                    <a:pt x="136" y="580"/>
                  </a:lnTo>
                  <a:lnTo>
                    <a:pt x="138" y="591"/>
                  </a:lnTo>
                  <a:lnTo>
                    <a:pt x="141" y="601"/>
                  </a:lnTo>
                  <a:lnTo>
                    <a:pt x="144" y="611"/>
                  </a:lnTo>
                  <a:lnTo>
                    <a:pt x="148" y="618"/>
                  </a:lnTo>
                  <a:lnTo>
                    <a:pt x="153" y="625"/>
                  </a:lnTo>
                  <a:lnTo>
                    <a:pt x="159" y="631"/>
                  </a:lnTo>
                  <a:lnTo>
                    <a:pt x="165" y="636"/>
                  </a:lnTo>
                  <a:lnTo>
                    <a:pt x="174" y="640"/>
                  </a:lnTo>
                  <a:lnTo>
                    <a:pt x="182" y="643"/>
                  </a:lnTo>
                  <a:lnTo>
                    <a:pt x="192" y="646"/>
                  </a:lnTo>
                  <a:lnTo>
                    <a:pt x="203" y="647"/>
                  </a:lnTo>
                  <a:lnTo>
                    <a:pt x="215" y="647"/>
                  </a:lnTo>
                  <a:lnTo>
                    <a:pt x="228" y="647"/>
                  </a:lnTo>
                  <a:lnTo>
                    <a:pt x="239" y="645"/>
                  </a:lnTo>
                  <a:lnTo>
                    <a:pt x="249" y="643"/>
                  </a:lnTo>
                  <a:lnTo>
                    <a:pt x="258" y="640"/>
                  </a:lnTo>
                  <a:lnTo>
                    <a:pt x="265" y="636"/>
                  </a:lnTo>
                  <a:lnTo>
                    <a:pt x="272" y="631"/>
                  </a:lnTo>
                  <a:lnTo>
                    <a:pt x="278" y="625"/>
                  </a:lnTo>
                  <a:lnTo>
                    <a:pt x="283" y="618"/>
                  </a:lnTo>
                  <a:lnTo>
                    <a:pt x="287" y="610"/>
                  </a:lnTo>
                  <a:lnTo>
                    <a:pt x="290" y="600"/>
                  </a:lnTo>
                  <a:lnTo>
                    <a:pt x="293" y="590"/>
                  </a:lnTo>
                  <a:lnTo>
                    <a:pt x="295" y="579"/>
                  </a:lnTo>
                  <a:lnTo>
                    <a:pt x="297" y="554"/>
                  </a:lnTo>
                  <a:lnTo>
                    <a:pt x="298" y="523"/>
                  </a:lnTo>
                  <a:lnTo>
                    <a:pt x="298" y="148"/>
                  </a:lnTo>
                  <a:lnTo>
                    <a:pt x="430" y="148"/>
                  </a:lnTo>
                  <a:lnTo>
                    <a:pt x="430" y="554"/>
                  </a:lnTo>
                  <a:lnTo>
                    <a:pt x="430" y="579"/>
                  </a:lnTo>
                  <a:lnTo>
                    <a:pt x="427" y="603"/>
                  </a:lnTo>
                  <a:lnTo>
                    <a:pt x="423" y="626"/>
                  </a:lnTo>
                  <a:lnTo>
                    <a:pt x="418" y="646"/>
                  </a:lnTo>
                  <a:lnTo>
                    <a:pt x="414" y="655"/>
                  </a:lnTo>
                  <a:lnTo>
                    <a:pt x="410" y="665"/>
                  </a:lnTo>
                  <a:lnTo>
                    <a:pt x="406" y="674"/>
                  </a:lnTo>
                  <a:lnTo>
                    <a:pt x="401" y="682"/>
                  </a:lnTo>
                  <a:lnTo>
                    <a:pt x="396" y="690"/>
                  </a:lnTo>
                  <a:lnTo>
                    <a:pt x="391" y="698"/>
                  </a:lnTo>
                  <a:lnTo>
                    <a:pt x="385" y="705"/>
                  </a:lnTo>
                  <a:lnTo>
                    <a:pt x="379" y="711"/>
                  </a:lnTo>
                  <a:lnTo>
                    <a:pt x="371" y="718"/>
                  </a:lnTo>
                  <a:lnTo>
                    <a:pt x="364" y="724"/>
                  </a:lnTo>
                  <a:lnTo>
                    <a:pt x="356" y="730"/>
                  </a:lnTo>
                  <a:lnTo>
                    <a:pt x="348" y="735"/>
                  </a:lnTo>
                  <a:lnTo>
                    <a:pt x="340" y="739"/>
                  </a:lnTo>
                  <a:lnTo>
                    <a:pt x="331" y="743"/>
                  </a:lnTo>
                  <a:lnTo>
                    <a:pt x="320" y="747"/>
                  </a:lnTo>
                  <a:lnTo>
                    <a:pt x="311" y="750"/>
                  </a:lnTo>
                  <a:lnTo>
                    <a:pt x="290" y="756"/>
                  </a:lnTo>
                  <a:lnTo>
                    <a:pt x="266" y="760"/>
                  </a:lnTo>
                  <a:lnTo>
                    <a:pt x="242" y="762"/>
                  </a:lnTo>
                  <a:lnTo>
                    <a:pt x="215" y="763"/>
                  </a:lnTo>
                  <a:close/>
                  <a:moveTo>
                    <a:pt x="925" y="749"/>
                  </a:moveTo>
                  <a:lnTo>
                    <a:pt x="714" y="343"/>
                  </a:lnTo>
                  <a:lnTo>
                    <a:pt x="716" y="749"/>
                  </a:lnTo>
                  <a:lnTo>
                    <a:pt x="601" y="749"/>
                  </a:lnTo>
                  <a:lnTo>
                    <a:pt x="601" y="148"/>
                  </a:lnTo>
                  <a:lnTo>
                    <a:pt x="729" y="148"/>
                  </a:lnTo>
                  <a:lnTo>
                    <a:pt x="922" y="513"/>
                  </a:lnTo>
                  <a:lnTo>
                    <a:pt x="919" y="148"/>
                  </a:lnTo>
                  <a:lnTo>
                    <a:pt x="1035" y="148"/>
                  </a:lnTo>
                  <a:lnTo>
                    <a:pt x="1035" y="749"/>
                  </a:lnTo>
                  <a:lnTo>
                    <a:pt x="925" y="749"/>
                  </a:lnTo>
                  <a:close/>
                  <a:moveTo>
                    <a:pt x="1216" y="749"/>
                  </a:moveTo>
                  <a:lnTo>
                    <a:pt x="1215" y="148"/>
                  </a:lnTo>
                  <a:lnTo>
                    <a:pt x="1349" y="148"/>
                  </a:lnTo>
                  <a:lnTo>
                    <a:pt x="1350" y="749"/>
                  </a:lnTo>
                  <a:lnTo>
                    <a:pt x="1216" y="749"/>
                  </a:lnTo>
                  <a:close/>
                  <a:moveTo>
                    <a:pt x="1795" y="749"/>
                  </a:moveTo>
                  <a:lnTo>
                    <a:pt x="1655" y="749"/>
                  </a:lnTo>
                  <a:lnTo>
                    <a:pt x="1470" y="148"/>
                  </a:lnTo>
                  <a:lnTo>
                    <a:pt x="1604" y="148"/>
                  </a:lnTo>
                  <a:lnTo>
                    <a:pt x="1725" y="568"/>
                  </a:lnTo>
                  <a:lnTo>
                    <a:pt x="1846" y="148"/>
                  </a:lnTo>
                  <a:lnTo>
                    <a:pt x="1980" y="148"/>
                  </a:lnTo>
                  <a:lnTo>
                    <a:pt x="1795" y="749"/>
                  </a:lnTo>
                  <a:close/>
                  <a:moveTo>
                    <a:pt x="2507" y="633"/>
                  </a:moveTo>
                  <a:lnTo>
                    <a:pt x="2507" y="749"/>
                  </a:lnTo>
                  <a:lnTo>
                    <a:pt x="2084" y="749"/>
                  </a:lnTo>
                  <a:lnTo>
                    <a:pt x="2084" y="148"/>
                  </a:lnTo>
                  <a:lnTo>
                    <a:pt x="2490" y="148"/>
                  </a:lnTo>
                  <a:lnTo>
                    <a:pt x="2490" y="263"/>
                  </a:lnTo>
                  <a:lnTo>
                    <a:pt x="2217" y="263"/>
                  </a:lnTo>
                  <a:lnTo>
                    <a:pt x="2217" y="371"/>
                  </a:lnTo>
                  <a:lnTo>
                    <a:pt x="2403" y="371"/>
                  </a:lnTo>
                  <a:lnTo>
                    <a:pt x="2403" y="487"/>
                  </a:lnTo>
                  <a:lnTo>
                    <a:pt x="2217" y="487"/>
                  </a:lnTo>
                  <a:lnTo>
                    <a:pt x="2217" y="633"/>
                  </a:lnTo>
                  <a:lnTo>
                    <a:pt x="2507" y="633"/>
                  </a:lnTo>
                  <a:close/>
                  <a:moveTo>
                    <a:pt x="2950" y="488"/>
                  </a:moveTo>
                  <a:lnTo>
                    <a:pt x="3082" y="749"/>
                  </a:lnTo>
                  <a:lnTo>
                    <a:pt x="2935" y="749"/>
                  </a:lnTo>
                  <a:lnTo>
                    <a:pt x="2818" y="504"/>
                  </a:lnTo>
                  <a:lnTo>
                    <a:pt x="2773" y="504"/>
                  </a:lnTo>
                  <a:lnTo>
                    <a:pt x="2773" y="749"/>
                  </a:lnTo>
                  <a:lnTo>
                    <a:pt x="2641" y="749"/>
                  </a:lnTo>
                  <a:lnTo>
                    <a:pt x="2641" y="148"/>
                  </a:lnTo>
                  <a:lnTo>
                    <a:pt x="2791" y="148"/>
                  </a:lnTo>
                  <a:lnTo>
                    <a:pt x="2821" y="148"/>
                  </a:lnTo>
                  <a:lnTo>
                    <a:pt x="2848" y="148"/>
                  </a:lnTo>
                  <a:lnTo>
                    <a:pt x="2874" y="149"/>
                  </a:lnTo>
                  <a:lnTo>
                    <a:pt x="2898" y="152"/>
                  </a:lnTo>
                  <a:lnTo>
                    <a:pt x="2920" y="155"/>
                  </a:lnTo>
                  <a:lnTo>
                    <a:pt x="2940" y="159"/>
                  </a:lnTo>
                  <a:lnTo>
                    <a:pt x="2950" y="162"/>
                  </a:lnTo>
                  <a:lnTo>
                    <a:pt x="2960" y="165"/>
                  </a:lnTo>
                  <a:lnTo>
                    <a:pt x="2969" y="169"/>
                  </a:lnTo>
                  <a:lnTo>
                    <a:pt x="2977" y="173"/>
                  </a:lnTo>
                  <a:lnTo>
                    <a:pt x="2986" y="179"/>
                  </a:lnTo>
                  <a:lnTo>
                    <a:pt x="2996" y="185"/>
                  </a:lnTo>
                  <a:lnTo>
                    <a:pt x="3004" y="192"/>
                  </a:lnTo>
                  <a:lnTo>
                    <a:pt x="3013" y="199"/>
                  </a:lnTo>
                  <a:lnTo>
                    <a:pt x="3020" y="207"/>
                  </a:lnTo>
                  <a:lnTo>
                    <a:pt x="3027" y="215"/>
                  </a:lnTo>
                  <a:lnTo>
                    <a:pt x="3033" y="224"/>
                  </a:lnTo>
                  <a:lnTo>
                    <a:pt x="3039" y="234"/>
                  </a:lnTo>
                  <a:lnTo>
                    <a:pt x="3044" y="244"/>
                  </a:lnTo>
                  <a:lnTo>
                    <a:pt x="3048" y="254"/>
                  </a:lnTo>
                  <a:lnTo>
                    <a:pt x="3052" y="265"/>
                  </a:lnTo>
                  <a:lnTo>
                    <a:pt x="3055" y="276"/>
                  </a:lnTo>
                  <a:lnTo>
                    <a:pt x="3057" y="288"/>
                  </a:lnTo>
                  <a:lnTo>
                    <a:pt x="3059" y="300"/>
                  </a:lnTo>
                  <a:lnTo>
                    <a:pt x="3060" y="312"/>
                  </a:lnTo>
                  <a:lnTo>
                    <a:pt x="3060" y="325"/>
                  </a:lnTo>
                  <a:lnTo>
                    <a:pt x="3060" y="340"/>
                  </a:lnTo>
                  <a:lnTo>
                    <a:pt x="3058" y="354"/>
                  </a:lnTo>
                  <a:lnTo>
                    <a:pt x="3056" y="368"/>
                  </a:lnTo>
                  <a:lnTo>
                    <a:pt x="3053" y="381"/>
                  </a:lnTo>
                  <a:lnTo>
                    <a:pt x="3049" y="394"/>
                  </a:lnTo>
                  <a:lnTo>
                    <a:pt x="3044" y="406"/>
                  </a:lnTo>
                  <a:lnTo>
                    <a:pt x="3039" y="417"/>
                  </a:lnTo>
                  <a:lnTo>
                    <a:pt x="3032" y="427"/>
                  </a:lnTo>
                  <a:lnTo>
                    <a:pt x="3025" y="437"/>
                  </a:lnTo>
                  <a:lnTo>
                    <a:pt x="3017" y="447"/>
                  </a:lnTo>
                  <a:lnTo>
                    <a:pt x="3007" y="456"/>
                  </a:lnTo>
                  <a:lnTo>
                    <a:pt x="2997" y="464"/>
                  </a:lnTo>
                  <a:lnTo>
                    <a:pt x="2987" y="471"/>
                  </a:lnTo>
                  <a:lnTo>
                    <a:pt x="2976" y="477"/>
                  </a:lnTo>
                  <a:lnTo>
                    <a:pt x="2964" y="483"/>
                  </a:lnTo>
                  <a:lnTo>
                    <a:pt x="2950" y="488"/>
                  </a:lnTo>
                  <a:close/>
                  <a:moveTo>
                    <a:pt x="2811" y="250"/>
                  </a:moveTo>
                  <a:lnTo>
                    <a:pt x="2773" y="250"/>
                  </a:lnTo>
                  <a:lnTo>
                    <a:pt x="2773" y="408"/>
                  </a:lnTo>
                  <a:lnTo>
                    <a:pt x="2811" y="408"/>
                  </a:lnTo>
                  <a:lnTo>
                    <a:pt x="2838" y="407"/>
                  </a:lnTo>
                  <a:lnTo>
                    <a:pt x="2863" y="405"/>
                  </a:lnTo>
                  <a:lnTo>
                    <a:pt x="2873" y="403"/>
                  </a:lnTo>
                  <a:lnTo>
                    <a:pt x="2883" y="400"/>
                  </a:lnTo>
                  <a:lnTo>
                    <a:pt x="2891" y="397"/>
                  </a:lnTo>
                  <a:lnTo>
                    <a:pt x="2899" y="394"/>
                  </a:lnTo>
                  <a:lnTo>
                    <a:pt x="2906" y="388"/>
                  </a:lnTo>
                  <a:lnTo>
                    <a:pt x="2912" y="383"/>
                  </a:lnTo>
                  <a:lnTo>
                    <a:pt x="2917" y="376"/>
                  </a:lnTo>
                  <a:lnTo>
                    <a:pt x="2921" y="369"/>
                  </a:lnTo>
                  <a:lnTo>
                    <a:pt x="2924" y="361"/>
                  </a:lnTo>
                  <a:lnTo>
                    <a:pt x="2926" y="351"/>
                  </a:lnTo>
                  <a:lnTo>
                    <a:pt x="2927" y="341"/>
                  </a:lnTo>
                  <a:lnTo>
                    <a:pt x="2927" y="328"/>
                  </a:lnTo>
                  <a:lnTo>
                    <a:pt x="2927" y="316"/>
                  </a:lnTo>
                  <a:lnTo>
                    <a:pt x="2926" y="306"/>
                  </a:lnTo>
                  <a:lnTo>
                    <a:pt x="2924" y="296"/>
                  </a:lnTo>
                  <a:lnTo>
                    <a:pt x="2921" y="288"/>
                  </a:lnTo>
                  <a:lnTo>
                    <a:pt x="2917" y="280"/>
                  </a:lnTo>
                  <a:lnTo>
                    <a:pt x="2912" y="273"/>
                  </a:lnTo>
                  <a:lnTo>
                    <a:pt x="2906" y="268"/>
                  </a:lnTo>
                  <a:lnTo>
                    <a:pt x="2899" y="263"/>
                  </a:lnTo>
                  <a:lnTo>
                    <a:pt x="2891" y="260"/>
                  </a:lnTo>
                  <a:lnTo>
                    <a:pt x="2883" y="257"/>
                  </a:lnTo>
                  <a:lnTo>
                    <a:pt x="2873" y="254"/>
                  </a:lnTo>
                  <a:lnTo>
                    <a:pt x="2863" y="252"/>
                  </a:lnTo>
                  <a:lnTo>
                    <a:pt x="2838" y="250"/>
                  </a:lnTo>
                  <a:lnTo>
                    <a:pt x="2811" y="250"/>
                  </a:lnTo>
                  <a:close/>
                  <a:moveTo>
                    <a:pt x="3359" y="239"/>
                  </a:moveTo>
                  <a:lnTo>
                    <a:pt x="3352" y="239"/>
                  </a:lnTo>
                  <a:lnTo>
                    <a:pt x="3345" y="240"/>
                  </a:lnTo>
                  <a:lnTo>
                    <a:pt x="3338" y="241"/>
                  </a:lnTo>
                  <a:lnTo>
                    <a:pt x="3332" y="243"/>
                  </a:lnTo>
                  <a:lnTo>
                    <a:pt x="3326" y="245"/>
                  </a:lnTo>
                  <a:lnTo>
                    <a:pt x="3320" y="248"/>
                  </a:lnTo>
                  <a:lnTo>
                    <a:pt x="3315" y="251"/>
                  </a:lnTo>
                  <a:lnTo>
                    <a:pt x="3310" y="254"/>
                  </a:lnTo>
                  <a:lnTo>
                    <a:pt x="3306" y="258"/>
                  </a:lnTo>
                  <a:lnTo>
                    <a:pt x="3303" y="262"/>
                  </a:lnTo>
                  <a:lnTo>
                    <a:pt x="3300" y="267"/>
                  </a:lnTo>
                  <a:lnTo>
                    <a:pt x="3297" y="271"/>
                  </a:lnTo>
                  <a:lnTo>
                    <a:pt x="3295" y="277"/>
                  </a:lnTo>
                  <a:lnTo>
                    <a:pt x="3294" y="282"/>
                  </a:lnTo>
                  <a:lnTo>
                    <a:pt x="3293" y="288"/>
                  </a:lnTo>
                  <a:lnTo>
                    <a:pt x="3293" y="294"/>
                  </a:lnTo>
                  <a:lnTo>
                    <a:pt x="3293" y="300"/>
                  </a:lnTo>
                  <a:lnTo>
                    <a:pt x="3294" y="305"/>
                  </a:lnTo>
                  <a:lnTo>
                    <a:pt x="3295" y="310"/>
                  </a:lnTo>
                  <a:lnTo>
                    <a:pt x="3297" y="315"/>
                  </a:lnTo>
                  <a:lnTo>
                    <a:pt x="3300" y="320"/>
                  </a:lnTo>
                  <a:lnTo>
                    <a:pt x="3303" y="325"/>
                  </a:lnTo>
                  <a:lnTo>
                    <a:pt x="3306" y="329"/>
                  </a:lnTo>
                  <a:lnTo>
                    <a:pt x="3310" y="334"/>
                  </a:lnTo>
                  <a:lnTo>
                    <a:pt x="3320" y="343"/>
                  </a:lnTo>
                  <a:lnTo>
                    <a:pt x="3334" y="352"/>
                  </a:lnTo>
                  <a:lnTo>
                    <a:pt x="3348" y="360"/>
                  </a:lnTo>
                  <a:lnTo>
                    <a:pt x="3365" y="368"/>
                  </a:lnTo>
                  <a:lnTo>
                    <a:pt x="3409" y="386"/>
                  </a:lnTo>
                  <a:lnTo>
                    <a:pt x="3450" y="403"/>
                  </a:lnTo>
                  <a:lnTo>
                    <a:pt x="3468" y="412"/>
                  </a:lnTo>
                  <a:lnTo>
                    <a:pt x="3486" y="420"/>
                  </a:lnTo>
                  <a:lnTo>
                    <a:pt x="3501" y="430"/>
                  </a:lnTo>
                  <a:lnTo>
                    <a:pt x="3515" y="440"/>
                  </a:lnTo>
                  <a:lnTo>
                    <a:pt x="3523" y="447"/>
                  </a:lnTo>
                  <a:lnTo>
                    <a:pt x="3529" y="453"/>
                  </a:lnTo>
                  <a:lnTo>
                    <a:pt x="3537" y="460"/>
                  </a:lnTo>
                  <a:lnTo>
                    <a:pt x="3543" y="467"/>
                  </a:lnTo>
                  <a:lnTo>
                    <a:pt x="3548" y="475"/>
                  </a:lnTo>
                  <a:lnTo>
                    <a:pt x="3553" y="483"/>
                  </a:lnTo>
                  <a:lnTo>
                    <a:pt x="3558" y="491"/>
                  </a:lnTo>
                  <a:lnTo>
                    <a:pt x="3562" y="500"/>
                  </a:lnTo>
                  <a:lnTo>
                    <a:pt x="3566" y="509"/>
                  </a:lnTo>
                  <a:lnTo>
                    <a:pt x="3569" y="518"/>
                  </a:lnTo>
                  <a:lnTo>
                    <a:pt x="3572" y="528"/>
                  </a:lnTo>
                  <a:lnTo>
                    <a:pt x="3574" y="537"/>
                  </a:lnTo>
                  <a:lnTo>
                    <a:pt x="3576" y="547"/>
                  </a:lnTo>
                  <a:lnTo>
                    <a:pt x="3578" y="558"/>
                  </a:lnTo>
                  <a:lnTo>
                    <a:pt x="3578" y="569"/>
                  </a:lnTo>
                  <a:lnTo>
                    <a:pt x="3579" y="579"/>
                  </a:lnTo>
                  <a:lnTo>
                    <a:pt x="3578" y="599"/>
                  </a:lnTo>
                  <a:lnTo>
                    <a:pt x="3575" y="619"/>
                  </a:lnTo>
                  <a:lnTo>
                    <a:pt x="3570" y="637"/>
                  </a:lnTo>
                  <a:lnTo>
                    <a:pt x="3564" y="654"/>
                  </a:lnTo>
                  <a:lnTo>
                    <a:pt x="3556" y="671"/>
                  </a:lnTo>
                  <a:lnTo>
                    <a:pt x="3547" y="686"/>
                  </a:lnTo>
                  <a:lnTo>
                    <a:pt x="3536" y="700"/>
                  </a:lnTo>
                  <a:lnTo>
                    <a:pt x="3522" y="713"/>
                  </a:lnTo>
                  <a:lnTo>
                    <a:pt x="3508" y="725"/>
                  </a:lnTo>
                  <a:lnTo>
                    <a:pt x="3492" y="735"/>
                  </a:lnTo>
                  <a:lnTo>
                    <a:pt x="3475" y="743"/>
                  </a:lnTo>
                  <a:lnTo>
                    <a:pt x="3457" y="751"/>
                  </a:lnTo>
                  <a:lnTo>
                    <a:pt x="3438" y="756"/>
                  </a:lnTo>
                  <a:lnTo>
                    <a:pt x="3416" y="761"/>
                  </a:lnTo>
                  <a:lnTo>
                    <a:pt x="3395" y="763"/>
                  </a:lnTo>
                  <a:lnTo>
                    <a:pt x="3371" y="764"/>
                  </a:lnTo>
                  <a:lnTo>
                    <a:pt x="3354" y="763"/>
                  </a:lnTo>
                  <a:lnTo>
                    <a:pt x="3337" y="762"/>
                  </a:lnTo>
                  <a:lnTo>
                    <a:pt x="3320" y="760"/>
                  </a:lnTo>
                  <a:lnTo>
                    <a:pt x="3305" y="756"/>
                  </a:lnTo>
                  <a:lnTo>
                    <a:pt x="3290" y="752"/>
                  </a:lnTo>
                  <a:lnTo>
                    <a:pt x="3275" y="747"/>
                  </a:lnTo>
                  <a:lnTo>
                    <a:pt x="3260" y="741"/>
                  </a:lnTo>
                  <a:lnTo>
                    <a:pt x="3246" y="734"/>
                  </a:lnTo>
                  <a:lnTo>
                    <a:pt x="3233" y="726"/>
                  </a:lnTo>
                  <a:lnTo>
                    <a:pt x="3221" y="717"/>
                  </a:lnTo>
                  <a:lnTo>
                    <a:pt x="3208" y="706"/>
                  </a:lnTo>
                  <a:lnTo>
                    <a:pt x="3196" y="695"/>
                  </a:lnTo>
                  <a:lnTo>
                    <a:pt x="3185" y="684"/>
                  </a:lnTo>
                  <a:lnTo>
                    <a:pt x="3174" y="671"/>
                  </a:lnTo>
                  <a:lnTo>
                    <a:pt x="3163" y="657"/>
                  </a:lnTo>
                  <a:lnTo>
                    <a:pt x="3154" y="642"/>
                  </a:lnTo>
                  <a:lnTo>
                    <a:pt x="3258" y="570"/>
                  </a:lnTo>
                  <a:lnTo>
                    <a:pt x="3270" y="589"/>
                  </a:lnTo>
                  <a:lnTo>
                    <a:pt x="3284" y="607"/>
                  </a:lnTo>
                  <a:lnTo>
                    <a:pt x="3291" y="614"/>
                  </a:lnTo>
                  <a:lnTo>
                    <a:pt x="3297" y="621"/>
                  </a:lnTo>
                  <a:lnTo>
                    <a:pt x="3304" y="627"/>
                  </a:lnTo>
                  <a:lnTo>
                    <a:pt x="3311" y="632"/>
                  </a:lnTo>
                  <a:lnTo>
                    <a:pt x="3318" y="637"/>
                  </a:lnTo>
                  <a:lnTo>
                    <a:pt x="3326" y="641"/>
                  </a:lnTo>
                  <a:lnTo>
                    <a:pt x="3334" y="644"/>
                  </a:lnTo>
                  <a:lnTo>
                    <a:pt x="3341" y="647"/>
                  </a:lnTo>
                  <a:lnTo>
                    <a:pt x="3349" y="649"/>
                  </a:lnTo>
                  <a:lnTo>
                    <a:pt x="3357" y="651"/>
                  </a:lnTo>
                  <a:lnTo>
                    <a:pt x="3366" y="652"/>
                  </a:lnTo>
                  <a:lnTo>
                    <a:pt x="3374" y="652"/>
                  </a:lnTo>
                  <a:lnTo>
                    <a:pt x="3384" y="652"/>
                  </a:lnTo>
                  <a:lnTo>
                    <a:pt x="3392" y="651"/>
                  </a:lnTo>
                  <a:lnTo>
                    <a:pt x="3399" y="649"/>
                  </a:lnTo>
                  <a:lnTo>
                    <a:pt x="3406" y="647"/>
                  </a:lnTo>
                  <a:lnTo>
                    <a:pt x="3413" y="645"/>
                  </a:lnTo>
                  <a:lnTo>
                    <a:pt x="3419" y="642"/>
                  </a:lnTo>
                  <a:lnTo>
                    <a:pt x="3424" y="638"/>
                  </a:lnTo>
                  <a:lnTo>
                    <a:pt x="3431" y="634"/>
                  </a:lnTo>
                  <a:lnTo>
                    <a:pt x="3435" y="630"/>
                  </a:lnTo>
                  <a:lnTo>
                    <a:pt x="3439" y="625"/>
                  </a:lnTo>
                  <a:lnTo>
                    <a:pt x="3443" y="620"/>
                  </a:lnTo>
                  <a:lnTo>
                    <a:pt x="3446" y="615"/>
                  </a:lnTo>
                  <a:lnTo>
                    <a:pt x="3448" y="609"/>
                  </a:lnTo>
                  <a:lnTo>
                    <a:pt x="3449" y="602"/>
                  </a:lnTo>
                  <a:lnTo>
                    <a:pt x="3450" y="596"/>
                  </a:lnTo>
                  <a:lnTo>
                    <a:pt x="3451" y="589"/>
                  </a:lnTo>
                  <a:lnTo>
                    <a:pt x="3451" y="583"/>
                  </a:lnTo>
                  <a:lnTo>
                    <a:pt x="3450" y="577"/>
                  </a:lnTo>
                  <a:lnTo>
                    <a:pt x="3449" y="572"/>
                  </a:lnTo>
                  <a:lnTo>
                    <a:pt x="3447" y="566"/>
                  </a:lnTo>
                  <a:lnTo>
                    <a:pt x="3445" y="561"/>
                  </a:lnTo>
                  <a:lnTo>
                    <a:pt x="3442" y="556"/>
                  </a:lnTo>
                  <a:lnTo>
                    <a:pt x="3439" y="550"/>
                  </a:lnTo>
                  <a:lnTo>
                    <a:pt x="3435" y="545"/>
                  </a:lnTo>
                  <a:lnTo>
                    <a:pt x="3425" y="536"/>
                  </a:lnTo>
                  <a:lnTo>
                    <a:pt x="3413" y="528"/>
                  </a:lnTo>
                  <a:lnTo>
                    <a:pt x="3400" y="520"/>
                  </a:lnTo>
                  <a:lnTo>
                    <a:pt x="3384" y="513"/>
                  </a:lnTo>
                  <a:lnTo>
                    <a:pt x="3341" y="495"/>
                  </a:lnTo>
                  <a:lnTo>
                    <a:pt x="3301" y="479"/>
                  </a:lnTo>
                  <a:lnTo>
                    <a:pt x="3283" y="470"/>
                  </a:lnTo>
                  <a:lnTo>
                    <a:pt x="3266" y="462"/>
                  </a:lnTo>
                  <a:lnTo>
                    <a:pt x="3250" y="452"/>
                  </a:lnTo>
                  <a:lnTo>
                    <a:pt x="3235" y="441"/>
                  </a:lnTo>
                  <a:lnTo>
                    <a:pt x="3228" y="434"/>
                  </a:lnTo>
                  <a:lnTo>
                    <a:pt x="3221" y="428"/>
                  </a:lnTo>
                  <a:lnTo>
                    <a:pt x="3213" y="421"/>
                  </a:lnTo>
                  <a:lnTo>
                    <a:pt x="3207" y="414"/>
                  </a:lnTo>
                  <a:lnTo>
                    <a:pt x="3202" y="407"/>
                  </a:lnTo>
                  <a:lnTo>
                    <a:pt x="3197" y="399"/>
                  </a:lnTo>
                  <a:lnTo>
                    <a:pt x="3192" y="390"/>
                  </a:lnTo>
                  <a:lnTo>
                    <a:pt x="3188" y="382"/>
                  </a:lnTo>
                  <a:lnTo>
                    <a:pt x="3184" y="373"/>
                  </a:lnTo>
                  <a:lnTo>
                    <a:pt x="3181" y="365"/>
                  </a:lnTo>
                  <a:lnTo>
                    <a:pt x="3178" y="356"/>
                  </a:lnTo>
                  <a:lnTo>
                    <a:pt x="3176" y="347"/>
                  </a:lnTo>
                  <a:lnTo>
                    <a:pt x="3174" y="336"/>
                  </a:lnTo>
                  <a:lnTo>
                    <a:pt x="3173" y="326"/>
                  </a:lnTo>
                  <a:lnTo>
                    <a:pt x="3172" y="316"/>
                  </a:lnTo>
                  <a:lnTo>
                    <a:pt x="3172" y="306"/>
                  </a:lnTo>
                  <a:lnTo>
                    <a:pt x="3173" y="287"/>
                  </a:lnTo>
                  <a:lnTo>
                    <a:pt x="3175" y="268"/>
                  </a:lnTo>
                  <a:lnTo>
                    <a:pt x="3180" y="251"/>
                  </a:lnTo>
                  <a:lnTo>
                    <a:pt x="3185" y="235"/>
                  </a:lnTo>
                  <a:lnTo>
                    <a:pt x="3193" y="218"/>
                  </a:lnTo>
                  <a:lnTo>
                    <a:pt x="3202" y="204"/>
                  </a:lnTo>
                  <a:lnTo>
                    <a:pt x="3212" y="191"/>
                  </a:lnTo>
                  <a:lnTo>
                    <a:pt x="3225" y="180"/>
                  </a:lnTo>
                  <a:lnTo>
                    <a:pt x="3238" y="168"/>
                  </a:lnTo>
                  <a:lnTo>
                    <a:pt x="3252" y="159"/>
                  </a:lnTo>
                  <a:lnTo>
                    <a:pt x="3268" y="151"/>
                  </a:lnTo>
                  <a:lnTo>
                    <a:pt x="3286" y="144"/>
                  </a:lnTo>
                  <a:lnTo>
                    <a:pt x="3304" y="139"/>
                  </a:lnTo>
                  <a:lnTo>
                    <a:pt x="3323" y="135"/>
                  </a:lnTo>
                  <a:lnTo>
                    <a:pt x="3345" y="133"/>
                  </a:lnTo>
                  <a:lnTo>
                    <a:pt x="3366" y="132"/>
                  </a:lnTo>
                  <a:lnTo>
                    <a:pt x="3383" y="133"/>
                  </a:lnTo>
                  <a:lnTo>
                    <a:pt x="3398" y="134"/>
                  </a:lnTo>
                  <a:lnTo>
                    <a:pt x="3413" y="136"/>
                  </a:lnTo>
                  <a:lnTo>
                    <a:pt x="3428" y="139"/>
                  </a:lnTo>
                  <a:lnTo>
                    <a:pt x="3443" y="142"/>
                  </a:lnTo>
                  <a:lnTo>
                    <a:pt x="3456" y="147"/>
                  </a:lnTo>
                  <a:lnTo>
                    <a:pt x="3469" y="152"/>
                  </a:lnTo>
                  <a:lnTo>
                    <a:pt x="3481" y="158"/>
                  </a:lnTo>
                  <a:lnTo>
                    <a:pt x="3494" y="165"/>
                  </a:lnTo>
                  <a:lnTo>
                    <a:pt x="3505" y="173"/>
                  </a:lnTo>
                  <a:lnTo>
                    <a:pt x="3516" y="183"/>
                  </a:lnTo>
                  <a:lnTo>
                    <a:pt x="3526" y="192"/>
                  </a:lnTo>
                  <a:lnTo>
                    <a:pt x="3537" y="202"/>
                  </a:lnTo>
                  <a:lnTo>
                    <a:pt x="3546" y="213"/>
                  </a:lnTo>
                  <a:lnTo>
                    <a:pt x="3555" y="225"/>
                  </a:lnTo>
                  <a:lnTo>
                    <a:pt x="3563" y="238"/>
                  </a:lnTo>
                  <a:lnTo>
                    <a:pt x="3468" y="306"/>
                  </a:lnTo>
                  <a:lnTo>
                    <a:pt x="3456" y="291"/>
                  </a:lnTo>
                  <a:lnTo>
                    <a:pt x="3443" y="276"/>
                  </a:lnTo>
                  <a:lnTo>
                    <a:pt x="3431" y="265"/>
                  </a:lnTo>
                  <a:lnTo>
                    <a:pt x="3417" y="255"/>
                  </a:lnTo>
                  <a:lnTo>
                    <a:pt x="3410" y="252"/>
                  </a:lnTo>
                  <a:lnTo>
                    <a:pt x="3403" y="248"/>
                  </a:lnTo>
                  <a:lnTo>
                    <a:pt x="3396" y="245"/>
                  </a:lnTo>
                  <a:lnTo>
                    <a:pt x="3389" y="243"/>
                  </a:lnTo>
                  <a:lnTo>
                    <a:pt x="3382" y="241"/>
                  </a:lnTo>
                  <a:lnTo>
                    <a:pt x="3374" y="240"/>
                  </a:lnTo>
                  <a:lnTo>
                    <a:pt x="3367" y="239"/>
                  </a:lnTo>
                  <a:lnTo>
                    <a:pt x="3359" y="239"/>
                  </a:lnTo>
                  <a:close/>
                  <a:moveTo>
                    <a:pt x="3724" y="749"/>
                  </a:moveTo>
                  <a:lnTo>
                    <a:pt x="3724" y="148"/>
                  </a:lnTo>
                  <a:lnTo>
                    <a:pt x="3857" y="148"/>
                  </a:lnTo>
                  <a:lnTo>
                    <a:pt x="3858" y="749"/>
                  </a:lnTo>
                  <a:lnTo>
                    <a:pt x="3724" y="749"/>
                  </a:lnTo>
                  <a:close/>
                  <a:moveTo>
                    <a:pt x="4256" y="263"/>
                  </a:moveTo>
                  <a:lnTo>
                    <a:pt x="4256" y="749"/>
                  </a:lnTo>
                  <a:lnTo>
                    <a:pt x="4123" y="749"/>
                  </a:lnTo>
                  <a:lnTo>
                    <a:pt x="4123" y="263"/>
                  </a:lnTo>
                  <a:lnTo>
                    <a:pt x="3971" y="263"/>
                  </a:lnTo>
                  <a:lnTo>
                    <a:pt x="3971" y="148"/>
                  </a:lnTo>
                  <a:lnTo>
                    <a:pt x="4408" y="148"/>
                  </a:lnTo>
                  <a:lnTo>
                    <a:pt x="4408" y="263"/>
                  </a:lnTo>
                  <a:lnTo>
                    <a:pt x="4256" y="263"/>
                  </a:lnTo>
                  <a:close/>
                  <a:moveTo>
                    <a:pt x="4724" y="0"/>
                  </a:moveTo>
                  <a:lnTo>
                    <a:pt x="4825" y="0"/>
                  </a:lnTo>
                  <a:lnTo>
                    <a:pt x="4825" y="109"/>
                  </a:lnTo>
                  <a:lnTo>
                    <a:pt x="4724" y="109"/>
                  </a:lnTo>
                  <a:lnTo>
                    <a:pt x="4724" y="0"/>
                  </a:lnTo>
                  <a:close/>
                  <a:moveTo>
                    <a:pt x="4578" y="0"/>
                  </a:moveTo>
                  <a:lnTo>
                    <a:pt x="4679" y="0"/>
                  </a:lnTo>
                  <a:lnTo>
                    <a:pt x="4679" y="109"/>
                  </a:lnTo>
                  <a:lnTo>
                    <a:pt x="4578" y="109"/>
                  </a:lnTo>
                  <a:lnTo>
                    <a:pt x="4578" y="0"/>
                  </a:lnTo>
                  <a:close/>
                  <a:moveTo>
                    <a:pt x="4780" y="148"/>
                  </a:moveTo>
                  <a:lnTo>
                    <a:pt x="4953" y="749"/>
                  </a:lnTo>
                  <a:lnTo>
                    <a:pt x="4824" y="749"/>
                  </a:lnTo>
                  <a:lnTo>
                    <a:pt x="4791" y="629"/>
                  </a:lnTo>
                  <a:lnTo>
                    <a:pt x="4611" y="629"/>
                  </a:lnTo>
                  <a:lnTo>
                    <a:pt x="4579" y="749"/>
                  </a:lnTo>
                  <a:lnTo>
                    <a:pt x="4450" y="749"/>
                  </a:lnTo>
                  <a:lnTo>
                    <a:pt x="4623" y="148"/>
                  </a:lnTo>
                  <a:lnTo>
                    <a:pt x="4780" y="148"/>
                  </a:lnTo>
                  <a:close/>
                  <a:moveTo>
                    <a:pt x="4766" y="526"/>
                  </a:moveTo>
                  <a:lnTo>
                    <a:pt x="4702" y="254"/>
                  </a:lnTo>
                  <a:lnTo>
                    <a:pt x="4637" y="526"/>
                  </a:lnTo>
                  <a:lnTo>
                    <a:pt x="4766" y="526"/>
                  </a:lnTo>
                  <a:close/>
                  <a:moveTo>
                    <a:pt x="5282" y="263"/>
                  </a:moveTo>
                  <a:lnTo>
                    <a:pt x="5282" y="749"/>
                  </a:lnTo>
                  <a:lnTo>
                    <a:pt x="5148" y="749"/>
                  </a:lnTo>
                  <a:lnTo>
                    <a:pt x="5148" y="263"/>
                  </a:lnTo>
                  <a:lnTo>
                    <a:pt x="4995" y="263"/>
                  </a:lnTo>
                  <a:lnTo>
                    <a:pt x="4995" y="148"/>
                  </a:lnTo>
                  <a:lnTo>
                    <a:pt x="5434" y="148"/>
                  </a:lnTo>
                  <a:lnTo>
                    <a:pt x="5434" y="263"/>
                  </a:lnTo>
                  <a:lnTo>
                    <a:pt x="5282" y="26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C9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C93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C93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C93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C93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E60B0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E60B0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E60B0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E60B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C93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93"/>
        </a:buClr>
        <a:buSzPct val="90000"/>
        <a:buFont typeface="Wingdings 2" pitchFamily="18" charset="2"/>
        <a:buChar char="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C93"/>
        </a:buClr>
        <a:buSzPct val="80000"/>
        <a:buFont typeface="Wingdings 2" pitchFamily="18" charset="2"/>
        <a:buChar char="¢"/>
        <a:defRPr sz="20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4C93"/>
        </a:buClr>
        <a:buSzPct val="75000"/>
        <a:buFont typeface="Wingdings 2" pitchFamily="18" charset="2"/>
        <a:buChar char="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4C93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1E60B0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1E60B0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1E60B0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1E60B0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BF0F8-E200-634C-9ED0-7AF3BC7B4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0" b="6214"/>
          <a:stretch/>
        </p:blipFill>
        <p:spPr>
          <a:xfrm>
            <a:off x="96809" y="332657"/>
            <a:ext cx="7931575" cy="55065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303729-AF5D-3247-82FB-1C99BB02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Elektronik I</a:t>
            </a:r>
            <a:br>
              <a:rPr lang="en-DE" dirty="0"/>
            </a:b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024158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2F6E38-D96C-0445-B378-654EC5433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57415"/>
            <a:ext cx="8173059" cy="543588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019636-0386-0E48-9908-EEB84802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Endprodukt</a:t>
            </a:r>
          </a:p>
        </p:txBody>
      </p:sp>
    </p:spTree>
    <p:extLst>
      <p:ext uri="{BB962C8B-B14F-4D97-AF65-F5344CB8AC3E}">
        <p14:creationId xmlns:p14="http://schemas.microsoft.com/office/powerpoint/2010/main" val="16110700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57D893-1FBE-BF4B-93F1-9362F5606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DE" dirty="0"/>
              </a:p>
              <a:p>
                <a:r>
                  <a:rPr lang="en-DE" dirty="0"/>
                  <a:t>Stromversorgung und Steuerung durch Arduino</a:t>
                </a:r>
              </a:p>
              <a:p>
                <a:pPr lvl="1"/>
                <a:r>
                  <a:rPr lang="en-DE" dirty="0"/>
                  <a:t>Messwert: “Ouptut”</a:t>
                </a:r>
              </a:p>
              <a:p>
                <a:pPr lvl="1"/>
                <a:r>
                  <a:rPr lang="en-DE" dirty="0"/>
                  <a:t>Kondensator entladen: “Reset”</a:t>
                </a:r>
              </a:p>
              <a:p>
                <a:pPr lvl="1"/>
                <a:r>
                  <a:rPr lang="en-DE" dirty="0"/>
                  <a:t>LED steuern: “Pulse”</a:t>
                </a:r>
              </a:p>
              <a:p>
                <a:endParaRPr lang="en-DE" dirty="0"/>
              </a:p>
              <a:p>
                <a:r>
                  <a:rPr lang="en-DE" dirty="0"/>
                  <a:t>Zu finden:</a:t>
                </a:r>
              </a:p>
              <a:p>
                <a:pPr lvl="1"/>
                <a:r>
                  <a:rPr lang="en-DE" dirty="0"/>
                  <a:t>Widerstand in der LED-Schaltung: </a:t>
                </a:r>
              </a:p>
              <a:p>
                <a:pPr lvl="2"/>
                <a:r>
                  <a:rPr lang="en-DE" b="0" dirty="0"/>
                  <a:t>Berechnet: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=29,25</m:t>
                    </m:r>
                  </m:oMath>
                </a14:m>
                <a:r>
                  <a:rPr lang="en-DE" dirty="0"/>
                  <a:t> Ω</a:t>
                </a:r>
              </a:p>
              <a:p>
                <a:pPr lvl="2"/>
                <a:r>
                  <a:rPr lang="en-DE" dirty="0"/>
                  <a:t>Entscheidung: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=33</m:t>
                    </m:r>
                  </m:oMath>
                </a14:m>
                <a:r>
                  <a:rPr lang="en-DE" dirty="0"/>
                  <a:t> Ω</a:t>
                </a:r>
              </a:p>
              <a:p>
                <a:pPr lvl="1"/>
                <a:r>
                  <a:rPr lang="en-DE" dirty="0"/>
                  <a:t>Integrationszeit: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DE" dirty="0"/>
                  <a:t> ms  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57D893-1FBE-BF4B-93F1-9362F5606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622709-1686-F94C-8DAB-079F6DE7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Elektronik II</a:t>
            </a:r>
            <a:br>
              <a:rPr lang="en-DE" dirty="0"/>
            </a:b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270788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itting, white, man&#10;&#10;Description automatically generated">
            <a:extLst>
              <a:ext uri="{FF2B5EF4-FFF2-40B4-BE49-F238E27FC236}">
                <a16:creationId xmlns:a16="http://schemas.microsoft.com/office/drawing/2014/main" id="{769AA28E-8C0B-5546-B8CF-94646FEAE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3"/>
            <a:ext cx="6853658" cy="513362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7295423-2624-C443-8393-A41F917147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DE" dirty="0"/>
                  <a:t>LED-Schaltung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=33</m:t>
                    </m:r>
                  </m:oMath>
                </a14:m>
                <a:r>
                  <a:rPr lang="en-DE" dirty="0"/>
                  <a:t> Ω)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7295423-2624-C443-8393-A41F917147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100" t="-1041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0964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8163ED1-0C65-B84F-8691-059AFF2A0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33" y="765175"/>
            <a:ext cx="6955527" cy="514666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2E0893-4F70-3A48-9622-C599A445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Integrationszeit</a:t>
            </a:r>
          </a:p>
        </p:txBody>
      </p:sp>
    </p:spTree>
    <p:extLst>
      <p:ext uri="{BB962C8B-B14F-4D97-AF65-F5344CB8AC3E}">
        <p14:creationId xmlns:p14="http://schemas.microsoft.com/office/powerpoint/2010/main" val="6434813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28A4FD-686A-FC4F-9B2D-437BA237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Berechnung der Dämpfung [dB] aus den Messwerten [0..1023]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0026A1-1F82-0C4E-8DD4-112C8138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Referenzmessung I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C66579-5090-7D45-AD2F-83AC152E5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217603"/>
            <a:ext cx="6241628" cy="467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363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E76F8D-2805-134F-837B-E2B2767B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  <a:p>
            <a:r>
              <a:rPr lang="en-DE" dirty="0"/>
              <a:t>Abziehen des Hintergrundstörwerts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DF3A43-7756-1748-AAF7-A7A4F73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Referenzmessung II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486B30-8F21-0E42-B382-C874E19CD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55"/>
          <a:stretch/>
        </p:blipFill>
        <p:spPr>
          <a:xfrm>
            <a:off x="888079" y="2023367"/>
            <a:ext cx="7356329" cy="247104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328E66-699A-904B-B925-BB564B7E1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78"/>
          <a:stretch/>
        </p:blipFill>
        <p:spPr>
          <a:xfrm>
            <a:off x="888080" y="4521200"/>
            <a:ext cx="7356328" cy="4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540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E76F8D-2805-134F-837B-E2B2767B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Gättung der Kurve (Gewichteter Mittelwert)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DF3A43-7756-1748-AAF7-A7A4F730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Referenzmessung III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22732-E7E4-8F4D-9F9C-42C1F8C50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66" y="1340768"/>
            <a:ext cx="6056467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182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AAA8915-3E15-1D4A-98D1-1C5185EDD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5174"/>
            <a:ext cx="6845374" cy="512742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30D1C78-68F2-2548-A704-C84F0482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Referenzmessung IV</a:t>
            </a:r>
          </a:p>
        </p:txBody>
      </p:sp>
    </p:spTree>
    <p:extLst>
      <p:ext uri="{BB962C8B-B14F-4D97-AF65-F5344CB8AC3E}">
        <p14:creationId xmlns:p14="http://schemas.microsoft.com/office/powerpoint/2010/main" val="34110916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636C036-3691-0145-A584-323E04FB04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DE" dirty="0"/>
              </a:p>
              <a:p>
                <a:r>
                  <a:rPr lang="en-DE" dirty="0"/>
                  <a:t>Umrechnung mit der Formel:</a:t>
                </a: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̅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DE" dirty="0"/>
              </a:p>
              <a:p>
                <a:endParaRPr lang="en-DE" dirty="0"/>
              </a:p>
              <a:p>
                <a:r>
                  <a:rPr lang="en-DE" dirty="0"/>
                  <a:t>Gefundene Parameter:</a:t>
                </a:r>
              </a:p>
              <a:p>
                <a:endParaRPr lang="en-DE" dirty="0"/>
              </a:p>
              <a:p>
                <a:endParaRPr lang="en-DE" dirty="0"/>
              </a:p>
              <a:p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r>
                  <a:rPr lang="de-DE" b="0" dirty="0"/>
                  <a:t>Für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de-DE" b="0" dirty="0"/>
                  <a:t> ms: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=0,073</m:t>
                    </m:r>
                  </m:oMath>
                </a14:m>
                <a:r>
                  <a:rPr lang="en-DE" dirty="0"/>
                  <a:t> dB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636C036-3691-0145-A584-323E04FB04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949605D-3A4B-B343-AEB1-9DF75EFC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Referenzmessung V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C96C96-4B22-DB46-A0BE-4105FC2B3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80" y="3363379"/>
            <a:ext cx="6978104" cy="9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6455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IfN_Folie_Cz">
  <a:themeElements>
    <a:clrScheme name="IfN_Folie_Cz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fN_Folie_Cz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fN_Folie_Cz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N_Folie_Cz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N_Folie_Cz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N_Folie_Cz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N_Folie_Cz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N_Folie_Cz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N_Folie_Cz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D:\TEXT\VORLES\Codierungstheorie\IfN_Folie_Cz.pot</Template>
  <TotalTime>266</TotalTime>
  <Words>124</Words>
  <Application>Microsoft Macintosh PowerPoint</Application>
  <PresentationFormat>On-screen Show (4:3)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Cambria Math</vt:lpstr>
      <vt:lpstr>Times New Roman</vt:lpstr>
      <vt:lpstr>Wingdings</vt:lpstr>
      <vt:lpstr>Wingdings 2</vt:lpstr>
      <vt:lpstr>IfN_Folie_Cz</vt:lpstr>
      <vt:lpstr>Elektronik I </vt:lpstr>
      <vt:lpstr>Elektronik II </vt:lpstr>
      <vt:lpstr>LED-Schaltung (R=33 Ω)</vt:lpstr>
      <vt:lpstr>Integrationszeit</vt:lpstr>
      <vt:lpstr>Referenzmessung I</vt:lpstr>
      <vt:lpstr>Referenzmessung II</vt:lpstr>
      <vt:lpstr>Referenzmessung III</vt:lpstr>
      <vt:lpstr>Referenzmessung IV</vt:lpstr>
      <vt:lpstr>Referenzmessung V</vt:lpstr>
      <vt:lpstr>Endprodukt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Andreas Czylwik</dc:creator>
  <cp:lastModifiedBy>Onno Eberhard</cp:lastModifiedBy>
  <cp:revision>623</cp:revision>
  <cp:lastPrinted>2001-07-02T19:26:51Z</cp:lastPrinted>
  <dcterms:created xsi:type="dcterms:W3CDTF">2000-09-05T16:58:07Z</dcterms:created>
  <dcterms:modified xsi:type="dcterms:W3CDTF">2020-04-28T08:57:16Z</dcterms:modified>
</cp:coreProperties>
</file>