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7104063" cy="10234613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82" userDrawn="1">
          <p15:clr>
            <a:srgbClr val="A4A3A4"/>
          </p15:clr>
        </p15:guide>
        <p15:guide id="2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9D3A"/>
    <a:srgbClr val="9478FF"/>
    <a:srgbClr val="F2D9FF"/>
    <a:srgbClr val="F4D5D0"/>
    <a:srgbClr val="CC66FF"/>
    <a:srgbClr val="FFF1C5"/>
    <a:srgbClr val="BBF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48" y="90"/>
      </p:cViewPr>
      <p:guideLst>
        <p:guide pos="982"/>
        <p:guide orient="horz" pos="6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F4B1496E-51DF-449F-95A6-BA0623023918}" type="datetimeFigureOut">
              <a:rPr lang="fr-FR"/>
              <a:t>26/08/2025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82600" y="1279525"/>
            <a:ext cx="6140450" cy="34543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 bwMode="auto"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A079DF2D-C309-4F75-A09C-F37ADE3D5839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ogo IRT Saint Exupé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auto">
          <a:xfrm>
            <a:off x="0" y="-11239"/>
            <a:ext cx="12192000" cy="7007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965960" y="851224"/>
            <a:ext cx="8280399" cy="45527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5900723" y="2604983"/>
            <a:ext cx="6291277" cy="425301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27A58F7-DDD1-4793-8247-581690AED10F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794284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794284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bloc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34E62FB8-EB1D-49FB-8461-1F78544BCB2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grpSp>
        <p:nvGrpSpPr>
          <p:cNvPr id="21" name="Groupe 20"/>
          <p:cNvGrpSpPr/>
          <p:nvPr userDrawn="1"/>
        </p:nvGrpSpPr>
        <p:grpSpPr bwMode="auto">
          <a:xfrm>
            <a:off x="4438185" y="2225842"/>
            <a:ext cx="3579542" cy="2370442"/>
            <a:chOff x="4667027" y="2226813"/>
            <a:chExt cx="3274741" cy="3367668"/>
          </a:xfrm>
        </p:grpSpPr>
        <p:cxnSp>
          <p:nvCxnSpPr>
            <p:cNvPr id="22" name="Connecteur droit 21"/>
            <p:cNvCxnSpPr>
              <a:cxnSpLocks/>
            </p:cNvCxnSpPr>
            <p:nvPr/>
          </p:nvCxnSpPr>
          <p:spPr bwMode="auto">
            <a:xfrm>
              <a:off x="4667027" y="2226813"/>
              <a:ext cx="0" cy="33676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>
              <a:cxnSpLocks/>
            </p:cNvCxnSpPr>
            <p:nvPr/>
          </p:nvCxnSpPr>
          <p:spPr bwMode="auto">
            <a:xfrm>
              <a:off x="7941768" y="2226813"/>
              <a:ext cx="0" cy="33676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370" y="2688538"/>
            <a:ext cx="2580822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5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500" y="3283157"/>
            <a:ext cx="2583280" cy="131312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6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4942207" y="2688538"/>
            <a:ext cx="2580822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7" name="Espace réservé du texte 9"/>
          <p:cNvSpPr>
            <a:spLocks noGrp="1"/>
          </p:cNvSpPr>
          <p:nvPr>
            <p:ph type="body" sz="quarter" idx="28"/>
          </p:nvPr>
        </p:nvSpPr>
        <p:spPr bwMode="auto">
          <a:xfrm>
            <a:off x="4942337" y="3283157"/>
            <a:ext cx="2583280" cy="131312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29"/>
          </p:nvPr>
        </p:nvSpPr>
        <p:spPr bwMode="auto">
          <a:xfrm>
            <a:off x="8519044" y="2688538"/>
            <a:ext cx="2580822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9" name="Espace réservé du texte 9"/>
          <p:cNvSpPr>
            <a:spLocks noGrp="1"/>
          </p:cNvSpPr>
          <p:nvPr>
            <p:ph type="body" sz="quarter" idx="30"/>
          </p:nvPr>
        </p:nvSpPr>
        <p:spPr bwMode="auto">
          <a:xfrm>
            <a:off x="8519174" y="3283157"/>
            <a:ext cx="2583280" cy="131312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bloc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C657F2A1-6854-487D-8A34-A3CBD6A83544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1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566333" y="1691128"/>
            <a:ext cx="4272847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566331" y="2032784"/>
            <a:ext cx="4276915" cy="1615291"/>
          </a:xfrm>
          <a:prstGeom prst="rect">
            <a:avLst/>
          </a:prstGeom>
        </p:spPr>
        <p:txBody>
          <a:bodyPr/>
          <a:lstStyle>
            <a:lvl1pPr marL="0" indent="-144000"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9" name="Espace réservé du texte 9"/>
          <p:cNvSpPr>
            <a:spLocks noGrp="1"/>
          </p:cNvSpPr>
          <p:nvPr>
            <p:ph type="body" sz="quarter" idx="30"/>
          </p:nvPr>
        </p:nvSpPr>
        <p:spPr bwMode="auto">
          <a:xfrm>
            <a:off x="1563674" y="3815291"/>
            <a:ext cx="4275471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0" name="Espace réservé du texte 9"/>
          <p:cNvSpPr>
            <a:spLocks noGrp="1"/>
          </p:cNvSpPr>
          <p:nvPr>
            <p:ph type="body" sz="quarter" idx="31"/>
          </p:nvPr>
        </p:nvSpPr>
        <p:spPr bwMode="auto">
          <a:xfrm>
            <a:off x="1563672" y="4156947"/>
            <a:ext cx="4276915" cy="1615291"/>
          </a:xfrm>
          <a:prstGeom prst="rect">
            <a:avLst/>
          </a:prstGeom>
        </p:spPr>
        <p:txBody>
          <a:bodyPr/>
          <a:lstStyle>
            <a:lvl1pPr marL="0" indent="-144000"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33"/>
          </p:nvPr>
        </p:nvSpPr>
        <p:spPr bwMode="auto">
          <a:xfrm>
            <a:off x="6476812" y="1691128"/>
            <a:ext cx="4272847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34"/>
          </p:nvPr>
        </p:nvSpPr>
        <p:spPr bwMode="auto">
          <a:xfrm>
            <a:off x="6476810" y="2032784"/>
            <a:ext cx="4276915" cy="1615291"/>
          </a:xfrm>
          <a:prstGeom prst="rect">
            <a:avLst/>
          </a:prstGeom>
        </p:spPr>
        <p:txBody>
          <a:bodyPr/>
          <a:lstStyle>
            <a:lvl1pPr marL="0" indent="-144000"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35"/>
          </p:nvPr>
        </p:nvSpPr>
        <p:spPr bwMode="auto">
          <a:xfrm>
            <a:off x="6474153" y="3815291"/>
            <a:ext cx="4275471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7" name="Espace réservé du texte 9"/>
          <p:cNvSpPr>
            <a:spLocks noGrp="1"/>
          </p:cNvSpPr>
          <p:nvPr>
            <p:ph type="body" sz="quarter" idx="36"/>
          </p:nvPr>
        </p:nvSpPr>
        <p:spPr bwMode="auto">
          <a:xfrm>
            <a:off x="6474151" y="4156948"/>
            <a:ext cx="4276915" cy="1615290"/>
          </a:xfrm>
          <a:prstGeom prst="rect">
            <a:avLst/>
          </a:prstGeom>
        </p:spPr>
        <p:txBody>
          <a:bodyPr/>
          <a:lstStyle>
            <a:lvl1pPr marL="0" indent="-144000"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liste de pictogtamm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CC6F47F-A50F-480C-9534-60378952E75C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43" name="Espace réservé pour une image  2"/>
          <p:cNvSpPr>
            <a:spLocks noGrp="1"/>
          </p:cNvSpPr>
          <p:nvPr>
            <p:ph type="pic" sz="quarter" idx="19"/>
          </p:nvPr>
        </p:nvSpPr>
        <p:spPr bwMode="auto">
          <a:xfrm>
            <a:off x="2234631" y="1691128"/>
            <a:ext cx="757408" cy="769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" name="Espace réservé pour une image  2"/>
          <p:cNvSpPr>
            <a:spLocks noGrp="1"/>
          </p:cNvSpPr>
          <p:nvPr>
            <p:ph type="pic" sz="quarter" idx="21"/>
          </p:nvPr>
        </p:nvSpPr>
        <p:spPr bwMode="auto">
          <a:xfrm>
            <a:off x="2234631" y="3071107"/>
            <a:ext cx="757408" cy="769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" name="Espace réservé pour une image  2"/>
          <p:cNvSpPr>
            <a:spLocks noGrp="1"/>
          </p:cNvSpPr>
          <p:nvPr>
            <p:ph type="pic" sz="quarter" idx="23"/>
          </p:nvPr>
        </p:nvSpPr>
        <p:spPr bwMode="auto">
          <a:xfrm>
            <a:off x="2234631" y="4522336"/>
            <a:ext cx="757408" cy="7690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2" name="Espace réservé du texte 9"/>
          <p:cNvSpPr>
            <a:spLocks noGrp="1"/>
          </p:cNvSpPr>
          <p:nvPr>
            <p:ph type="body" sz="quarter" idx="25"/>
          </p:nvPr>
        </p:nvSpPr>
        <p:spPr bwMode="auto">
          <a:xfrm>
            <a:off x="3128199" y="3071107"/>
            <a:ext cx="6693645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3128199" y="1691128"/>
            <a:ext cx="6693645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24"/>
          </p:nvPr>
        </p:nvSpPr>
        <p:spPr bwMode="auto">
          <a:xfrm>
            <a:off x="3128199" y="4522336"/>
            <a:ext cx="6693645" cy="337503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3128198" y="2032784"/>
            <a:ext cx="6700017" cy="800325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3128199" y="3418135"/>
            <a:ext cx="6700017" cy="800325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8"/>
          </p:nvPr>
        </p:nvSpPr>
        <p:spPr bwMode="auto">
          <a:xfrm>
            <a:off x="3128199" y="4873386"/>
            <a:ext cx="6700017" cy="800325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étap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30BD762B-CA2A-4B44-8DC7-2C5EC07BD271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8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58170" y="3096817"/>
            <a:ext cx="201247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1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1358272" y="3550054"/>
            <a:ext cx="201439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cxnSp>
        <p:nvCxnSpPr>
          <p:cNvPr id="56" name="Connecteur droit 55"/>
          <p:cNvCxnSpPr>
            <a:cxnSpLocks/>
          </p:cNvCxnSpPr>
          <p:nvPr userDrawn="1"/>
        </p:nvCxnSpPr>
        <p:spPr bwMode="auto">
          <a:xfrm>
            <a:off x="1037727" y="2077657"/>
            <a:ext cx="10445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 userDrawn="1"/>
        </p:nvSpPr>
        <p:spPr bwMode="auto">
          <a:xfrm>
            <a:off x="11482868" y="1933377"/>
            <a:ext cx="52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200" i="1"/>
              <a:t>&gt;&gt;&gt;</a:t>
            </a:r>
            <a:endParaRPr/>
          </a:p>
        </p:txBody>
      </p:sp>
      <p:sp>
        <p:nvSpPr>
          <p:cNvPr id="58" name="Espace réservé du texte 9"/>
          <p:cNvSpPr>
            <a:spLocks noGrp="1"/>
          </p:cNvSpPr>
          <p:nvPr>
            <p:ph type="body" sz="quarter" idx="34"/>
          </p:nvPr>
        </p:nvSpPr>
        <p:spPr bwMode="auto">
          <a:xfrm>
            <a:off x="3981858" y="3096817"/>
            <a:ext cx="201247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9" name="Espace réservé du texte 9"/>
          <p:cNvSpPr>
            <a:spLocks noGrp="1"/>
          </p:cNvSpPr>
          <p:nvPr>
            <p:ph type="body" sz="quarter" idx="35"/>
          </p:nvPr>
        </p:nvSpPr>
        <p:spPr bwMode="auto">
          <a:xfrm>
            <a:off x="3981960" y="3550054"/>
            <a:ext cx="201439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0" name="Espace réservé du texte 9"/>
          <p:cNvSpPr>
            <a:spLocks noGrp="1"/>
          </p:cNvSpPr>
          <p:nvPr>
            <p:ph type="body" sz="quarter" idx="36"/>
          </p:nvPr>
        </p:nvSpPr>
        <p:spPr bwMode="auto">
          <a:xfrm>
            <a:off x="6605546" y="3096817"/>
            <a:ext cx="201247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1" name="Espace réservé du texte 9"/>
          <p:cNvSpPr>
            <a:spLocks noGrp="1"/>
          </p:cNvSpPr>
          <p:nvPr>
            <p:ph type="body" sz="quarter" idx="37"/>
          </p:nvPr>
        </p:nvSpPr>
        <p:spPr bwMode="auto">
          <a:xfrm>
            <a:off x="6605648" y="3550054"/>
            <a:ext cx="201439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2" name="Espace réservé du texte 9"/>
          <p:cNvSpPr>
            <a:spLocks noGrp="1"/>
          </p:cNvSpPr>
          <p:nvPr>
            <p:ph type="body" sz="quarter" idx="38"/>
          </p:nvPr>
        </p:nvSpPr>
        <p:spPr bwMode="auto">
          <a:xfrm>
            <a:off x="9229235" y="3096817"/>
            <a:ext cx="201247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3" name="Espace réservé du texte 9"/>
          <p:cNvSpPr>
            <a:spLocks noGrp="1"/>
          </p:cNvSpPr>
          <p:nvPr>
            <p:ph type="body" sz="quarter" idx="39"/>
          </p:nvPr>
        </p:nvSpPr>
        <p:spPr bwMode="auto">
          <a:xfrm>
            <a:off x="9229337" y="3550054"/>
            <a:ext cx="201439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graphique,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AD251B6-FEE3-40AB-A353-36E556B4933E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u graphique 6"/>
          <p:cNvSpPr>
            <a:spLocks noGrp="1"/>
          </p:cNvSpPr>
          <p:nvPr>
            <p:ph type="chart" sz="quarter" idx="27"/>
          </p:nvPr>
        </p:nvSpPr>
        <p:spPr bwMode="auto">
          <a:xfrm>
            <a:off x="5909082" y="1187450"/>
            <a:ext cx="5175250" cy="47968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graphiqu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CE409FFD-51BD-4E0D-BFD7-0A9CCCF2070F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" name="Espace réservé du graphique 2"/>
          <p:cNvSpPr>
            <a:spLocks noGrp="1"/>
          </p:cNvSpPr>
          <p:nvPr>
            <p:ph type="chart" sz="quarter" idx="16"/>
          </p:nvPr>
        </p:nvSpPr>
        <p:spPr bwMode="auto">
          <a:xfrm>
            <a:off x="1950846" y="1650228"/>
            <a:ext cx="2552700" cy="25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" name="Espace réservé du graphique 2"/>
          <p:cNvSpPr>
            <a:spLocks noGrp="1"/>
          </p:cNvSpPr>
          <p:nvPr>
            <p:ph type="chart" sz="quarter" idx="17"/>
          </p:nvPr>
        </p:nvSpPr>
        <p:spPr bwMode="auto">
          <a:xfrm>
            <a:off x="4986147" y="1650228"/>
            <a:ext cx="2552700" cy="25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du graphique 2"/>
          <p:cNvSpPr>
            <a:spLocks noGrp="1"/>
          </p:cNvSpPr>
          <p:nvPr>
            <p:ph type="chart" sz="quarter" idx="18"/>
          </p:nvPr>
        </p:nvSpPr>
        <p:spPr bwMode="auto">
          <a:xfrm>
            <a:off x="8037321" y="1650228"/>
            <a:ext cx="2552700" cy="25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950716" y="4303266"/>
            <a:ext cx="2550271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4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1950846" y="4756503"/>
            <a:ext cx="255270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5" name="Espace réservé du texte 9"/>
          <p:cNvSpPr>
            <a:spLocks noGrp="1"/>
          </p:cNvSpPr>
          <p:nvPr>
            <p:ph type="body" sz="quarter" idx="28"/>
          </p:nvPr>
        </p:nvSpPr>
        <p:spPr bwMode="auto">
          <a:xfrm>
            <a:off x="4978406" y="4303266"/>
            <a:ext cx="2550271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6" name="Espace réservé du texte 9"/>
          <p:cNvSpPr>
            <a:spLocks noGrp="1"/>
          </p:cNvSpPr>
          <p:nvPr>
            <p:ph type="body" sz="quarter" idx="29"/>
          </p:nvPr>
        </p:nvSpPr>
        <p:spPr bwMode="auto">
          <a:xfrm>
            <a:off x="4978536" y="4756503"/>
            <a:ext cx="255270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7" name="Espace réservé du texte 9"/>
          <p:cNvSpPr>
            <a:spLocks noGrp="1"/>
          </p:cNvSpPr>
          <p:nvPr>
            <p:ph type="body" sz="quarter" idx="30"/>
          </p:nvPr>
        </p:nvSpPr>
        <p:spPr bwMode="auto">
          <a:xfrm>
            <a:off x="8046322" y="4303266"/>
            <a:ext cx="2550271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31"/>
          </p:nvPr>
        </p:nvSpPr>
        <p:spPr bwMode="auto">
          <a:xfrm>
            <a:off x="8046452" y="4756503"/>
            <a:ext cx="2552700" cy="1313128"/>
          </a:xfrm>
          <a:prstGeom prst="rect">
            <a:avLst/>
          </a:prstGeom>
        </p:spPr>
        <p:txBody>
          <a:bodyPr/>
          <a:lstStyle>
            <a:lvl1pPr marL="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ablea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564A1192-858D-4940-8D66-A95E83E990EE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sz="quarter" idx="16"/>
          </p:nvPr>
        </p:nvSpPr>
        <p:spPr bwMode="auto">
          <a:xfrm>
            <a:off x="1624012" y="1568450"/>
            <a:ext cx="9327271" cy="4117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 image,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0BF42B8-B468-4BB7-B813-C5BD82089DCE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8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5174224" cy="5148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images,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F343B2D3-0B2C-46E5-9B09-5EA62859150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8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1"/>
            <a:ext cx="5174224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" name="Espace réservé pour une image  13"/>
          <p:cNvSpPr>
            <a:spLocks noGrp="1"/>
          </p:cNvSpPr>
          <p:nvPr>
            <p:ph type="pic" sz="quarter" idx="22"/>
          </p:nvPr>
        </p:nvSpPr>
        <p:spPr bwMode="auto">
          <a:xfrm>
            <a:off x="5901446" y="3804457"/>
            <a:ext cx="5174224" cy="2531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3" y="6493086"/>
            <a:ext cx="10676660" cy="365125"/>
          </a:xfrm>
        </p:spPr>
        <p:txBody>
          <a:bodyPr/>
          <a:lstStyle/>
          <a:p>
            <a:pPr>
              <a:defRPr/>
            </a:pPr>
            <a:r>
              <a:rPr lang="en-GB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-11238"/>
            <a:ext cx="12191999" cy="686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66750" y="1473797"/>
            <a:ext cx="10897721" cy="4883971"/>
          </a:xfrm>
          <a:prstGeom prst="rect">
            <a:avLst/>
          </a:prstGeom>
          <a:solidFill>
            <a:srgbClr val="94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rgbClr val="9478FF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362114" y="-11028"/>
            <a:ext cx="3506993" cy="2184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4492140" y="2554805"/>
            <a:ext cx="3246940" cy="266265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1524000" y="3712283"/>
            <a:ext cx="9144000" cy="583883"/>
          </a:xfrm>
          <a:prstGeom prst="rect">
            <a:avLst/>
          </a:prstGeom>
          <a:solidFill>
            <a:srgbClr val="9478FF"/>
          </a:solidFill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30331" y="151630"/>
            <a:ext cx="3278071" cy="1801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images, texte (2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300BAD1D-9551-4190-8E55-B446521F1212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4" name="Espace réservé pour une image  13"/>
          <p:cNvSpPr>
            <a:spLocks noGrp="1"/>
          </p:cNvSpPr>
          <p:nvPr>
            <p:ph type="pic" sz="quarter" idx="17"/>
          </p:nvPr>
        </p:nvSpPr>
        <p:spPr bwMode="auto">
          <a:xfrm>
            <a:off x="8531157" y="1187451"/>
            <a:ext cx="2544513" cy="5148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2544513" cy="5148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images, texte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B1D7D187-0F1F-4CBA-927C-F6A165D83B7B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4" name="Espace réservé pour une image  13"/>
          <p:cNvSpPr>
            <a:spLocks noGrp="1"/>
          </p:cNvSpPr>
          <p:nvPr>
            <p:ph type="pic" sz="quarter" idx="17"/>
          </p:nvPr>
        </p:nvSpPr>
        <p:spPr bwMode="auto">
          <a:xfrm>
            <a:off x="5901446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5181559" cy="2531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pour une image  13"/>
          <p:cNvSpPr>
            <a:spLocks noGrp="1"/>
          </p:cNvSpPr>
          <p:nvPr>
            <p:ph type="pic" sz="quarter" idx="22"/>
          </p:nvPr>
        </p:nvSpPr>
        <p:spPr bwMode="auto">
          <a:xfrm>
            <a:off x="8538493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images, texte (2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7A5C2402-0BED-4B65-B3A7-6EA6F8E3A986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4" name="Espace réservé pour une image  13"/>
          <p:cNvSpPr>
            <a:spLocks noGrp="1"/>
          </p:cNvSpPr>
          <p:nvPr>
            <p:ph type="pic" sz="quarter" idx="17"/>
          </p:nvPr>
        </p:nvSpPr>
        <p:spPr bwMode="auto">
          <a:xfrm>
            <a:off x="8538493" y="1187451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2544513" cy="51488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pour une image  13"/>
          <p:cNvSpPr>
            <a:spLocks noGrp="1"/>
          </p:cNvSpPr>
          <p:nvPr>
            <p:ph type="pic" sz="quarter" idx="22"/>
          </p:nvPr>
        </p:nvSpPr>
        <p:spPr bwMode="auto">
          <a:xfrm>
            <a:off x="8538493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images, texte (3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D51F5D1E-293D-4997-A006-DA227EF11172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4" name="Espace réservé pour une image  13"/>
          <p:cNvSpPr>
            <a:spLocks noGrp="1"/>
          </p:cNvSpPr>
          <p:nvPr>
            <p:ph type="pic" sz="quarter" idx="17"/>
          </p:nvPr>
        </p:nvSpPr>
        <p:spPr bwMode="auto">
          <a:xfrm>
            <a:off x="8538493" y="1187451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2544513" cy="2531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pour une image  13"/>
          <p:cNvSpPr>
            <a:spLocks noGrp="1"/>
          </p:cNvSpPr>
          <p:nvPr>
            <p:ph type="pic" sz="quarter" idx="22"/>
          </p:nvPr>
        </p:nvSpPr>
        <p:spPr bwMode="auto">
          <a:xfrm>
            <a:off x="5901446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images,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6EC09560-9AE6-480F-A9C4-40D380638F8A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4" name="Espace réservé pour une image  13"/>
          <p:cNvSpPr>
            <a:spLocks noGrp="1"/>
          </p:cNvSpPr>
          <p:nvPr>
            <p:ph type="pic" sz="quarter" idx="17"/>
          </p:nvPr>
        </p:nvSpPr>
        <p:spPr bwMode="auto">
          <a:xfrm>
            <a:off x="8538493" y="1187451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13"/>
          <p:cNvSpPr>
            <a:spLocks noGrp="1"/>
          </p:cNvSpPr>
          <p:nvPr>
            <p:ph type="pic" sz="quarter" idx="21"/>
          </p:nvPr>
        </p:nvSpPr>
        <p:spPr bwMode="auto">
          <a:xfrm>
            <a:off x="5901446" y="1187450"/>
            <a:ext cx="2544513" cy="2531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8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365659" y="2383843"/>
            <a:ext cx="4043454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pour une image  13"/>
          <p:cNvSpPr>
            <a:spLocks noGrp="1"/>
          </p:cNvSpPr>
          <p:nvPr>
            <p:ph type="pic" sz="quarter" idx="22"/>
          </p:nvPr>
        </p:nvSpPr>
        <p:spPr bwMode="auto">
          <a:xfrm>
            <a:off x="5901446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Espace réservé pour une image  13"/>
          <p:cNvSpPr>
            <a:spLocks noGrp="1"/>
          </p:cNvSpPr>
          <p:nvPr>
            <p:ph type="pic" sz="quarter" idx="23"/>
          </p:nvPr>
        </p:nvSpPr>
        <p:spPr bwMode="auto">
          <a:xfrm>
            <a:off x="8538493" y="3804463"/>
            <a:ext cx="2544513" cy="25318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365659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C3E05D44-6D48-4924-BCB7-0590F95A9330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 bwMode="auto">
          <a:xfrm>
            <a:off x="4422775" y="0"/>
            <a:ext cx="384810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8984713" y="3501615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8984816" y="3954852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28"/>
          </p:nvPr>
        </p:nvSpPr>
        <p:spPr bwMode="auto">
          <a:xfrm>
            <a:off x="1052536" y="2383843"/>
            <a:ext cx="2754520" cy="1591148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29"/>
          </p:nvPr>
        </p:nvSpPr>
        <p:spPr bwMode="auto">
          <a:xfrm>
            <a:off x="1052536" y="1613258"/>
            <a:ext cx="2754520" cy="67500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6CF1FD2-0675-4D62-A66A-EF51F07C1738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 bwMode="auto">
          <a:xfrm>
            <a:off x="4422775" y="1"/>
            <a:ext cx="3848100" cy="335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8984713" y="3501615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8984816" y="3954852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" name="Espace réservé pour une image  2"/>
          <p:cNvSpPr>
            <a:spLocks noGrp="1"/>
          </p:cNvSpPr>
          <p:nvPr>
            <p:ph type="pic" sz="quarter" idx="30"/>
          </p:nvPr>
        </p:nvSpPr>
        <p:spPr bwMode="auto">
          <a:xfrm>
            <a:off x="4422775" y="3506910"/>
            <a:ext cx="3848100" cy="3351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31"/>
          </p:nvPr>
        </p:nvSpPr>
        <p:spPr bwMode="auto">
          <a:xfrm>
            <a:off x="1282099" y="1997260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32"/>
          </p:nvPr>
        </p:nvSpPr>
        <p:spPr bwMode="auto">
          <a:xfrm>
            <a:off x="1282202" y="2450497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BB6DABEA-4AE4-4C8B-88C9-989679DAAE16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6"/>
          </p:nvPr>
        </p:nvSpPr>
        <p:spPr bwMode="auto">
          <a:xfrm>
            <a:off x="4422775" y="1"/>
            <a:ext cx="3848100" cy="21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8984713" y="4662000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8984816" y="5115236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" name="Espace réservé pour une image  2"/>
          <p:cNvSpPr>
            <a:spLocks noGrp="1"/>
          </p:cNvSpPr>
          <p:nvPr>
            <p:ph type="pic" sz="quarter" idx="30"/>
          </p:nvPr>
        </p:nvSpPr>
        <p:spPr bwMode="auto">
          <a:xfrm>
            <a:off x="4422775" y="4662000"/>
            <a:ext cx="3848100" cy="21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31"/>
          </p:nvPr>
        </p:nvSpPr>
        <p:spPr bwMode="auto">
          <a:xfrm>
            <a:off x="1282099" y="2685519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32"/>
          </p:nvPr>
        </p:nvSpPr>
        <p:spPr bwMode="auto">
          <a:xfrm>
            <a:off x="1282202" y="3138756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7" name="Espace réservé pour une image  2"/>
          <p:cNvSpPr>
            <a:spLocks noGrp="1"/>
          </p:cNvSpPr>
          <p:nvPr>
            <p:ph type="pic" sz="quarter" idx="33"/>
          </p:nvPr>
        </p:nvSpPr>
        <p:spPr bwMode="auto">
          <a:xfrm>
            <a:off x="4422775" y="2331001"/>
            <a:ext cx="3848100" cy="21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du texte 9"/>
          <p:cNvSpPr>
            <a:spLocks noGrp="1"/>
          </p:cNvSpPr>
          <p:nvPr>
            <p:ph type="body" sz="quarter" idx="34"/>
          </p:nvPr>
        </p:nvSpPr>
        <p:spPr bwMode="auto">
          <a:xfrm>
            <a:off x="8984713" y="1177273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5" name="Espace réservé du texte 9"/>
          <p:cNvSpPr>
            <a:spLocks noGrp="1"/>
          </p:cNvSpPr>
          <p:nvPr>
            <p:ph type="body" sz="quarter" idx="35"/>
          </p:nvPr>
        </p:nvSpPr>
        <p:spPr bwMode="auto">
          <a:xfrm>
            <a:off x="8984713" y="1630510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F63BFF44-3F03-4AC3-A539-582B09DB1E7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13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8984713" y="4425376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27"/>
          </p:nvPr>
        </p:nvSpPr>
        <p:spPr bwMode="auto">
          <a:xfrm>
            <a:off x="8984816" y="4878613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" name="Espace réservé pour une image  2"/>
          <p:cNvSpPr>
            <a:spLocks noGrp="1"/>
          </p:cNvSpPr>
          <p:nvPr>
            <p:ph type="pic" sz="quarter" idx="30"/>
          </p:nvPr>
        </p:nvSpPr>
        <p:spPr bwMode="auto">
          <a:xfrm>
            <a:off x="3540007" y="3835517"/>
            <a:ext cx="2511053" cy="25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31"/>
          </p:nvPr>
        </p:nvSpPr>
        <p:spPr bwMode="auto">
          <a:xfrm>
            <a:off x="879485" y="1710161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32"/>
          </p:nvPr>
        </p:nvSpPr>
        <p:spPr bwMode="auto">
          <a:xfrm>
            <a:off x="879588" y="2163398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36"/>
          </p:nvPr>
        </p:nvSpPr>
        <p:spPr bwMode="auto">
          <a:xfrm>
            <a:off x="8984713" y="1710161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3" name="Espace réservé du texte 9"/>
          <p:cNvSpPr>
            <a:spLocks noGrp="1"/>
          </p:cNvSpPr>
          <p:nvPr>
            <p:ph type="body" sz="quarter" idx="37"/>
          </p:nvPr>
        </p:nvSpPr>
        <p:spPr bwMode="auto">
          <a:xfrm>
            <a:off x="8984713" y="2163398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38"/>
          </p:nvPr>
        </p:nvSpPr>
        <p:spPr bwMode="auto">
          <a:xfrm>
            <a:off x="881901" y="4425376"/>
            <a:ext cx="2426735" cy="33750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l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l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l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39"/>
          </p:nvPr>
        </p:nvSpPr>
        <p:spPr bwMode="auto">
          <a:xfrm>
            <a:off x="879588" y="4878613"/>
            <a:ext cx="2429048" cy="1313128"/>
          </a:xfrm>
          <a:prstGeom prst="rect">
            <a:avLst/>
          </a:prstGeom>
        </p:spPr>
        <p:txBody>
          <a:bodyPr/>
          <a:lstStyle>
            <a:lvl1pPr marL="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6" name="Espace réservé pour une image  2"/>
          <p:cNvSpPr>
            <a:spLocks noGrp="1"/>
          </p:cNvSpPr>
          <p:nvPr>
            <p:ph type="pic" sz="quarter" idx="40"/>
          </p:nvPr>
        </p:nvSpPr>
        <p:spPr bwMode="auto">
          <a:xfrm>
            <a:off x="6242391" y="3835517"/>
            <a:ext cx="2511053" cy="25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7" name="Espace réservé pour une image  2"/>
          <p:cNvSpPr>
            <a:spLocks noGrp="1"/>
          </p:cNvSpPr>
          <p:nvPr>
            <p:ph type="pic" sz="quarter" idx="41"/>
          </p:nvPr>
        </p:nvSpPr>
        <p:spPr bwMode="auto">
          <a:xfrm>
            <a:off x="3540007" y="1133252"/>
            <a:ext cx="2511053" cy="25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" name="Espace réservé pour une image  2"/>
          <p:cNvSpPr>
            <a:spLocks noGrp="1"/>
          </p:cNvSpPr>
          <p:nvPr>
            <p:ph type="pic" sz="quarter" idx="42"/>
          </p:nvPr>
        </p:nvSpPr>
        <p:spPr bwMode="auto">
          <a:xfrm>
            <a:off x="6242391" y="1133252"/>
            <a:ext cx="2511053" cy="251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 image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B1A6DA1D-D4A7-426E-8E49-3E97EBEE4770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7" name="Espace réservé pour une image  13"/>
          <p:cNvSpPr>
            <a:spLocks noGrp="1"/>
          </p:cNvSpPr>
          <p:nvPr>
            <p:ph type="pic" sz="quarter" idx="13"/>
          </p:nvPr>
        </p:nvSpPr>
        <p:spPr bwMode="auto">
          <a:xfrm>
            <a:off x="1345963" y="1467134"/>
            <a:ext cx="4465890" cy="41792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pour une image  13"/>
          <p:cNvSpPr>
            <a:spLocks noGrp="1"/>
          </p:cNvSpPr>
          <p:nvPr>
            <p:ph type="pic" sz="quarter" idx="14"/>
          </p:nvPr>
        </p:nvSpPr>
        <p:spPr bwMode="auto">
          <a:xfrm>
            <a:off x="5932204" y="1467134"/>
            <a:ext cx="6259795" cy="4179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3" y="6493086"/>
            <a:ext cx="9369228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-12663" y="-11238"/>
            <a:ext cx="12192000" cy="6869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1524000" y="2991016"/>
            <a:ext cx="9144000" cy="58388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cxnSp>
        <p:nvCxnSpPr>
          <p:cNvPr id="18" name="Connecteur droit 17"/>
          <p:cNvCxnSpPr>
            <a:cxnSpLocks/>
          </p:cNvCxnSpPr>
          <p:nvPr userDrawn="1"/>
        </p:nvCxnSpPr>
        <p:spPr bwMode="auto">
          <a:xfrm>
            <a:off x="5238750" y="3835644"/>
            <a:ext cx="168917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ous-titr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412028" y="4139496"/>
            <a:ext cx="3342618" cy="9015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9478FF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 </a:t>
            </a:r>
            <a:endParaRPr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430331" y="151630"/>
            <a:ext cx="3278071" cy="18019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 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978505E2-7ADD-422C-B592-62C7988FF7E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6"/>
          </p:nvPr>
        </p:nvSpPr>
        <p:spPr bwMode="auto">
          <a:xfrm>
            <a:off x="815975" y="1162050"/>
            <a:ext cx="5888038" cy="517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7"/>
          </p:nvPr>
        </p:nvSpPr>
        <p:spPr bwMode="auto">
          <a:xfrm>
            <a:off x="6837363" y="1162050"/>
            <a:ext cx="2171700" cy="1844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8"/>
          </p:nvPr>
        </p:nvSpPr>
        <p:spPr bwMode="auto">
          <a:xfrm>
            <a:off x="9140825" y="1162050"/>
            <a:ext cx="2617788" cy="2877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9"/>
          </p:nvPr>
        </p:nvSpPr>
        <p:spPr bwMode="auto">
          <a:xfrm>
            <a:off x="6837363" y="3141663"/>
            <a:ext cx="2171700" cy="319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" name="Espace réservé pour une image  22"/>
          <p:cNvSpPr>
            <a:spLocks noGrp="1"/>
          </p:cNvSpPr>
          <p:nvPr>
            <p:ph type="pic" sz="quarter" idx="20"/>
          </p:nvPr>
        </p:nvSpPr>
        <p:spPr bwMode="auto">
          <a:xfrm>
            <a:off x="9141413" y="4178300"/>
            <a:ext cx="2617200" cy="2160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63867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696E54DD-4AA4-44C2-BC15-E4DF6AA2FD36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2" y="6493086"/>
            <a:ext cx="9698091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Onepager proje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Espace réservé du texte 9"/>
          <p:cNvSpPr>
            <a:spLocks noGrp="1"/>
          </p:cNvSpPr>
          <p:nvPr>
            <p:ph type="body" sz="quarter" idx="38"/>
          </p:nvPr>
        </p:nvSpPr>
        <p:spPr bwMode="auto">
          <a:xfrm>
            <a:off x="508076" y="1254133"/>
            <a:ext cx="5829328" cy="1647453"/>
          </a:xfrm>
          <a:prstGeom prst="rect">
            <a:avLst/>
          </a:prstGeom>
          <a:solidFill>
            <a:srgbClr val="9478FF"/>
          </a:solidFill>
        </p:spPr>
        <p:txBody>
          <a:bodyPr lIns="540000" tIns="432000" rIns="1152000" bIns="432000"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1">
                <a:solidFill>
                  <a:schemeClr val="bg1"/>
                </a:solidFill>
              </a:defRPr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 b="1">
                <a:solidFill>
                  <a:schemeClr val="bg1"/>
                </a:solidFill>
              </a:defRPr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 b="1">
                <a:solidFill>
                  <a:schemeClr val="bg1"/>
                </a:solidFill>
              </a:defRPr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 b="1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2B54F7AF-BF09-497D-9A0C-68865672E0E9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2" y="6493086"/>
            <a:ext cx="11021565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313" y="354981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6" name="Espace réservé du texte 9"/>
          <p:cNvSpPr>
            <a:spLocks noGrp="1"/>
          </p:cNvSpPr>
          <p:nvPr>
            <p:ph type="body" sz="quarter" idx="32"/>
          </p:nvPr>
        </p:nvSpPr>
        <p:spPr bwMode="auto">
          <a:xfrm>
            <a:off x="1402236" y="3322833"/>
            <a:ext cx="4039608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7" name="Espace réservé du texte 9"/>
          <p:cNvSpPr>
            <a:spLocks noGrp="1"/>
          </p:cNvSpPr>
          <p:nvPr>
            <p:ph type="body" sz="quarter" idx="33"/>
          </p:nvPr>
        </p:nvSpPr>
        <p:spPr bwMode="auto">
          <a:xfrm>
            <a:off x="1402235" y="3858483"/>
            <a:ext cx="4043454" cy="1615291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1" name="Espace réservé du texte 9"/>
          <p:cNvSpPr>
            <a:spLocks noGrp="1"/>
          </p:cNvSpPr>
          <p:nvPr>
            <p:ph type="body" sz="quarter" idx="34"/>
          </p:nvPr>
        </p:nvSpPr>
        <p:spPr bwMode="auto">
          <a:xfrm>
            <a:off x="7218224" y="3322833"/>
            <a:ext cx="4039608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2" name="Espace réservé du texte 9"/>
          <p:cNvSpPr>
            <a:spLocks noGrp="1"/>
          </p:cNvSpPr>
          <p:nvPr>
            <p:ph type="body" sz="quarter" idx="35"/>
          </p:nvPr>
        </p:nvSpPr>
        <p:spPr bwMode="auto">
          <a:xfrm>
            <a:off x="7218222" y="3858483"/>
            <a:ext cx="4043454" cy="1615291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cxnSp>
        <p:nvCxnSpPr>
          <p:cNvPr id="41" name="Connecteur droit 40"/>
          <p:cNvCxnSpPr>
            <a:cxnSpLocks/>
          </p:cNvCxnSpPr>
          <p:nvPr userDrawn="1"/>
        </p:nvCxnSpPr>
        <p:spPr bwMode="auto">
          <a:xfrm>
            <a:off x="6338625" y="3603111"/>
            <a:ext cx="0" cy="222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 5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flipH="1">
            <a:off x="5469003" y="2077859"/>
            <a:ext cx="1188419" cy="1179348"/>
          </a:xfrm>
          <a:prstGeom prst="rect">
            <a:avLst/>
          </a:prstGeom>
        </p:spPr>
      </p:pic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 bwMode="auto">
          <a:xfrm>
            <a:off x="666313" y="790229"/>
            <a:ext cx="9144000" cy="3338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39"/>
          </p:nvPr>
        </p:nvSpPr>
        <p:spPr bwMode="auto">
          <a:xfrm>
            <a:off x="7160698" y="2270498"/>
            <a:ext cx="123771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1" name="Espace réservé du texte 9"/>
          <p:cNvSpPr>
            <a:spLocks noGrp="1"/>
          </p:cNvSpPr>
          <p:nvPr>
            <p:ph type="body" sz="quarter" idx="40"/>
          </p:nvPr>
        </p:nvSpPr>
        <p:spPr bwMode="auto">
          <a:xfrm>
            <a:off x="8643946" y="2270498"/>
            <a:ext cx="1295588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2" name="Espace réservé du texte 9"/>
          <p:cNvSpPr>
            <a:spLocks noGrp="1"/>
          </p:cNvSpPr>
          <p:nvPr>
            <p:ph type="body" sz="quarter" idx="41"/>
          </p:nvPr>
        </p:nvSpPr>
        <p:spPr bwMode="auto">
          <a:xfrm>
            <a:off x="10177756" y="2270498"/>
            <a:ext cx="1087144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 b="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 b="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 b="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 b="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 b="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3" name="Espace réservé pour une image  2"/>
          <p:cNvSpPr>
            <a:spLocks noGrp="1"/>
          </p:cNvSpPr>
          <p:nvPr>
            <p:ph type="pic" sz="quarter" idx="19"/>
          </p:nvPr>
        </p:nvSpPr>
        <p:spPr bwMode="auto">
          <a:xfrm>
            <a:off x="7343954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" name="Espace réservé pour une image  2"/>
          <p:cNvSpPr>
            <a:spLocks noGrp="1"/>
          </p:cNvSpPr>
          <p:nvPr>
            <p:ph type="pic" sz="quarter" idx="36"/>
          </p:nvPr>
        </p:nvSpPr>
        <p:spPr bwMode="auto">
          <a:xfrm>
            <a:off x="8856139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" name="Espace réservé pour une image  2"/>
          <p:cNvSpPr>
            <a:spLocks noGrp="1"/>
          </p:cNvSpPr>
          <p:nvPr>
            <p:ph type="pic" sz="quarter" idx="37"/>
          </p:nvPr>
        </p:nvSpPr>
        <p:spPr bwMode="auto">
          <a:xfrm>
            <a:off x="10285728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Onepager projet (1)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Espace réservé du texte 9"/>
          <p:cNvSpPr>
            <a:spLocks noGrp="1"/>
          </p:cNvSpPr>
          <p:nvPr>
            <p:ph type="body" sz="quarter" idx="38"/>
          </p:nvPr>
        </p:nvSpPr>
        <p:spPr bwMode="auto">
          <a:xfrm>
            <a:off x="508076" y="1254133"/>
            <a:ext cx="5829328" cy="1647453"/>
          </a:xfrm>
          <a:prstGeom prst="rect">
            <a:avLst/>
          </a:prstGeom>
          <a:solidFill>
            <a:srgbClr val="9478FF"/>
          </a:solidFill>
        </p:spPr>
        <p:txBody>
          <a:bodyPr lIns="540000" tIns="432000" rIns="1152000" bIns="432000"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="1">
                <a:solidFill>
                  <a:schemeClr val="bg1"/>
                </a:solidFill>
              </a:defRPr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="1">
                <a:solidFill>
                  <a:schemeClr val="bg1"/>
                </a:solidFill>
              </a:defRPr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 b="1">
                <a:solidFill>
                  <a:schemeClr val="bg1"/>
                </a:solidFill>
              </a:defRPr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 b="1">
                <a:solidFill>
                  <a:schemeClr val="bg1"/>
                </a:solidFill>
              </a:defRPr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 b="1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" name="Sous-titre 2"/>
          <p:cNvSpPr>
            <a:spLocks noGrp="1"/>
          </p:cNvSpPr>
          <p:nvPr>
            <p:ph type="subTitle" idx="1"/>
          </p:nvPr>
        </p:nvSpPr>
        <p:spPr bwMode="auto">
          <a:xfrm>
            <a:off x="666313" y="790229"/>
            <a:ext cx="9144000" cy="33389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2" name="Espace réservé du texte 9"/>
          <p:cNvSpPr>
            <a:spLocks noGrp="1"/>
          </p:cNvSpPr>
          <p:nvPr>
            <p:ph type="body" sz="quarter" idx="39"/>
          </p:nvPr>
        </p:nvSpPr>
        <p:spPr bwMode="auto">
          <a:xfrm>
            <a:off x="7160698" y="2270498"/>
            <a:ext cx="1237712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4" name="Espace réservé du texte 9"/>
          <p:cNvSpPr>
            <a:spLocks noGrp="1"/>
          </p:cNvSpPr>
          <p:nvPr>
            <p:ph type="body" sz="quarter" idx="40"/>
          </p:nvPr>
        </p:nvSpPr>
        <p:spPr bwMode="auto">
          <a:xfrm>
            <a:off x="8643946" y="2270498"/>
            <a:ext cx="1295588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5" name="Espace réservé du texte 9"/>
          <p:cNvSpPr>
            <a:spLocks noGrp="1"/>
          </p:cNvSpPr>
          <p:nvPr>
            <p:ph type="body" sz="quarter" idx="41"/>
          </p:nvPr>
        </p:nvSpPr>
        <p:spPr bwMode="auto">
          <a:xfrm>
            <a:off x="10177756" y="2270498"/>
            <a:ext cx="1087144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 b="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200" b="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100" b="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050" b="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050" b="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B49F27E-383A-4DC8-B83D-A7DEFE8AB07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2" y="6493086"/>
            <a:ext cx="9242341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26" name="Espace réservé du texte 9"/>
          <p:cNvSpPr>
            <a:spLocks noGrp="1"/>
          </p:cNvSpPr>
          <p:nvPr>
            <p:ph type="body" sz="quarter" idx="32"/>
          </p:nvPr>
        </p:nvSpPr>
        <p:spPr bwMode="auto">
          <a:xfrm>
            <a:off x="1402236" y="3322833"/>
            <a:ext cx="4039608" cy="337503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 algn="ctr"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 algn="ctr"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 algn="ctr"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7" name="Espace réservé du texte 9"/>
          <p:cNvSpPr>
            <a:spLocks noGrp="1"/>
          </p:cNvSpPr>
          <p:nvPr>
            <p:ph type="body" sz="quarter" idx="33"/>
          </p:nvPr>
        </p:nvSpPr>
        <p:spPr bwMode="auto">
          <a:xfrm>
            <a:off x="1402235" y="3858483"/>
            <a:ext cx="4043454" cy="1615291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34" name="Espace réservé pour une image  2"/>
          <p:cNvSpPr>
            <a:spLocks noGrp="1"/>
          </p:cNvSpPr>
          <p:nvPr>
            <p:ph type="pic" sz="quarter" idx="19"/>
          </p:nvPr>
        </p:nvSpPr>
        <p:spPr bwMode="auto">
          <a:xfrm>
            <a:off x="7343954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6" name="Espace réservé pour une image  2"/>
          <p:cNvSpPr>
            <a:spLocks noGrp="1"/>
          </p:cNvSpPr>
          <p:nvPr>
            <p:ph type="pic" sz="quarter" idx="36"/>
          </p:nvPr>
        </p:nvSpPr>
        <p:spPr bwMode="auto">
          <a:xfrm>
            <a:off x="8856139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8" name="Espace réservé pour une image  2"/>
          <p:cNvSpPr>
            <a:spLocks noGrp="1"/>
          </p:cNvSpPr>
          <p:nvPr>
            <p:ph type="pic" sz="quarter" idx="37"/>
          </p:nvPr>
        </p:nvSpPr>
        <p:spPr bwMode="auto">
          <a:xfrm>
            <a:off x="10285728" y="1254133"/>
            <a:ext cx="871200" cy="871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2" name="Espace réservé pour une image  2"/>
          <p:cNvSpPr>
            <a:spLocks noGrp="1"/>
          </p:cNvSpPr>
          <p:nvPr>
            <p:ph type="pic" sz="quarter" idx="42"/>
          </p:nvPr>
        </p:nvSpPr>
        <p:spPr bwMode="auto">
          <a:xfrm>
            <a:off x="6335712" y="3322833"/>
            <a:ext cx="4929187" cy="3103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flipH="1">
            <a:off x="5469003" y="1905041"/>
            <a:ext cx="1188419" cy="1179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BF6CC2B4-163C-4F40-AFEF-F08C11CC2DEB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3" y="6493086"/>
            <a:ext cx="8791712" cy="365125"/>
          </a:xfrm>
        </p:spPr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794284" y="1613259"/>
            <a:ext cx="4043454" cy="3656254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8" name="Espace réservé du texte 9"/>
          <p:cNvSpPr>
            <a:spLocks noGrp="1"/>
          </p:cNvSpPr>
          <p:nvPr>
            <p:ph type="body" sz="quarter" idx="18"/>
          </p:nvPr>
        </p:nvSpPr>
        <p:spPr bwMode="auto">
          <a:xfrm>
            <a:off x="6354262" y="1613259"/>
            <a:ext cx="4043454" cy="3656254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e- 1 blo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12BE1AA0-60F5-4074-A6A8-181906393BA6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>
          <a:xfrm>
            <a:off x="697192" y="6493086"/>
            <a:ext cx="9954765" cy="365125"/>
          </a:xfrm>
        </p:spPr>
        <p:txBody>
          <a:bodyPr/>
          <a:lstStyle/>
          <a:p>
            <a:pPr>
              <a:defRPr/>
            </a:pPr>
            <a:r>
              <a:rPr lang="en-GB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030491" y="1225983"/>
            <a:ext cx="9716398" cy="4604661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0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6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>
              <a:defRPr/>
            </a:pPr>
            <a:r>
              <a:rPr lang="fr-FR" dirty="0" smtClean="0"/>
              <a:t> Modifiez </a:t>
            </a:r>
            <a:r>
              <a:rPr lang="fr-FR" dirty="0"/>
              <a:t>les styles du texte du masque</a:t>
            </a:r>
            <a:endParaRPr dirty="0"/>
          </a:p>
          <a:p>
            <a:pPr lvl="1">
              <a:defRPr/>
            </a:pPr>
            <a:r>
              <a:rPr lang="fr-FR" dirty="0"/>
              <a:t>Deuxième niveau</a:t>
            </a:r>
            <a:endParaRPr dirty="0"/>
          </a:p>
          <a:p>
            <a:pPr lvl="2">
              <a:defRPr/>
            </a:pPr>
            <a:r>
              <a:rPr lang="fr-FR" dirty="0"/>
              <a:t>Troisième niveau</a:t>
            </a:r>
            <a:endParaRPr dirty="0"/>
          </a:p>
          <a:p>
            <a:pPr lvl="3">
              <a:defRPr/>
            </a:pPr>
            <a:r>
              <a:rPr lang="fr-FR" dirty="0"/>
              <a:t>Quatrième niveau</a:t>
            </a:r>
            <a:endParaRPr dirty="0"/>
          </a:p>
          <a:p>
            <a:pPr lvl="4">
              <a:defRPr/>
            </a:pPr>
            <a:r>
              <a:rPr lang="fr-FR" dirty="0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xte, encadré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fld id="{8965736E-C125-4493-AE87-562FFA7CCCF5}" type="datetime1">
              <a:rPr lang="fr-FR"/>
              <a:t>26/08/2025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9" name="Titre 1"/>
          <p:cNvSpPr>
            <a:spLocks noGrp="1"/>
          </p:cNvSpPr>
          <p:nvPr>
            <p:ph type="ctrTitle" hasCustomPrompt="1"/>
          </p:nvPr>
        </p:nvSpPr>
        <p:spPr bwMode="auto">
          <a:xfrm>
            <a:off x="666750" y="354989"/>
            <a:ext cx="9144000" cy="583883"/>
          </a:xfrm>
          <a:prstGeom prst="rect">
            <a:avLst/>
          </a:prstGeom>
        </p:spPr>
        <p:txBody>
          <a:bodyPr anchor="t"/>
          <a:lstStyle>
            <a:lvl1pPr algn="l">
              <a:defRPr sz="2200"/>
            </a:lvl1pPr>
          </a:lstStyle>
          <a:p>
            <a:pPr>
              <a:defRPr/>
            </a:pPr>
            <a:r>
              <a:rPr lang="fr-FR"/>
              <a:t>modifiez le style du titre.</a:t>
            </a:r>
            <a:endParaRPr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5"/>
          </p:nvPr>
        </p:nvSpPr>
        <p:spPr bwMode="auto">
          <a:xfrm>
            <a:off x="168901" y="373981"/>
            <a:ext cx="332760" cy="2172662"/>
          </a:xfr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18"/>
          </p:nvPr>
        </p:nvSpPr>
        <p:spPr bwMode="auto">
          <a:xfrm>
            <a:off x="6457950" y="1609020"/>
            <a:ext cx="3939765" cy="2164399"/>
          </a:xfrm>
          <a:prstGeom prst="rect">
            <a:avLst/>
          </a:prstGeom>
          <a:solidFill>
            <a:srgbClr val="9478FF"/>
          </a:solidFill>
        </p:spPr>
        <p:txBody>
          <a:bodyPr lIns="360000" tIns="360000" rIns="360000" bIns="360000"/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 b="1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8" name="Espace réservé du texte 9"/>
          <p:cNvSpPr>
            <a:spLocks noGrp="1"/>
          </p:cNvSpPr>
          <p:nvPr>
            <p:ph type="body" sz="quarter" idx="21"/>
          </p:nvPr>
        </p:nvSpPr>
        <p:spPr bwMode="auto">
          <a:xfrm>
            <a:off x="6354262" y="4057618"/>
            <a:ext cx="4043454" cy="1211895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16"/>
          </p:nvPr>
        </p:nvSpPr>
        <p:spPr bwMode="auto">
          <a:xfrm>
            <a:off x="1794284" y="2383843"/>
            <a:ext cx="4043454" cy="2885670"/>
          </a:xfrm>
          <a:prstGeom prst="rect">
            <a:avLst/>
          </a:prstGeom>
        </p:spPr>
        <p:txBody>
          <a:bodyPr/>
          <a:lstStyle>
            <a:lvl1pPr marL="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marL="36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2pPr>
            <a:lvl3pPr marL="72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 marL="108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4pPr>
            <a:lvl5pPr marL="1440000" indent="-144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100"/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20" name="Espace réservé du texte 9"/>
          <p:cNvSpPr>
            <a:spLocks noGrp="1"/>
          </p:cNvSpPr>
          <p:nvPr>
            <p:ph type="body" sz="quarter" idx="26"/>
          </p:nvPr>
        </p:nvSpPr>
        <p:spPr bwMode="auto">
          <a:xfrm>
            <a:off x="1794284" y="1613258"/>
            <a:ext cx="4043454" cy="675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rgbClr val="9478FF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spcAft>
                <a:spcPts val="0"/>
              </a:spcAft>
              <a:buNone/>
              <a:defRPr sz="1800">
                <a:solidFill>
                  <a:srgbClr val="9478FF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rgbClr val="9478FF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spcAft>
                <a:spcPts val="0"/>
              </a:spcAft>
              <a:buNone/>
              <a:defRPr sz="1400">
                <a:solidFill>
                  <a:srgbClr val="9478FF"/>
                </a:solidFill>
                <a:latin typeface="+mj-lt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32"/>
          <a:stretch/>
        </p:blipFill>
        <p:spPr bwMode="auto">
          <a:xfrm>
            <a:off x="10411967" y="58297"/>
            <a:ext cx="1594292" cy="875985"/>
          </a:xfrm>
          <a:prstGeom prst="rect">
            <a:avLst/>
          </a:prstGeom>
        </p:spPr>
      </p:pic>
      <p:cxnSp>
        <p:nvCxnSpPr>
          <p:cNvPr id="10" name="Connecteur droit 9"/>
          <p:cNvCxnSpPr>
            <a:cxnSpLocks/>
          </p:cNvCxnSpPr>
          <p:nvPr userDrawn="1"/>
        </p:nvCxnSpPr>
        <p:spPr bwMode="auto">
          <a:xfrm>
            <a:off x="502920" y="0"/>
            <a:ext cx="0" cy="68580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</p:cNvCxnSpPr>
          <p:nvPr userDrawn="1"/>
        </p:nvCxnSpPr>
        <p:spPr bwMode="auto">
          <a:xfrm flipH="1">
            <a:off x="0" y="5452009"/>
            <a:ext cx="5016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auto">
          <a:xfrm rot="16199998">
            <a:off x="-210794" y="6001385"/>
            <a:ext cx="1075056" cy="365125"/>
          </a:xfrm>
          <a:prstGeom prst="rect">
            <a:avLst/>
          </a:prstGeom>
        </p:spPr>
        <p:txBody>
          <a:bodyPr/>
          <a:lstStyle>
            <a:lvl1pPr algn="ctr">
              <a:defRPr sz="1100" spc="10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E99D4F56-5023-4340-82DC-A19B10698EB7}" type="datetime1">
              <a:rPr lang="fr-FR"/>
              <a:t>26/08/2025</a:t>
            </a:fld>
            <a:endParaRPr lang="fr-FR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697193" y="6617782"/>
            <a:ext cx="7431854" cy="1036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Confidential and proprietary document - All rights reserved - This document is the property of IRT Saint Exupéry. It may however contain third party proprietary information.</a:t>
            </a:r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68901" y="382527"/>
            <a:ext cx="332760" cy="2172662"/>
          </a:xfrm>
          <a:prstGeom prst="rect">
            <a:avLst/>
          </a:prstGeom>
        </p:spPr>
        <p:txBody>
          <a:bodyPr vert="vert"/>
          <a:lstStyle>
            <a:lvl1pPr algn="l">
              <a:defRPr sz="105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r>
              <a:rPr lang="fr-FR"/>
              <a:t>page </a:t>
            </a:r>
            <a:fld id="{56B6DA5D-E4B0-4C20-BD44-5429EEA37945}" type="slidenum">
              <a:rPr lang="fr-FR"/>
              <a:t>‹N°›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3"/>
          <a:stretch/>
        </p:blipFill>
        <p:spPr bwMode="auto">
          <a:xfrm>
            <a:off x="647847" y="6024278"/>
            <a:ext cx="1187006" cy="5935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ZoneTexte 291"/>
          <p:cNvSpPr txBox="1"/>
          <p:nvPr/>
        </p:nvSpPr>
        <p:spPr>
          <a:xfrm>
            <a:off x="10560496" y="3140968"/>
            <a:ext cx="1296144" cy="2304256"/>
          </a:xfrm>
          <a:prstGeom prst="rect">
            <a:avLst/>
          </a:prstGeom>
          <a:solidFill>
            <a:srgbClr val="F2D9FF">
              <a:alpha val="67843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050" i="1" dirty="0"/>
          </a:p>
        </p:txBody>
      </p:sp>
      <p:sp>
        <p:nvSpPr>
          <p:cNvPr id="288" name="ZoneTexte 287"/>
          <p:cNvSpPr txBox="1"/>
          <p:nvPr/>
        </p:nvSpPr>
        <p:spPr>
          <a:xfrm>
            <a:off x="5602912" y="5445224"/>
            <a:ext cx="6253727" cy="1296144"/>
          </a:xfrm>
          <a:prstGeom prst="rect">
            <a:avLst/>
          </a:prstGeom>
          <a:solidFill>
            <a:srgbClr val="F2D9FF">
              <a:alpha val="67843"/>
            </a:srgb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1050" i="1"/>
            </a:lvl1pPr>
          </a:lstStyle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2423021" y="4149080"/>
            <a:ext cx="792088" cy="144016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143101" y="4077072"/>
            <a:ext cx="648072" cy="288032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2351013" y="2852936"/>
            <a:ext cx="2376264" cy="432048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2BE1AA0-60F5-4074-A6A8-181906393BA6}" type="datetime1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GB" dirty="0" smtClean="0"/>
              <a:t>Confidential and proprietary document - All rights reserved - This document is the property of IRT Saint </a:t>
            </a:r>
            <a:r>
              <a:rPr lang="en-GB" dirty="0" err="1" smtClean="0"/>
              <a:t>Exupéry</a:t>
            </a:r>
            <a:r>
              <a:rPr lang="en-GB" dirty="0" smtClean="0"/>
              <a:t>. It may however contain third party proprietary information.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page </a:t>
            </a:r>
            <a:fld id="{56B6DA5D-E4B0-4C20-BD44-5429EEA37945}" type="slidenum">
              <a:rPr lang="fr-FR" smtClean="0"/>
              <a:t>1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2855069" y="3356992"/>
            <a:ext cx="1296144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Parsing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727277" y="3356992"/>
            <a:ext cx="115212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Internal model</a:t>
            </a:r>
            <a:endParaRPr lang="en-US" sz="11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6599485" y="3356992"/>
            <a:ext cx="1728192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Code generation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9119765" y="3356992"/>
            <a:ext cx="1152128" cy="5760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Executable code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6887517" y="1234777"/>
            <a:ext cx="115212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Code C des </a:t>
            </a:r>
            <a:r>
              <a:rPr lang="en-US" sz="1100" dirty="0" err="1"/>
              <a:t>opérateurs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2855069" y="1234777"/>
            <a:ext cx="115212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Modèle</a:t>
            </a:r>
            <a:r>
              <a:rPr lang="en-US" sz="1100" dirty="0"/>
              <a:t> </a:t>
            </a:r>
            <a:r>
              <a:rPr lang="en-US" sz="1100" dirty="0" err="1"/>
              <a:t>formel</a:t>
            </a:r>
            <a:r>
              <a:rPr lang="en-US" sz="1100" dirty="0"/>
              <a:t> op Y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4727277" y="1162769"/>
            <a:ext cx="1224136" cy="7200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Code generation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/>
          <p:cNvCxnSpPr>
            <a:stCxn id="12" idx="3"/>
            <a:endCxn id="13" idx="1"/>
          </p:cNvCxnSpPr>
          <p:nvPr/>
        </p:nvCxnSpPr>
        <p:spPr>
          <a:xfrm>
            <a:off x="4007197" y="1522809"/>
            <a:ext cx="72008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3" idx="3"/>
            <a:endCxn id="11" idx="1"/>
          </p:cNvCxnSpPr>
          <p:nvPr/>
        </p:nvCxnSpPr>
        <p:spPr>
          <a:xfrm>
            <a:off x="5951413" y="1522809"/>
            <a:ext cx="93610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1" idx="2"/>
            <a:endCxn id="9" idx="0"/>
          </p:cNvCxnSpPr>
          <p:nvPr/>
        </p:nvCxnSpPr>
        <p:spPr>
          <a:xfrm>
            <a:off x="7463581" y="1810841"/>
            <a:ext cx="0" cy="154615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endCxn id="7" idx="1"/>
          </p:cNvCxnSpPr>
          <p:nvPr/>
        </p:nvCxnSpPr>
        <p:spPr>
          <a:xfrm>
            <a:off x="2279005" y="3645024"/>
            <a:ext cx="57606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27077" y="1162769"/>
            <a:ext cx="115212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Formal model </a:t>
            </a:r>
            <a:r>
              <a:rPr lang="en-US" sz="1100" dirty="0"/>
              <a:t>op 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59525" y="1162769"/>
            <a:ext cx="115212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  code for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op. X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1126877" y="3356992"/>
            <a:ext cx="1152128" cy="57606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ONNX model</a:t>
            </a:r>
            <a:endParaRPr lang="en-US" sz="1100" dirty="0"/>
          </a:p>
        </p:txBody>
      </p:sp>
      <p:cxnSp>
        <p:nvCxnSpPr>
          <p:cNvPr id="42" name="Connecteur droit avec flèche 41"/>
          <p:cNvCxnSpPr>
            <a:stCxn id="7" idx="3"/>
            <a:endCxn id="8" idx="1"/>
          </p:cNvCxnSpPr>
          <p:nvPr/>
        </p:nvCxnSpPr>
        <p:spPr>
          <a:xfrm>
            <a:off x="4151213" y="3645024"/>
            <a:ext cx="576064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8" idx="3"/>
            <a:endCxn id="9" idx="1"/>
          </p:cNvCxnSpPr>
          <p:nvPr/>
        </p:nvCxnSpPr>
        <p:spPr>
          <a:xfrm>
            <a:off x="5879405" y="3645024"/>
            <a:ext cx="72008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endCxn id="10" idx="1"/>
          </p:cNvCxnSpPr>
          <p:nvPr/>
        </p:nvCxnSpPr>
        <p:spPr>
          <a:xfrm>
            <a:off x="8327677" y="3645024"/>
            <a:ext cx="7920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58925" y="1234777"/>
            <a:ext cx="72008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Spec  </a:t>
            </a:r>
            <a:br>
              <a:rPr lang="en-US" sz="1100" dirty="0" smtClean="0"/>
            </a:br>
            <a:r>
              <a:rPr lang="en-US" sz="1100" dirty="0" err="1" smtClean="0"/>
              <a:t>opX</a:t>
            </a:r>
            <a:endParaRPr lang="en-US" sz="1100" dirty="0"/>
          </a:p>
        </p:txBody>
      </p:sp>
      <p:cxnSp>
        <p:nvCxnSpPr>
          <p:cNvPr id="52" name="Connecteur droit avec flèche 51"/>
          <p:cNvCxnSpPr>
            <a:stCxn id="51" idx="3"/>
            <a:endCxn id="12" idx="1"/>
          </p:cNvCxnSpPr>
          <p:nvPr/>
        </p:nvCxnSpPr>
        <p:spPr>
          <a:xfrm>
            <a:off x="2279005" y="1522809"/>
            <a:ext cx="57606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2206997" y="2026865"/>
            <a:ext cx="5308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i="1" dirty="0" smtClean="0"/>
              <a:t>proof</a:t>
            </a:r>
            <a:endParaRPr lang="en-US" sz="1050" i="1" dirty="0"/>
          </a:p>
        </p:txBody>
      </p:sp>
      <p:cxnSp>
        <p:nvCxnSpPr>
          <p:cNvPr id="65" name="Connecteur en angle 64"/>
          <p:cNvCxnSpPr>
            <a:stCxn id="57" idx="1"/>
            <a:endCxn id="51" idx="2"/>
          </p:cNvCxnSpPr>
          <p:nvPr/>
        </p:nvCxnSpPr>
        <p:spPr>
          <a:xfrm rot="10800000">
            <a:off x="1918965" y="1810841"/>
            <a:ext cx="288032" cy="2968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>
            <a:stCxn id="91" idx="2"/>
            <a:endCxn id="57" idx="3"/>
          </p:cNvCxnSpPr>
          <p:nvPr/>
        </p:nvCxnSpPr>
        <p:spPr>
          <a:xfrm rot="5400000">
            <a:off x="2756049" y="1792613"/>
            <a:ext cx="296816" cy="33327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15309" y="2026865"/>
            <a:ext cx="5308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i="1" dirty="0" smtClean="0"/>
              <a:t>test</a:t>
            </a:r>
            <a:endParaRPr lang="en-US" sz="1050" i="1" dirty="0"/>
          </a:p>
        </p:txBody>
      </p:sp>
      <p:cxnSp>
        <p:nvCxnSpPr>
          <p:cNvPr id="83" name="Connecteur en angle 82"/>
          <p:cNvCxnSpPr>
            <a:stCxn id="80" idx="1"/>
            <a:endCxn id="88" idx="2"/>
          </p:cNvCxnSpPr>
          <p:nvPr/>
        </p:nvCxnSpPr>
        <p:spPr>
          <a:xfrm rot="10800000">
            <a:off x="3791173" y="1810841"/>
            <a:ext cx="1224136" cy="2968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3719165" y="1666825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99085" y="1666825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103541" y="1666825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eur en angle 96"/>
          <p:cNvCxnSpPr>
            <a:stCxn id="80" idx="3"/>
            <a:endCxn id="95" idx="2"/>
          </p:cNvCxnSpPr>
          <p:nvPr/>
        </p:nvCxnSpPr>
        <p:spPr>
          <a:xfrm flipV="1">
            <a:off x="5546133" y="1810841"/>
            <a:ext cx="1629416" cy="2968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1990973" y="37890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871293" y="37890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ZoneTexte 101"/>
          <p:cNvSpPr txBox="1"/>
          <p:nvPr/>
        </p:nvSpPr>
        <p:spPr>
          <a:xfrm>
            <a:off x="3215109" y="4149080"/>
            <a:ext cx="53082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i="1" dirty="0" smtClean="0"/>
              <a:t>Test</a:t>
            </a:r>
            <a:endParaRPr lang="en-US" sz="1050" i="1" dirty="0"/>
          </a:p>
        </p:txBody>
      </p:sp>
      <p:cxnSp>
        <p:nvCxnSpPr>
          <p:cNvPr id="103" name="Connecteur en angle 102"/>
          <p:cNvCxnSpPr>
            <a:stCxn id="102" idx="1"/>
            <a:endCxn id="100" idx="2"/>
          </p:cNvCxnSpPr>
          <p:nvPr/>
        </p:nvCxnSpPr>
        <p:spPr>
          <a:xfrm rot="10800000">
            <a:off x="2062981" y="3933056"/>
            <a:ext cx="1152128" cy="296816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/>
          <p:cNvCxnSpPr>
            <a:stCxn id="101" idx="2"/>
            <a:endCxn id="102" idx="3"/>
          </p:cNvCxnSpPr>
          <p:nvPr/>
        </p:nvCxnSpPr>
        <p:spPr>
          <a:xfrm rot="5400000">
            <a:off x="4196209" y="3482780"/>
            <a:ext cx="296816" cy="1197368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5231333" y="4797152"/>
            <a:ext cx="115212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Formal model graph</a:t>
            </a:r>
            <a:endParaRPr lang="en-US" sz="1100" dirty="0"/>
          </a:p>
        </p:txBody>
      </p:sp>
      <p:sp>
        <p:nvSpPr>
          <p:cNvPr id="123" name="Rectangle 122"/>
          <p:cNvSpPr/>
          <p:nvPr/>
        </p:nvSpPr>
        <p:spPr>
          <a:xfrm>
            <a:off x="3935189" y="4797152"/>
            <a:ext cx="720080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Graph spec.</a:t>
            </a:r>
            <a:endParaRPr lang="en-US" sz="1100" dirty="0"/>
          </a:p>
        </p:txBody>
      </p:sp>
      <p:cxnSp>
        <p:nvCxnSpPr>
          <p:cNvPr id="124" name="Connecteur droit avec flèche 123"/>
          <p:cNvCxnSpPr>
            <a:stCxn id="123" idx="3"/>
          </p:cNvCxnSpPr>
          <p:nvPr/>
        </p:nvCxnSpPr>
        <p:spPr>
          <a:xfrm>
            <a:off x="4655269" y="5085184"/>
            <a:ext cx="57606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ngle 125"/>
          <p:cNvCxnSpPr>
            <a:stCxn id="122" idx="3"/>
            <a:endCxn id="9" idx="2"/>
          </p:cNvCxnSpPr>
          <p:nvPr/>
        </p:nvCxnSpPr>
        <p:spPr>
          <a:xfrm flipV="1">
            <a:off x="6383461" y="3933056"/>
            <a:ext cx="1080120" cy="1152128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9263781" y="37890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à coins arrondis 145"/>
          <p:cNvSpPr/>
          <p:nvPr/>
        </p:nvSpPr>
        <p:spPr>
          <a:xfrm>
            <a:off x="3431133" y="2924944"/>
            <a:ext cx="1152128" cy="28803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Serialization</a:t>
            </a:r>
            <a:endParaRPr lang="en-US" sz="900" dirty="0"/>
          </a:p>
        </p:txBody>
      </p:sp>
      <p:sp>
        <p:nvSpPr>
          <p:cNvPr id="147" name="Rectangle à coins arrondis 146"/>
          <p:cNvSpPr/>
          <p:nvPr/>
        </p:nvSpPr>
        <p:spPr>
          <a:xfrm>
            <a:off x="2495029" y="2924944"/>
            <a:ext cx="720080" cy="288032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=?=</a:t>
            </a:r>
            <a:endParaRPr lang="en-US" sz="900" dirty="0"/>
          </a:p>
        </p:txBody>
      </p:sp>
      <p:cxnSp>
        <p:nvCxnSpPr>
          <p:cNvPr id="148" name="Connecteur en angle 147"/>
          <p:cNvCxnSpPr>
            <a:stCxn id="8" idx="0"/>
            <a:endCxn id="146" idx="3"/>
          </p:cNvCxnSpPr>
          <p:nvPr/>
        </p:nvCxnSpPr>
        <p:spPr>
          <a:xfrm rot="16200000" flipV="1">
            <a:off x="4799285" y="2852936"/>
            <a:ext cx="288032" cy="72008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en angle 150"/>
          <p:cNvCxnSpPr>
            <a:stCxn id="147" idx="1"/>
            <a:endCxn id="32" idx="0"/>
          </p:cNvCxnSpPr>
          <p:nvPr/>
        </p:nvCxnSpPr>
        <p:spPr>
          <a:xfrm rot="10800000" flipV="1">
            <a:off x="1702941" y="3068960"/>
            <a:ext cx="792088" cy="28803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146" idx="1"/>
            <a:endCxn id="147" idx="3"/>
          </p:cNvCxnSpPr>
          <p:nvPr/>
        </p:nvCxnSpPr>
        <p:spPr>
          <a:xfrm flipH="1">
            <a:off x="3215109" y="3068960"/>
            <a:ext cx="21602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à coins arrondis 162"/>
          <p:cNvSpPr/>
          <p:nvPr/>
        </p:nvSpPr>
        <p:spPr>
          <a:xfrm>
            <a:off x="10704512" y="3429000"/>
            <a:ext cx="1008112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Execution</a:t>
            </a:r>
          </a:p>
          <a:p>
            <a:pPr algn="ctr"/>
            <a:r>
              <a:rPr lang="en-US" sz="900" dirty="0" smtClean="0"/>
              <a:t>AIDGE</a:t>
            </a:r>
            <a:endParaRPr lang="en-US" sz="900" dirty="0"/>
          </a:p>
        </p:txBody>
      </p:sp>
      <p:sp>
        <p:nvSpPr>
          <p:cNvPr id="199" name="Rectangle 198"/>
          <p:cNvSpPr/>
          <p:nvPr/>
        </p:nvSpPr>
        <p:spPr>
          <a:xfrm>
            <a:off x="2423021" y="3284984"/>
            <a:ext cx="144016" cy="936104"/>
          </a:xfrm>
          <a:prstGeom prst="rect">
            <a:avLst/>
          </a:prstGeom>
          <a:solidFill>
            <a:srgbClr val="FFF1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ZoneTexte 204"/>
          <p:cNvSpPr txBox="1"/>
          <p:nvPr/>
        </p:nvSpPr>
        <p:spPr>
          <a:xfrm>
            <a:off x="8039645" y="5085184"/>
            <a:ext cx="720080" cy="288032"/>
          </a:xfrm>
          <a:prstGeom prst="rect">
            <a:avLst/>
          </a:prstGeom>
          <a:solidFill>
            <a:srgbClr val="F2D9FF">
              <a:alpha val="67843"/>
            </a:srgb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1050" i="1"/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6250985" y="5301208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9635361" y="37890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Connecteur en angle 207"/>
          <p:cNvCxnSpPr>
            <a:stCxn id="207" idx="2"/>
            <a:endCxn id="205" idx="3"/>
          </p:cNvCxnSpPr>
          <p:nvPr/>
        </p:nvCxnSpPr>
        <p:spPr>
          <a:xfrm rot="5400000">
            <a:off x="8585475" y="4107306"/>
            <a:ext cx="1296144" cy="947644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209"/>
          <p:cNvCxnSpPr>
            <a:endCxn id="205" idx="1"/>
          </p:cNvCxnSpPr>
          <p:nvPr/>
        </p:nvCxnSpPr>
        <p:spPr>
          <a:xfrm>
            <a:off x="6395001" y="5229200"/>
            <a:ext cx="16446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à coins arrondis 225"/>
          <p:cNvSpPr/>
          <p:nvPr/>
        </p:nvSpPr>
        <p:spPr>
          <a:xfrm>
            <a:off x="10931505" y="5301208"/>
            <a:ext cx="576064" cy="2880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=?=</a:t>
            </a:r>
            <a:endParaRPr lang="en-US" sz="900" dirty="0"/>
          </a:p>
        </p:txBody>
      </p:sp>
      <p:sp>
        <p:nvSpPr>
          <p:cNvPr id="237" name="Rectangle à coins arrondis 236"/>
          <p:cNvSpPr/>
          <p:nvPr/>
        </p:nvSpPr>
        <p:spPr>
          <a:xfrm>
            <a:off x="8195201" y="6093296"/>
            <a:ext cx="1656184" cy="476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Graph interpretation (sequencing of ops)</a:t>
            </a:r>
            <a:endParaRPr lang="en-US" sz="900" dirty="0"/>
          </a:p>
        </p:txBody>
      </p:sp>
      <p:sp>
        <p:nvSpPr>
          <p:cNvPr id="240" name="Rectangle à coins arrondis 239"/>
          <p:cNvSpPr/>
          <p:nvPr/>
        </p:nvSpPr>
        <p:spPr>
          <a:xfrm>
            <a:off x="5962953" y="6093296"/>
            <a:ext cx="864096" cy="476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Abstract model generation</a:t>
            </a:r>
            <a:endParaRPr lang="en-US" sz="900" dirty="0"/>
          </a:p>
        </p:txBody>
      </p:sp>
      <p:cxnSp>
        <p:nvCxnSpPr>
          <p:cNvPr id="241" name="Connecteur en angle 240"/>
          <p:cNvCxnSpPr>
            <a:stCxn id="245" idx="2"/>
            <a:endCxn id="240" idx="1"/>
          </p:cNvCxnSpPr>
          <p:nvPr/>
        </p:nvCxnSpPr>
        <p:spPr>
          <a:xfrm rot="16200000" flipH="1">
            <a:off x="4276601" y="4645279"/>
            <a:ext cx="2436601" cy="93610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4954841" y="3751015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Connecteur droit avec flèche 250"/>
          <p:cNvCxnSpPr>
            <a:stCxn id="240" idx="3"/>
            <a:endCxn id="237" idx="1"/>
          </p:cNvCxnSpPr>
          <p:nvPr/>
        </p:nvCxnSpPr>
        <p:spPr>
          <a:xfrm>
            <a:off x="6827049" y="6331632"/>
            <a:ext cx="136815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à coins arrondis 256"/>
          <p:cNvSpPr/>
          <p:nvPr/>
        </p:nvSpPr>
        <p:spPr>
          <a:xfrm>
            <a:off x="7259097" y="5589240"/>
            <a:ext cx="864096" cy="47667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Graph interpreter</a:t>
            </a:r>
            <a:endParaRPr lang="en-US" sz="900" dirty="0"/>
          </a:p>
        </p:txBody>
      </p:sp>
      <p:sp>
        <p:nvSpPr>
          <p:cNvPr id="260" name="Rectangle 259"/>
          <p:cNvSpPr/>
          <p:nvPr/>
        </p:nvSpPr>
        <p:spPr>
          <a:xfrm>
            <a:off x="5314881" y="1052736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WHY3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5458897" y="3284984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AIDGE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3586689" y="3284984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AIDGE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63" name="Connecteur en angle 262"/>
          <p:cNvCxnSpPr>
            <a:stCxn id="122" idx="2"/>
            <a:endCxn id="257" idx="1"/>
          </p:cNvCxnSpPr>
          <p:nvPr/>
        </p:nvCxnSpPr>
        <p:spPr>
          <a:xfrm rot="16200000" flipH="1">
            <a:off x="6306067" y="4874546"/>
            <a:ext cx="454360" cy="14517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en angle 265"/>
          <p:cNvCxnSpPr>
            <a:stCxn id="257" idx="3"/>
            <a:endCxn id="237" idx="0"/>
          </p:cNvCxnSpPr>
          <p:nvPr/>
        </p:nvCxnSpPr>
        <p:spPr>
          <a:xfrm>
            <a:off x="8123193" y="5827576"/>
            <a:ext cx="900100" cy="26572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/>
        </p:nvSpPr>
        <p:spPr>
          <a:xfrm>
            <a:off x="9923393" y="3789040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Connecteur en angle 274"/>
          <p:cNvCxnSpPr>
            <a:stCxn id="237" idx="3"/>
            <a:endCxn id="226" idx="2"/>
          </p:cNvCxnSpPr>
          <p:nvPr/>
        </p:nvCxnSpPr>
        <p:spPr>
          <a:xfrm flipV="1">
            <a:off x="9851385" y="5589240"/>
            <a:ext cx="1368152" cy="74239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ZoneTexte 290"/>
          <p:cNvSpPr txBox="1"/>
          <p:nvPr/>
        </p:nvSpPr>
        <p:spPr>
          <a:xfrm>
            <a:off x="8339217" y="5373216"/>
            <a:ext cx="144016" cy="72008"/>
          </a:xfrm>
          <a:prstGeom prst="rect">
            <a:avLst/>
          </a:prstGeom>
          <a:solidFill>
            <a:srgbClr val="F2D9FF">
              <a:alpha val="67843"/>
            </a:srgb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fr-FR"/>
            </a:defPPr>
            <a:lvl1pPr algn="ctr">
              <a:defRPr sz="1050" i="1"/>
            </a:lvl1pPr>
          </a:lstStyle>
          <a:p>
            <a:endParaRPr lang="en-US" dirty="0"/>
          </a:p>
        </p:txBody>
      </p:sp>
      <p:sp>
        <p:nvSpPr>
          <p:cNvPr id="307" name="Rectangle à coins arrondis 306"/>
          <p:cNvSpPr/>
          <p:nvPr/>
        </p:nvSpPr>
        <p:spPr>
          <a:xfrm>
            <a:off x="5962953" y="5589240"/>
            <a:ext cx="864096" cy="47667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Code generation</a:t>
            </a:r>
            <a:endParaRPr lang="en-US" sz="900" dirty="0"/>
          </a:p>
        </p:txBody>
      </p:sp>
      <p:sp>
        <p:nvSpPr>
          <p:cNvPr id="309" name="ZoneTexte 308"/>
          <p:cNvSpPr txBox="1"/>
          <p:nvPr/>
        </p:nvSpPr>
        <p:spPr>
          <a:xfrm rot="16200000">
            <a:off x="10573774" y="4279818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 exec </a:t>
            </a:r>
            <a:r>
              <a:rPr lang="en-US" sz="800" dirty="0" err="1" smtClean="0"/>
              <a:t>seq</a:t>
            </a:r>
            <a:endParaRPr lang="en-US" sz="800" dirty="0"/>
          </a:p>
        </p:txBody>
      </p:sp>
      <p:sp>
        <p:nvSpPr>
          <p:cNvPr id="310" name="ZoneTexte 309"/>
          <p:cNvSpPr txBox="1"/>
          <p:nvPr/>
        </p:nvSpPr>
        <p:spPr>
          <a:xfrm>
            <a:off x="10211425" y="6165304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Op exec </a:t>
            </a:r>
            <a:r>
              <a:rPr lang="en-US" sz="800" dirty="0" err="1" smtClean="0"/>
              <a:t>seq</a:t>
            </a:r>
            <a:endParaRPr lang="en-US" sz="800" dirty="0"/>
          </a:p>
        </p:txBody>
      </p:sp>
      <p:sp>
        <p:nvSpPr>
          <p:cNvPr id="105" name="Rectangle 104"/>
          <p:cNvSpPr/>
          <p:nvPr/>
        </p:nvSpPr>
        <p:spPr>
          <a:xfrm>
            <a:off x="7968208" y="3212976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AIDGE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912424" y="3212976"/>
            <a:ext cx="504056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AIDGE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08" name="Connecteur droit avec flèche 107"/>
          <p:cNvCxnSpPr>
            <a:stCxn id="10" idx="3"/>
            <a:endCxn id="163" idx="1"/>
          </p:cNvCxnSpPr>
          <p:nvPr/>
        </p:nvCxnSpPr>
        <p:spPr>
          <a:xfrm>
            <a:off x="10271893" y="3645024"/>
            <a:ext cx="43261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>
            <a:stCxn id="163" idx="2"/>
            <a:endCxn id="226" idx="0"/>
          </p:cNvCxnSpPr>
          <p:nvPr/>
        </p:nvCxnSpPr>
        <p:spPr>
          <a:xfrm>
            <a:off x="11208568" y="3861048"/>
            <a:ext cx="10969" cy="14401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2557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IRT Saint Exuperu">
      <a:dk1>
        <a:sysClr val="windowText" lastClr="000000"/>
      </a:dk1>
      <a:lt1>
        <a:sysClr val="window" lastClr="FFFFFF"/>
      </a:lt1>
      <a:dk2>
        <a:srgbClr val="000000"/>
      </a:dk2>
      <a:lt2>
        <a:srgbClr val="CEC3B7"/>
      </a:lt2>
      <a:accent1>
        <a:srgbClr val="9478FF"/>
      </a:accent1>
      <a:accent2>
        <a:srgbClr val="00D24D"/>
      </a:accent2>
      <a:accent3>
        <a:srgbClr val="CEC3B7"/>
      </a:accent3>
      <a:accent4>
        <a:srgbClr val="45ACA6"/>
      </a:accent4>
      <a:accent5>
        <a:srgbClr val="7765E0"/>
      </a:accent5>
      <a:accent6>
        <a:srgbClr val="65C780"/>
      </a:accent6>
      <a:hlink>
        <a:srgbClr val="9478FF"/>
      </a:hlink>
      <a:folHlink>
        <a:srgbClr val="7765E0"/>
      </a:folHlink>
    </a:clrScheme>
    <a:fontScheme name="IRT Saint Exupéry">
      <a:majorFont>
        <a:latin typeface="Arial Black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Words>105</Words>
  <Application>Microsoft Office PowerPoint</Application>
  <DocSecurity>0</DocSecurity>
  <PresentationFormat>Grand écran</PresentationFormat>
  <Paragraphs>37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Times New Roman</vt:lpstr>
      <vt:lpstr>Wingdings</vt:lpstr>
      <vt:lpstr>1_Thème Office</vt:lpstr>
      <vt:lpstr>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KEBALO Natalya</dc:creator>
  <cp:keywords/>
  <dc:description/>
  <cp:lastModifiedBy>JENN Eric</cp:lastModifiedBy>
  <cp:revision>119</cp:revision>
  <dcterms:created xsi:type="dcterms:W3CDTF">2021-01-15T11:07:48Z</dcterms:created>
  <dcterms:modified xsi:type="dcterms:W3CDTF">2025-08-26T16:41:50Z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0x010100C0BEA581E06B7042A07DFCE2F02FC935</vt:lpwstr>
  </property>
</Properties>
</file>