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72" r:id="rId3"/>
    <p:sldId id="256" r:id="rId4"/>
    <p:sldId id="257" r:id="rId5"/>
    <p:sldId id="273" r:id="rId6"/>
    <p:sldId id="258" r:id="rId7"/>
    <p:sldId id="274" r:id="rId8"/>
    <p:sldId id="259" r:id="rId9"/>
    <p:sldId id="275" r:id="rId10"/>
    <p:sldId id="260" r:id="rId11"/>
    <p:sldId id="276" r:id="rId12"/>
    <p:sldId id="261" r:id="rId13"/>
    <p:sldId id="277" r:id="rId14"/>
    <p:sldId id="263" r:id="rId15"/>
    <p:sldId id="267" r:id="rId16"/>
    <p:sldId id="268" r:id="rId17"/>
    <p:sldId id="269" r:id="rId18"/>
    <p:sldId id="270" r:id="rId19"/>
    <p:sldId id="271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02"/>
  </p:normalViewPr>
  <p:slideViewPr>
    <p:cSldViewPr snapToGrid="0">
      <p:cViewPr varScale="1">
        <p:scale>
          <a:sx n="115" d="100"/>
          <a:sy n="115" d="100"/>
        </p:scale>
        <p:origin x="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F105E-FACC-124D-90AC-4090B730E9AB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5307B-DB25-1342-97B9-A200335E3D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18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4E34B-5533-A536-B55C-5E15DE3E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DD3952-81D9-4AB6-93C8-14F6B068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A4FE0-64D5-80EB-EB4F-D13915D9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EC1B3-735A-9258-859C-B636530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C04B4-9C5A-4B83-A032-E926F3D5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F4956-771B-1EAE-CA9D-C8084ABA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AE8DE3-C6C6-3871-7E76-02B2E850C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3FF7B-794D-8C4A-5943-5F3C5E84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08ED64-0248-280B-ED09-7B647BDE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3EF07-FE31-4107-8FA0-CC7B417F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91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5CA7DC-F2ED-F897-9FA4-267727ABB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DDFEC0-A440-2587-588A-92B805CA6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266F3-A632-8C1F-5C86-B307EE7F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3084A-F5C4-C957-B45B-EC446CC5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47EC8-C8CF-D312-436A-BF95F690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9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8FA72-4931-E62F-2994-619D9B09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27873-0763-ACB9-A3DD-E289ED42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77905-BE36-67B6-8101-91BF7CD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ABF09-1C69-61DF-067F-818D3366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C7974-6E66-7CB3-4528-10B73151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22283-D686-3D4C-E519-AA39ACC7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33BBDD-5BEF-3FDB-872D-1EE96F8C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8D675-D35C-A946-A86B-F52BA718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51704-75DC-C301-0D51-EC5FF213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31348-5112-EE58-FD43-AC43C530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2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31182-8C76-3EBF-F644-BC563BA3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3F330-D912-0A13-87EA-F59474466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BABF16-31DA-4E22-7EED-F3E0103DC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8877BC-BF91-E073-4DFD-D26C58D5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7694EE-ECF2-05AD-2D4C-9A5F6B60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B359B1-FA50-D40F-3D34-C94DDA5C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7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0C8E8-B43B-5C2C-C28C-F7FA6216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21294-4F42-4AFE-A3B1-6E9F67E1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D0D540-CBC4-11E2-2A14-24F84F16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46BA1A-F190-7A7B-20EB-C2F80C827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898B7E-959F-17F2-9D51-E38BB1B2E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F32235-C781-399F-5855-26BC1EB0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7949E7-56A3-2013-911A-0825AF9A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5CBE1F-1709-99A1-F3FB-45A6EF9F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0F510-9ACC-4F1D-8079-AA2793C3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A7F22A-792D-3774-2917-943DEA35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3F7EFA-6085-ED10-FA26-DB9ADD92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265409-F4A6-7515-9295-E7542AF9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6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D985A7-E238-19A4-B1C5-F81D482E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6FA355-1DDD-7345-9252-73A7E282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B04FA7-3978-0760-061A-34124B90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37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5B1AF-4596-0BDA-CF5A-C40F2364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2B534-07E0-A8DB-2B16-D92EE8B9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B8BD0-6645-A1AD-186C-3CD50EB8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DEAA4-6EAF-42B4-AE03-B22B0BAF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319892-4032-8AED-34D8-A3AFEDFC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4C1B65-024A-1880-26E5-8B3DBA54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94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0DD0C-005A-E302-9911-36494563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789CAA-322E-B95E-FBCA-589F0229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00820B-CEEE-4D19-4531-1F9F29A0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8957C4-7449-DAE5-21BD-B43F2C1B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930C4-9C3F-4E28-E6E6-94BC4D7B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190A67-7445-1722-E68A-ABF4F32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97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D91AD5-9934-D7A5-9D08-30DDFD2D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2D8504-D576-A745-07AA-9A0A7B39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93FA2-3E44-C3B6-C7AF-2A918EC44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5667E-78E6-CF43-935E-6650D36CBB4A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A46C1-0ED3-6645-68DA-49C7B8006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6D57A-8958-F414-1401-B5920F04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FE373-2E3F-E542-9ED5-E53C898900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16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18" Type="http://schemas.openxmlformats.org/officeDocument/2006/relationships/image" Target="../media/image17.png"/><Relationship Id="rId3" Type="http://schemas.openxmlformats.org/officeDocument/2006/relationships/image" Target="../media/image38.svg"/><Relationship Id="rId21" Type="http://schemas.openxmlformats.org/officeDocument/2006/relationships/image" Target="../media/image290.png"/><Relationship Id="rId7" Type="http://schemas.openxmlformats.org/officeDocument/2006/relationships/image" Target="../media/image6.png"/><Relationship Id="rId12" Type="http://schemas.openxmlformats.org/officeDocument/2006/relationships/image" Target="../media/image350.png"/><Relationship Id="rId17" Type="http://schemas.openxmlformats.org/officeDocument/2006/relationships/image" Target="../media/image16.png"/><Relationship Id="rId2" Type="http://schemas.openxmlformats.org/officeDocument/2006/relationships/image" Target="../media/image37.png"/><Relationship Id="rId16" Type="http://schemas.openxmlformats.org/officeDocument/2006/relationships/image" Target="../media/image370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8.svg"/><Relationship Id="rId7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18" Type="http://schemas.openxmlformats.org/officeDocument/2006/relationships/image" Target="../media/image17.png"/><Relationship Id="rId3" Type="http://schemas.openxmlformats.org/officeDocument/2006/relationships/image" Target="../media/image40.svg"/><Relationship Id="rId21" Type="http://schemas.openxmlformats.org/officeDocument/2006/relationships/image" Target="../media/image290.png"/><Relationship Id="rId7" Type="http://schemas.openxmlformats.org/officeDocument/2006/relationships/image" Target="../media/image6.png"/><Relationship Id="rId12" Type="http://schemas.openxmlformats.org/officeDocument/2006/relationships/image" Target="../media/image350.png"/><Relationship Id="rId17" Type="http://schemas.openxmlformats.org/officeDocument/2006/relationships/image" Target="../media/image16.png"/><Relationship Id="rId2" Type="http://schemas.openxmlformats.org/officeDocument/2006/relationships/image" Target="../media/image39.png"/><Relationship Id="rId16" Type="http://schemas.openxmlformats.org/officeDocument/2006/relationships/image" Target="../media/image370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0.svg"/><Relationship Id="rId7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sv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65.sv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7.svg"/><Relationship Id="rId7" Type="http://schemas.openxmlformats.org/officeDocument/2006/relationships/image" Target="../media/image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9.svg"/><Relationship Id="rId7" Type="http://schemas.openxmlformats.org/officeDocument/2006/relationships/image" Target="../media/image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sv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0.svg"/><Relationship Id="rId7" Type="http://schemas.openxmlformats.org/officeDocument/2006/relationships/image" Target="../media/image2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81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3.svg"/><Relationship Id="rId7" Type="http://schemas.openxmlformats.org/officeDocument/2006/relationships/image" Target="../media/image2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5.svg"/><Relationship Id="rId7" Type="http://schemas.openxmlformats.org/officeDocument/2006/relationships/image" Target="../media/image2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svg"/><Relationship Id="rId7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sv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svg"/><Relationship Id="rId7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0.png"/><Relationship Id="rId3" Type="http://schemas.openxmlformats.org/officeDocument/2006/relationships/image" Target="../media/image34.svg"/><Relationship Id="rId7" Type="http://schemas.openxmlformats.org/officeDocument/2006/relationships/image" Target="../media/image6.png"/><Relationship Id="rId12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4.svg"/><Relationship Id="rId7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36.sv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35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9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6.svg"/><Relationship Id="rId7" Type="http://schemas.openxmlformats.org/officeDocument/2006/relationships/image" Target="../media/image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0D85E657-55D8-E053-913B-6DFCA80AC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ED4488-EEA7-5E98-CC74-293DEEDB9527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1ED4488-EEA7-5E98-CC74-293DEEDB9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F80373-2381-D862-1282-62DD66D0D72A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AF80373-2381-D862-1282-62DD66D0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BE65469-07F1-7D79-EA04-17D8EA101EA5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BE65469-07F1-7D79-EA04-17D8EA101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F0D14A-CD4B-95D1-2488-4672BA64051B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FF0D14A-CD4B-95D1-2488-4672BA64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B4AE01D-6483-A9FF-FC9E-37B375AE25A4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B4AE01D-6483-A9FF-FC9E-37B375AE2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58F4618-6FF8-532A-DE4B-EAF7761AEF8F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58F4618-6FF8-532A-DE4B-EAF7761AE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FC4A426-05BD-8B07-F98D-702C7601C3ED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FC4A426-05BD-8B07-F98D-702C7601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6CE237E-8796-A7C6-CFB4-B7AE67C0700D}"/>
                  </a:ext>
                </a:extLst>
              </p:cNvPr>
              <p:cNvSpPr txBox="1"/>
              <p:nvPr/>
            </p:nvSpPr>
            <p:spPr>
              <a:xfrm>
                <a:off x="2670558" y="2493899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6CE237E-8796-A7C6-CFB4-B7AE67C0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58" y="2493899"/>
                <a:ext cx="248466" cy="215444"/>
              </a:xfrm>
              <a:prstGeom prst="rect">
                <a:avLst/>
              </a:prstGeom>
              <a:blipFill>
                <a:blip r:embed="rId11"/>
                <a:stretch>
                  <a:fillRect l="-15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6C58504-A95F-0074-5662-B36DA9BA2F6E}"/>
                  </a:ext>
                </a:extLst>
              </p:cNvPr>
              <p:cNvSpPr txBox="1"/>
              <p:nvPr/>
            </p:nvSpPr>
            <p:spPr>
              <a:xfrm>
                <a:off x="3766920" y="2493899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6C58504-A95F-0074-5662-B36DA9BA2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0" y="2493899"/>
                <a:ext cx="234038" cy="215444"/>
              </a:xfrm>
              <a:prstGeom prst="rect">
                <a:avLst/>
              </a:prstGeom>
              <a:blipFill>
                <a:blip r:embed="rId12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A9C9F69-9D46-645D-B57E-29B891FB5107}"/>
                  </a:ext>
                </a:extLst>
              </p:cNvPr>
              <p:cNvSpPr txBox="1"/>
              <p:nvPr/>
            </p:nvSpPr>
            <p:spPr>
              <a:xfrm>
                <a:off x="3766920" y="3321278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A9C9F69-9D46-645D-B57E-29B891FB5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0" y="3321278"/>
                <a:ext cx="248466" cy="215444"/>
              </a:xfrm>
              <a:prstGeom prst="rect">
                <a:avLst/>
              </a:prstGeom>
              <a:blipFill>
                <a:blip r:embed="rId13"/>
                <a:stretch>
                  <a:fillRect l="-14286" r="-9524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EB4B388-6442-3BF2-E32F-64D02A7CCE33}"/>
                  </a:ext>
                </a:extLst>
              </p:cNvPr>
              <p:cNvSpPr txBox="1"/>
              <p:nvPr/>
            </p:nvSpPr>
            <p:spPr>
              <a:xfrm>
                <a:off x="4719420" y="318321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5EB4B388-6442-3BF2-E32F-64D02A7CC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20" y="3183217"/>
                <a:ext cx="234038" cy="215444"/>
              </a:xfrm>
              <a:prstGeom prst="rect">
                <a:avLst/>
              </a:prstGeom>
              <a:blipFill>
                <a:blip r:embed="rId14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3BE1B2-DF84-7587-0BA8-1803695D2F7A}"/>
                  </a:ext>
                </a:extLst>
              </p:cNvPr>
              <p:cNvSpPr txBox="1"/>
              <p:nvPr/>
            </p:nvSpPr>
            <p:spPr>
              <a:xfrm>
                <a:off x="5661896" y="3883602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53BE1B2-DF84-7587-0BA8-1803695D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96" y="3883602"/>
                <a:ext cx="234038" cy="215444"/>
              </a:xfrm>
              <a:prstGeom prst="rect">
                <a:avLst/>
              </a:prstGeom>
              <a:blipFill>
                <a:blip r:embed="rId15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E84025B-E259-5297-DBDB-43C6A4C5B0B3}"/>
                  </a:ext>
                </a:extLst>
              </p:cNvPr>
              <p:cNvSpPr txBox="1"/>
              <p:nvPr/>
            </p:nvSpPr>
            <p:spPr>
              <a:xfrm>
                <a:off x="5725936" y="2997662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E84025B-E259-5297-DBDB-43C6A4C5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36" y="2997662"/>
                <a:ext cx="234038" cy="215444"/>
              </a:xfrm>
              <a:prstGeom prst="rect">
                <a:avLst/>
              </a:prstGeom>
              <a:blipFill>
                <a:blip r:embed="rId16"/>
                <a:stretch>
                  <a:fillRect l="-10000" r="-10000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BCB3436-DA6F-7FD1-CD25-92EC04B44CE3}"/>
                  </a:ext>
                </a:extLst>
              </p:cNvPr>
              <p:cNvSpPr txBox="1"/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BCB3436-DA6F-7FD1-CD25-92EC04B44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blipFill>
                <a:blip r:embed="rId17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17A83D9-9B3E-541D-D44D-1BC62E23E1EB}"/>
                  </a:ext>
                </a:extLst>
              </p:cNvPr>
              <p:cNvSpPr txBox="1"/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17A83D9-9B3E-541D-D44D-1BC62E23E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blipFill>
                <a:blip r:embed="rId18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0B460F-F792-CC3E-F953-9541AAA12E4A}"/>
                  </a:ext>
                </a:extLst>
              </p:cNvPr>
              <p:cNvSpPr txBox="1"/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00B460F-F792-CC3E-F953-9541AAA12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blipFill>
                <a:blip r:embed="rId19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E42C6F-8211-BA79-5218-B735FB5795A9}"/>
                  </a:ext>
                </a:extLst>
              </p:cNvPr>
              <p:cNvSpPr txBox="1"/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E42C6F-8211-BA79-5218-B735FB5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blipFill>
                <a:blip r:embed="rId20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A10DEF7-9135-31B1-09B5-13CEFBE03D38}"/>
                  </a:ext>
                </a:extLst>
              </p:cNvPr>
              <p:cNvSpPr txBox="1"/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A10DEF7-9135-31B1-09B5-13CEFBE0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blipFill>
                <a:blip r:embed="rId21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B8FE1DE-F0BB-8527-37CB-12DFD8A97439}"/>
                  </a:ext>
                </a:extLst>
              </p:cNvPr>
              <p:cNvSpPr txBox="1"/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B8FE1DE-F0BB-8527-37CB-12DFD8A9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blipFill>
                <a:blip r:embed="rId22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56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9CB0593-A8B4-1055-C57B-43669608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80706A-EDC7-9FA0-9F75-F06AC0E25ED9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80706A-EDC7-9FA0-9F75-F06AC0E2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E5B53F9-A148-F731-74D4-703B222E3106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E5B53F9-A148-F731-74D4-703B222E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FE67E9-3B8D-6E68-BE46-58CFA61835E0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FE67E9-3B8D-6E68-BE46-58CFA618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E67977-3935-F8FE-BB30-67F4F014732F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E67977-3935-F8FE-BB30-67F4F01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C9CA7C8-4FE8-DB53-BA81-971E49EDDE2A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C9CA7C8-4FE8-DB53-BA81-971E49ED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6EF706-BA11-38EA-4F50-65CD334ECC9C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6EF706-BA11-38EA-4F50-65CD334E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3C37DC6-A0B3-4DBA-55BC-DC402C326A7B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3C37DC6-A0B3-4DBA-55BC-DC402C32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BCA1EB-B4B7-1917-BE13-D5A3BCEF78A4}"/>
                  </a:ext>
                </a:extLst>
              </p:cNvPr>
              <p:cNvSpPr txBox="1"/>
              <p:nvPr/>
            </p:nvSpPr>
            <p:spPr>
              <a:xfrm>
                <a:off x="2670558" y="2493899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3BCA1EB-B4B7-1917-BE13-D5A3BCEF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58" y="2493899"/>
                <a:ext cx="248466" cy="215444"/>
              </a:xfrm>
              <a:prstGeom prst="rect">
                <a:avLst/>
              </a:prstGeom>
              <a:blipFill>
                <a:blip r:embed="rId11"/>
                <a:stretch>
                  <a:fillRect l="-15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25E98F9-EB5F-CBE8-FEC9-8E1D02998DC5}"/>
                  </a:ext>
                </a:extLst>
              </p:cNvPr>
              <p:cNvSpPr txBox="1"/>
              <p:nvPr/>
            </p:nvSpPr>
            <p:spPr>
              <a:xfrm>
                <a:off x="3766920" y="2493899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25E98F9-EB5F-CBE8-FEC9-8E1D0299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0" y="2493899"/>
                <a:ext cx="234038" cy="215444"/>
              </a:xfrm>
              <a:prstGeom prst="rect">
                <a:avLst/>
              </a:prstGeom>
              <a:blipFill>
                <a:blip r:embed="rId12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CD10BA1-4CBE-82A7-7EC7-55F0B57CE42E}"/>
                  </a:ext>
                </a:extLst>
              </p:cNvPr>
              <p:cNvSpPr txBox="1"/>
              <p:nvPr/>
            </p:nvSpPr>
            <p:spPr>
              <a:xfrm>
                <a:off x="3766920" y="3321278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CD10BA1-4CBE-82A7-7EC7-55F0B57CE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0" y="3321278"/>
                <a:ext cx="248466" cy="215444"/>
              </a:xfrm>
              <a:prstGeom prst="rect">
                <a:avLst/>
              </a:prstGeom>
              <a:blipFill>
                <a:blip r:embed="rId13"/>
                <a:stretch>
                  <a:fillRect l="-14286" r="-9524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DA7B7F8-A8CE-AC57-5662-C2FE6DD5A852}"/>
                  </a:ext>
                </a:extLst>
              </p:cNvPr>
              <p:cNvSpPr txBox="1"/>
              <p:nvPr/>
            </p:nvSpPr>
            <p:spPr>
              <a:xfrm>
                <a:off x="4719420" y="318321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DA7B7F8-A8CE-AC57-5662-C2FE6DD5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20" y="3183217"/>
                <a:ext cx="234038" cy="215444"/>
              </a:xfrm>
              <a:prstGeom prst="rect">
                <a:avLst/>
              </a:prstGeom>
              <a:blipFill>
                <a:blip r:embed="rId14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39305B-D38B-C3B5-41B5-8DFC65000511}"/>
                  </a:ext>
                </a:extLst>
              </p:cNvPr>
              <p:cNvSpPr txBox="1"/>
              <p:nvPr/>
            </p:nvSpPr>
            <p:spPr>
              <a:xfrm>
                <a:off x="5661896" y="3883602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039305B-D38B-C3B5-41B5-8DFC6500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96" y="3883602"/>
                <a:ext cx="234038" cy="215444"/>
              </a:xfrm>
              <a:prstGeom prst="rect">
                <a:avLst/>
              </a:prstGeom>
              <a:blipFill>
                <a:blip r:embed="rId15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4E324ED-27CF-8561-ED4A-5434F06280AC}"/>
                  </a:ext>
                </a:extLst>
              </p:cNvPr>
              <p:cNvSpPr txBox="1"/>
              <p:nvPr/>
            </p:nvSpPr>
            <p:spPr>
              <a:xfrm>
                <a:off x="5725936" y="2997662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4E324ED-27CF-8561-ED4A-5434F062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36" y="2997662"/>
                <a:ext cx="234038" cy="215444"/>
              </a:xfrm>
              <a:prstGeom prst="rect">
                <a:avLst/>
              </a:prstGeom>
              <a:blipFill>
                <a:blip r:embed="rId16"/>
                <a:stretch>
                  <a:fillRect l="-15000" r="-15000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C5E850-385B-DF3A-6D7F-D921A579EB62}"/>
                  </a:ext>
                </a:extLst>
              </p:cNvPr>
              <p:cNvSpPr txBox="1"/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C5E850-385B-DF3A-6D7F-D921A579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blipFill>
                <a:blip r:embed="rId17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61ACA4-ABA2-EAF7-4DAE-F5423EB42C09}"/>
              </a:ext>
            </a:extLst>
          </p:cNvPr>
          <p:cNvSpPr txBox="1"/>
          <p:nvPr/>
        </p:nvSpPr>
        <p:spPr>
          <a:xfrm>
            <a:off x="2209800" y="1874806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Learn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関数実行時は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NLP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ノードの子孫ノードで未計算のノードを順に実行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F8EDB0-598F-6847-6100-6471EBFB7173}"/>
              </a:ext>
            </a:extLst>
          </p:cNvPr>
          <p:cNvSpPr txBox="1"/>
          <p:nvPr/>
        </p:nvSpPr>
        <p:spPr>
          <a:xfrm>
            <a:off x="5673678" y="36009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①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E1003E1-C27C-83D2-C678-89F413E30A92}"/>
              </a:ext>
            </a:extLst>
          </p:cNvPr>
          <p:cNvSpPr txBox="1"/>
          <p:nvPr/>
        </p:nvSpPr>
        <p:spPr>
          <a:xfrm>
            <a:off x="4814319" y="33996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②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7CE081-2B1A-98D6-2229-8272D62E7BDB}"/>
              </a:ext>
            </a:extLst>
          </p:cNvPr>
          <p:cNvSpPr txBox="1"/>
          <p:nvPr/>
        </p:nvSpPr>
        <p:spPr>
          <a:xfrm>
            <a:off x="3847867" y="36326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③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733A936-469F-98E7-A9AE-B277F323FA33}"/>
              </a:ext>
            </a:extLst>
          </p:cNvPr>
          <p:cNvSpPr txBox="1"/>
          <p:nvPr/>
        </p:nvSpPr>
        <p:spPr>
          <a:xfrm>
            <a:off x="2898715" y="287146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④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F14B996-CF8B-225A-EE08-07AF4BA5B609}"/>
              </a:ext>
            </a:extLst>
          </p:cNvPr>
          <p:cNvSpPr txBox="1"/>
          <p:nvPr/>
        </p:nvSpPr>
        <p:spPr>
          <a:xfrm>
            <a:off x="3907432" y="292939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⑤</a:t>
            </a:r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AD0452E-AF4D-78E8-9103-0EFB3397E8EE}"/>
                  </a:ext>
                </a:extLst>
              </p:cNvPr>
              <p:cNvSpPr txBox="1"/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AD0452E-AF4D-78E8-9103-0EFB3397E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blipFill>
                <a:blip r:embed="rId18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E1129EC-6CBE-63E1-A1D7-43EEF7BA7788}"/>
                  </a:ext>
                </a:extLst>
              </p:cNvPr>
              <p:cNvSpPr txBox="1"/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E1129EC-6CBE-63E1-A1D7-43EEF7BA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blipFill>
                <a:blip r:embed="rId19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BF251E0-B6A0-D1B0-5C20-B5378B0B3AAE}"/>
                  </a:ext>
                </a:extLst>
              </p:cNvPr>
              <p:cNvSpPr txBox="1"/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BF251E0-B6A0-D1B0-5C20-B5378B0B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blipFill>
                <a:blip r:embed="rId20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AADF037-2017-0CF2-A26D-19CE89EDF8E0}"/>
                  </a:ext>
                </a:extLst>
              </p:cNvPr>
              <p:cNvSpPr txBox="1"/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AADF037-2017-0CF2-A26D-19CE89ED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blipFill>
                <a:blip r:embed="rId21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DD5B332-A123-A0C0-46DE-5A74F02845AA}"/>
                  </a:ext>
                </a:extLst>
              </p:cNvPr>
              <p:cNvSpPr txBox="1"/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DD5B332-A123-A0C0-46DE-5A74F0284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blipFill>
                <a:blip r:embed="rId22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08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AFB06-69A6-C7D2-D4D2-7ABE21FA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2923FE8-6FD0-41DA-B635-5742B59C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606E0D-DA20-2F70-FEE8-083860693D4B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80706A-EDC7-9FA0-9F75-F06AC0E2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AEDB37F-9575-1C22-0BE8-7043002C1A3F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E5B53F9-A148-F731-74D4-703B222E3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568CFBC-AC29-98A3-A7AC-C3A338F8BDF7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9FE67E9-3B8D-6E68-BE46-58CFA618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AB063AD-F2EA-EEE5-C971-384E2870CE41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9E67977-3935-F8FE-BB30-67F4F01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7E27708-0124-0471-7AE1-154ECD972709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C9CA7C8-4FE8-DB53-BA81-971E49ED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649B6B7-F7CE-3119-2AD9-C0A45F31DBF2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6EF706-BA11-38EA-4F50-65CD334E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FF42E03-9728-4CA9-8932-42DF42384A24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3C37DC6-A0B3-4DBA-55BC-DC402C32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5F6F329-F591-CA54-0414-833ED3AAFAAE}"/>
              </a:ext>
            </a:extLst>
          </p:cNvPr>
          <p:cNvSpPr txBox="1"/>
          <p:nvPr/>
        </p:nvSpPr>
        <p:spPr>
          <a:xfrm>
            <a:off x="2209800" y="1874806"/>
            <a:ext cx="795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Learn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関数実行時は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NLP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ノードの子孫ノードで未計算のノードを順に実行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D78CFF-F870-C5B2-0CF8-6152ACBB4572}"/>
              </a:ext>
            </a:extLst>
          </p:cNvPr>
          <p:cNvSpPr txBox="1"/>
          <p:nvPr/>
        </p:nvSpPr>
        <p:spPr>
          <a:xfrm>
            <a:off x="5673678" y="36009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①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8DD999-ED6A-36E4-8F77-C79336A8865F}"/>
              </a:ext>
            </a:extLst>
          </p:cNvPr>
          <p:cNvSpPr txBox="1"/>
          <p:nvPr/>
        </p:nvSpPr>
        <p:spPr>
          <a:xfrm>
            <a:off x="4814319" y="33996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②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BD8875-3041-3BA1-6182-C069F7B825FB}"/>
              </a:ext>
            </a:extLst>
          </p:cNvPr>
          <p:cNvSpPr txBox="1"/>
          <p:nvPr/>
        </p:nvSpPr>
        <p:spPr>
          <a:xfrm>
            <a:off x="3847867" y="36326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③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6880FA3-33C9-07C1-C50B-9824A686F919}"/>
              </a:ext>
            </a:extLst>
          </p:cNvPr>
          <p:cNvSpPr txBox="1"/>
          <p:nvPr/>
        </p:nvSpPr>
        <p:spPr>
          <a:xfrm>
            <a:off x="2898715" y="287146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④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4314E23-3D09-4E92-B0FB-B1C67F37E134}"/>
              </a:ext>
            </a:extLst>
          </p:cNvPr>
          <p:cNvSpPr txBox="1"/>
          <p:nvPr/>
        </p:nvSpPr>
        <p:spPr>
          <a:xfrm>
            <a:off x="3907432" y="292939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⑤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34637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89D402B-B9BD-EC8A-91E9-725AB26A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506885-284B-ADFE-229F-F0BF70A04508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506885-284B-ADFE-229F-F0BF70A0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62D0F7-8C1B-19AB-23CF-486B385227EC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62D0F7-8C1B-19AB-23CF-486B3852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DB561F-A5B5-4A9F-B288-775970239C0C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DB561F-A5B5-4A9F-B288-77597023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1500EC0-8492-7E77-ADCF-C6325D346AEB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1500EC0-8492-7E77-ADCF-C6325D34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03637D4-E234-06A3-ECB0-0D6468ABAA20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03637D4-E234-06A3-ECB0-0D6468AB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E2EB533-E749-9E79-CC95-01EB32F15102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E2EB533-E749-9E79-CC95-01EB32F1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2D16E4-4B79-C779-082E-88A40EA9B66B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2D16E4-4B79-C779-082E-88A40EA9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8230C8-BC30-E8B0-10A8-8DF704DD0272}"/>
              </a:ext>
            </a:extLst>
          </p:cNvPr>
          <p:cNvSpPr txBox="1"/>
          <p:nvPr/>
        </p:nvSpPr>
        <p:spPr>
          <a:xfrm>
            <a:off x="2209800" y="1874806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NLP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ノードで計算された値は次のステップで対応する</a:t>
            </a:r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LP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ノードで利用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594FE41-6199-053D-FA46-F78F7F82B643}"/>
                  </a:ext>
                </a:extLst>
              </p:cNvPr>
              <p:cNvSpPr txBox="1"/>
              <p:nvPr/>
            </p:nvSpPr>
            <p:spPr>
              <a:xfrm>
                <a:off x="2670558" y="2493899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594FE41-6199-053D-FA46-F78F7F82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558" y="2493899"/>
                <a:ext cx="248466" cy="215444"/>
              </a:xfrm>
              <a:prstGeom prst="rect">
                <a:avLst/>
              </a:prstGeom>
              <a:blipFill>
                <a:blip r:embed="rId11"/>
                <a:stretch>
                  <a:fillRect l="-15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8BD621-4CB9-5F51-01F0-89EA1A2F66E7}"/>
                  </a:ext>
                </a:extLst>
              </p:cNvPr>
              <p:cNvSpPr txBox="1"/>
              <p:nvPr/>
            </p:nvSpPr>
            <p:spPr>
              <a:xfrm>
                <a:off x="3766920" y="2493899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8BD621-4CB9-5F51-01F0-89EA1A2F6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0" y="2493899"/>
                <a:ext cx="234038" cy="215444"/>
              </a:xfrm>
              <a:prstGeom prst="rect">
                <a:avLst/>
              </a:prstGeom>
              <a:blipFill>
                <a:blip r:embed="rId12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6BD2CB2-D177-B28E-F00B-A9AE950215D7}"/>
                  </a:ext>
                </a:extLst>
              </p:cNvPr>
              <p:cNvSpPr txBox="1"/>
              <p:nvPr/>
            </p:nvSpPr>
            <p:spPr>
              <a:xfrm>
                <a:off x="3766920" y="3321278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A6BD2CB2-D177-B28E-F00B-A9AE95021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20" y="3321278"/>
                <a:ext cx="248466" cy="215444"/>
              </a:xfrm>
              <a:prstGeom prst="rect">
                <a:avLst/>
              </a:prstGeom>
              <a:blipFill>
                <a:blip r:embed="rId13"/>
                <a:stretch>
                  <a:fillRect l="-14286" r="-9524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9B3A4DB-9F68-45A7-B13F-ED059A9F5ACD}"/>
                  </a:ext>
                </a:extLst>
              </p:cNvPr>
              <p:cNvSpPr txBox="1"/>
              <p:nvPr/>
            </p:nvSpPr>
            <p:spPr>
              <a:xfrm>
                <a:off x="4719420" y="318321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9B3A4DB-9F68-45A7-B13F-ED059A9F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20" y="3183217"/>
                <a:ext cx="234038" cy="215444"/>
              </a:xfrm>
              <a:prstGeom prst="rect">
                <a:avLst/>
              </a:prstGeom>
              <a:blipFill>
                <a:blip r:embed="rId14"/>
                <a:stretch>
                  <a:fillRect l="-10000" r="-10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A780D77-E3BF-1C9F-3A8F-5E164F05C359}"/>
                  </a:ext>
                </a:extLst>
              </p:cNvPr>
              <p:cNvSpPr txBox="1"/>
              <p:nvPr/>
            </p:nvSpPr>
            <p:spPr>
              <a:xfrm>
                <a:off x="5661896" y="3883602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A780D77-E3BF-1C9F-3A8F-5E164F05C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96" y="3883602"/>
                <a:ext cx="234038" cy="215444"/>
              </a:xfrm>
              <a:prstGeom prst="rect">
                <a:avLst/>
              </a:prstGeom>
              <a:blipFill>
                <a:blip r:embed="rId15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79A82AB-52F9-F13B-9FDD-950DDB4D5508}"/>
                  </a:ext>
                </a:extLst>
              </p:cNvPr>
              <p:cNvSpPr txBox="1"/>
              <p:nvPr/>
            </p:nvSpPr>
            <p:spPr>
              <a:xfrm>
                <a:off x="5725936" y="2997662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79A82AB-52F9-F13B-9FDD-950DDB4D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936" y="2997662"/>
                <a:ext cx="234038" cy="215444"/>
              </a:xfrm>
              <a:prstGeom prst="rect">
                <a:avLst/>
              </a:prstGeom>
              <a:blipFill>
                <a:blip r:embed="rId16"/>
                <a:stretch>
                  <a:fillRect l="-15000" r="-15000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25D352B-DEBB-6080-4A3C-98AECA9D9EA3}"/>
                  </a:ext>
                </a:extLst>
              </p:cNvPr>
              <p:cNvSpPr txBox="1"/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25D352B-DEBB-6080-4A3C-98AECA9D9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blipFill>
                <a:blip r:embed="rId17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7456A1A-E867-D1AF-9C50-45535281DD70}"/>
                  </a:ext>
                </a:extLst>
              </p:cNvPr>
              <p:cNvSpPr txBox="1"/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7456A1A-E867-D1AF-9C50-45535281D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blipFill>
                <a:blip r:embed="rId18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0CC5025-37B9-63BC-3384-5637574E7629}"/>
                  </a:ext>
                </a:extLst>
              </p:cNvPr>
              <p:cNvSpPr txBox="1"/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0CC5025-37B9-63BC-3384-5637574E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blipFill>
                <a:blip r:embed="rId19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D383F84-8177-8800-29ED-5E97E52430E5}"/>
                  </a:ext>
                </a:extLst>
              </p:cNvPr>
              <p:cNvSpPr txBox="1"/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D383F84-8177-8800-29ED-5E97E5243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blipFill>
                <a:blip r:embed="rId20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D443D2A-AF5A-B69F-4CC6-336A5D600BEF}"/>
                  </a:ext>
                </a:extLst>
              </p:cNvPr>
              <p:cNvSpPr txBox="1"/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D443D2A-AF5A-B69F-4CC6-336A5D600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blipFill>
                <a:blip r:embed="rId21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10756C-968D-0E1F-5900-8786A370F9C6}"/>
                  </a:ext>
                </a:extLst>
              </p:cNvPr>
              <p:cNvSpPr txBox="1"/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10756C-968D-0E1F-5900-8786A370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blipFill>
                <a:blip r:embed="rId22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3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A8BD-3FD1-0452-F961-9EE266BE2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DB0198D-41CA-97F5-AC4A-C193BDCF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1DEFAE7-DB50-B1EF-EE47-A6F772AD005E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506885-284B-ADFE-229F-F0BF70A0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80AA5D9-A70A-8F18-62F2-042C07C78430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62D0F7-8C1B-19AB-23CF-486B3852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E8FEBDC-E449-1406-3333-4314E32D1985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9DB561F-A5B5-4A9F-B288-77597023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134C0DE-643E-76AA-CA7F-47F29A80CFB7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1500EC0-8492-7E77-ADCF-C6325D34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1CF2F24-BD45-89E3-4091-2CD09E843921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03637D4-E234-06A3-ECB0-0D6468AB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46C77A-72D2-A68E-C3DB-9E2824681467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E2EB533-E749-9E79-CC95-01EB32F1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C08779D-02D3-5A93-8568-8E765B96C5FF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F2D16E4-4B79-C779-082E-88A40EA9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8369038-FB78-0140-6573-F25AA79A939F}"/>
              </a:ext>
            </a:extLst>
          </p:cNvPr>
          <p:cNvSpPr txBox="1"/>
          <p:nvPr/>
        </p:nvSpPr>
        <p:spPr>
          <a:xfrm>
            <a:off x="2209800" y="1874806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NLP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ノードで計算された値は次のステップで対応する</a:t>
            </a:r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LP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ノードで利用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52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A953791-D844-9398-CC5F-6808CD4CB845}"/>
              </a:ext>
            </a:extLst>
          </p:cNvPr>
          <p:cNvGrpSpPr/>
          <p:nvPr/>
        </p:nvGrpSpPr>
        <p:grpSpPr>
          <a:xfrm>
            <a:off x="4523237" y="2976739"/>
            <a:ext cx="2212818" cy="1625600"/>
            <a:chOff x="4523237" y="2976739"/>
            <a:chExt cx="2212818" cy="1625600"/>
          </a:xfrm>
        </p:grpSpPr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18ECFD15-2655-384A-13A3-03B82BA0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23237" y="2976739"/>
              <a:ext cx="2095500" cy="162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68D5B1B-2EA8-F05C-F186-06DC7A1F16C7}"/>
                    </a:ext>
                  </a:extLst>
                </p:cNvPr>
                <p:cNvSpPr txBox="1"/>
                <p:nvPr/>
              </p:nvSpPr>
              <p:spPr>
                <a:xfrm>
                  <a:off x="4792985" y="3481309"/>
                  <a:ext cx="321627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latin typeface="Cambria Math" panose="02040503050406030204" pitchFamily="18" charset="0"/>
                              </a:rPr>
                              <m:t>op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68D5B1B-2EA8-F05C-F186-06DC7A1F1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85" y="3481309"/>
                  <a:ext cx="321627" cy="234616"/>
                </a:xfrm>
                <a:prstGeom prst="rect">
                  <a:avLst/>
                </a:prstGeom>
                <a:blipFill>
                  <a:blip r:embed="rId4"/>
                  <a:stretch>
                    <a:fillRect l="-7692" r="-3846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86668D6-1103-552E-1AC5-5A38D87008B5}"/>
                    </a:ext>
                  </a:extLst>
                </p:cNvPr>
                <p:cNvSpPr txBox="1"/>
                <p:nvPr/>
              </p:nvSpPr>
              <p:spPr>
                <a:xfrm>
                  <a:off x="6303013" y="3350246"/>
                  <a:ext cx="2340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86668D6-1103-552E-1AC5-5A38D8700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13" y="3350246"/>
                  <a:ext cx="23403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5789" r="-15789" b="-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45F2131-EF21-E2FE-FB79-0289542E989C}"/>
                    </a:ext>
                  </a:extLst>
                </p:cNvPr>
                <p:cNvSpPr txBox="1"/>
                <p:nvPr/>
              </p:nvSpPr>
              <p:spPr>
                <a:xfrm>
                  <a:off x="6502017" y="4364671"/>
                  <a:ext cx="2340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D45F2131-EF21-E2FE-FB79-0289542E9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017" y="4364671"/>
                  <a:ext cx="23403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5789" r="-10526"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ABB3452-5037-331E-7FCF-795C0F97A0DB}"/>
                    </a:ext>
                  </a:extLst>
                </p:cNvPr>
                <p:cNvSpPr txBox="1"/>
                <p:nvPr/>
              </p:nvSpPr>
              <p:spPr>
                <a:xfrm>
                  <a:off x="6051205" y="3148978"/>
                  <a:ext cx="22704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4ABB3452-5037-331E-7FCF-795C0F97A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205" y="3148978"/>
                  <a:ext cx="22704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526"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66D1EA1-CD2D-6AB1-922F-0B09A1DB429C}"/>
                    </a:ext>
                  </a:extLst>
                </p:cNvPr>
                <p:cNvSpPr txBox="1"/>
                <p:nvPr/>
              </p:nvSpPr>
              <p:spPr>
                <a:xfrm>
                  <a:off x="6035174" y="3883060"/>
                  <a:ext cx="243080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4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F66D1EA1-CD2D-6AB1-922F-0B09A1DB4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74" y="3883060"/>
                  <a:ext cx="243080" cy="234616"/>
                </a:xfrm>
                <a:prstGeom prst="rect">
                  <a:avLst/>
                </a:prstGeom>
                <a:blipFill>
                  <a:blip r:embed="rId8"/>
                  <a:stretch>
                    <a:fillRect l="-10000" r="-5000" b="-210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C732C21-12CD-8963-94B1-A005288D34D1}"/>
                    </a:ext>
                  </a:extLst>
                </p:cNvPr>
                <p:cNvSpPr txBox="1"/>
                <p:nvPr/>
              </p:nvSpPr>
              <p:spPr>
                <a:xfrm>
                  <a:off x="5034317" y="3192946"/>
                  <a:ext cx="660373" cy="1760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5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050">
                                <a:latin typeface="Cambria Math" panose="02040503050406030204" pitchFamily="18" charset="0"/>
                              </a:rPr>
                              <m:t>op</m:t>
                            </m:r>
                          </m:sub>
                        </m:sSub>
                        <m:r>
                          <a:rPr lang="en-US" altLang="ja-JP" sz="105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05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05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C732C21-12CD-8963-94B1-A005288D3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317" y="3192946"/>
                  <a:ext cx="660373" cy="176010"/>
                </a:xfrm>
                <a:prstGeom prst="rect">
                  <a:avLst/>
                </a:prstGeom>
                <a:blipFill>
                  <a:blip r:embed="rId9"/>
                  <a:stretch>
                    <a:fillRect l="-5660" r="-5660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7241D959-972F-EADB-145D-626B5E23CEAE}"/>
                    </a:ext>
                  </a:extLst>
                </p:cNvPr>
                <p:cNvSpPr txBox="1"/>
                <p:nvPr/>
              </p:nvSpPr>
              <p:spPr>
                <a:xfrm>
                  <a:off x="5034318" y="4024547"/>
                  <a:ext cx="671594" cy="1760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05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050">
                                <a:latin typeface="Cambria Math" panose="02040503050406030204" pitchFamily="18" charset="0"/>
                              </a:rPr>
                              <m:t>op</m:t>
                            </m:r>
                          </m:sub>
                        </m:sSub>
                        <m:r>
                          <a:rPr lang="en-US" altLang="ja-JP" sz="105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105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05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7241D959-972F-EADB-145D-626B5E23C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318" y="4024547"/>
                  <a:ext cx="671594" cy="176010"/>
                </a:xfrm>
                <a:prstGeom prst="rect">
                  <a:avLst/>
                </a:prstGeom>
                <a:blipFill>
                  <a:blip r:embed="rId10"/>
                  <a:stretch>
                    <a:fillRect l="-5556" r="-555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4F4E8277-A5B4-2391-8DFF-7AB38D432FB9}"/>
                    </a:ext>
                  </a:extLst>
                </p:cNvPr>
                <p:cNvSpPr txBox="1"/>
                <p:nvPr/>
              </p:nvSpPr>
              <p:spPr>
                <a:xfrm>
                  <a:off x="4523237" y="4364529"/>
                  <a:ext cx="104836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4F4E8277-A5B4-2391-8DFF-7AB38D432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237" y="4364529"/>
                  <a:ext cx="1048364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3614" r="-3614"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BCA6C27B-D24A-1BC4-CE55-1A7D6C8FBCFF}"/>
                    </a:ext>
                  </a:extLst>
                </p:cNvPr>
                <p:cNvSpPr txBox="1"/>
                <p:nvPr/>
              </p:nvSpPr>
              <p:spPr>
                <a:xfrm>
                  <a:off x="5296106" y="3569856"/>
                  <a:ext cx="2340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BCA6C27B-D24A-1BC4-CE55-1A7D6C8FB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106" y="3569856"/>
                  <a:ext cx="234038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5789" r="-15789"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046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0C062FA-C843-AC04-65A4-AD81A82D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703846"/>
            <a:ext cx="7772400" cy="3450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D7CE54-4BCC-5B85-27E3-C96C4B1E626D}"/>
                  </a:ext>
                </a:extLst>
              </p:cNvPr>
              <p:cNvSpPr txBox="1"/>
              <p:nvPr/>
            </p:nvSpPr>
            <p:spPr>
              <a:xfrm>
                <a:off x="9371982" y="4253998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D7CE54-4BCC-5B85-27E3-C96C4B1E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82" y="4253998"/>
                <a:ext cx="479701" cy="201209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C7846F-5C71-EA46-4087-78E214EB614C}"/>
                  </a:ext>
                </a:extLst>
              </p:cNvPr>
              <p:cNvSpPr txBox="1"/>
              <p:nvPr/>
            </p:nvSpPr>
            <p:spPr>
              <a:xfrm>
                <a:off x="9367094" y="2946201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C7846F-5C71-EA46-4087-78E214EB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94" y="2946201"/>
                <a:ext cx="479701" cy="201209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5D668C4-C600-4155-ED7B-D6D2A96F4360}"/>
                  </a:ext>
                </a:extLst>
              </p:cNvPr>
              <p:cNvSpPr txBox="1"/>
              <p:nvPr/>
            </p:nvSpPr>
            <p:spPr>
              <a:xfrm>
                <a:off x="4640906" y="3416864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5D668C4-C600-4155-ED7B-D6D2A96F4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06" y="3416864"/>
                <a:ext cx="479701" cy="20120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0352EC9-67CD-F2CA-B4DF-DFB8491F164C}"/>
                  </a:ext>
                </a:extLst>
              </p:cNvPr>
              <p:cNvSpPr txBox="1"/>
              <p:nvPr/>
            </p:nvSpPr>
            <p:spPr>
              <a:xfrm>
                <a:off x="4640906" y="418684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0352EC9-67CD-F2CA-B4DF-DFB8491F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06" y="418684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7C8191-6C87-3AAA-31B6-F564C543C4EB}"/>
                  </a:ext>
                </a:extLst>
              </p:cNvPr>
              <p:cNvSpPr txBox="1"/>
              <p:nvPr/>
            </p:nvSpPr>
            <p:spPr>
              <a:xfrm>
                <a:off x="7026787" y="4774104"/>
                <a:ext cx="4797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7C8191-6C87-3AAA-31B6-F564C543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87" y="4774104"/>
                <a:ext cx="479701" cy="184666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C42DAC-623E-9499-9772-EE3B78EBD896}"/>
                  </a:ext>
                </a:extLst>
              </p:cNvPr>
              <p:cNvSpPr txBox="1"/>
              <p:nvPr/>
            </p:nvSpPr>
            <p:spPr>
              <a:xfrm>
                <a:off x="7026790" y="3594513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4C42DAC-623E-9499-9772-EE3B78EBD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90" y="3594513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54DD5C-9EAA-74E0-AB65-06A04DB7A63B}"/>
                  </a:ext>
                </a:extLst>
              </p:cNvPr>
              <p:cNvSpPr txBox="1"/>
              <p:nvPr/>
            </p:nvSpPr>
            <p:spPr>
              <a:xfrm>
                <a:off x="9371982" y="3580482"/>
                <a:ext cx="4797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54DD5C-9EAA-74E0-AB65-06A04DB7A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82" y="3580482"/>
                <a:ext cx="479701" cy="184666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B0E19C-1072-1258-3F72-092B5917C092}"/>
                  </a:ext>
                </a:extLst>
              </p:cNvPr>
              <p:cNvSpPr txBox="1"/>
              <p:nvPr/>
            </p:nvSpPr>
            <p:spPr>
              <a:xfrm>
                <a:off x="7049090" y="2416035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1B0E19C-1072-1258-3F72-092B5917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090" y="2416035"/>
                <a:ext cx="479701" cy="201209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B0F508-BE67-48C9-D1F0-9AB630D9B18E}"/>
                  </a:ext>
                </a:extLst>
              </p:cNvPr>
              <p:cNvSpPr txBox="1"/>
              <p:nvPr/>
            </p:nvSpPr>
            <p:spPr>
              <a:xfrm>
                <a:off x="5868627" y="193316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B0F508-BE67-48C9-D1F0-9AB630D9B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27" y="1933167"/>
                <a:ext cx="479701" cy="201209"/>
              </a:xfrm>
              <a:prstGeom prst="rect">
                <a:avLst/>
              </a:prstGeom>
              <a:blipFill>
                <a:blip r:embed="rId1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58D613C-C174-7EF2-F176-8595CD2CAC9A}"/>
                  </a:ext>
                </a:extLst>
              </p:cNvPr>
              <p:cNvSpPr txBox="1"/>
              <p:nvPr/>
            </p:nvSpPr>
            <p:spPr>
              <a:xfrm>
                <a:off x="3400695" y="2629921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58D613C-C174-7EF2-F176-8595CD2C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95" y="2629921"/>
                <a:ext cx="479701" cy="201209"/>
              </a:xfrm>
              <a:prstGeom prst="rect">
                <a:avLst/>
              </a:prstGeom>
              <a:blipFill>
                <a:blip r:embed="rId1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08978D4-59D7-F9AD-D44F-AF51E7225DB5}"/>
                  </a:ext>
                </a:extLst>
              </p:cNvPr>
              <p:cNvSpPr txBox="1"/>
              <p:nvPr/>
            </p:nvSpPr>
            <p:spPr>
              <a:xfrm>
                <a:off x="2285352" y="1922015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08978D4-59D7-F9AD-D44F-AF51E722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52" y="1922015"/>
                <a:ext cx="479701" cy="201209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4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C79691CB-82DE-6776-722A-CA4B7282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703846"/>
            <a:ext cx="7772400" cy="3450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E9F534-CA28-A77C-1AEA-36EC08F039E8}"/>
                  </a:ext>
                </a:extLst>
              </p:cNvPr>
              <p:cNvSpPr txBox="1"/>
              <p:nvPr/>
            </p:nvSpPr>
            <p:spPr>
              <a:xfrm>
                <a:off x="9371982" y="4253998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7E9F534-CA28-A77C-1AEA-36EC08F03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82" y="4253998"/>
                <a:ext cx="479701" cy="201209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07BFF28-7153-1F60-9AEA-593BFB828A6B}"/>
                  </a:ext>
                </a:extLst>
              </p:cNvPr>
              <p:cNvSpPr txBox="1"/>
              <p:nvPr/>
            </p:nvSpPr>
            <p:spPr>
              <a:xfrm>
                <a:off x="9367094" y="2946201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07BFF28-7153-1F60-9AEA-593BFB82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094" y="2946201"/>
                <a:ext cx="479701" cy="201209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D63512-D422-3CAD-A470-C798E4503BE1}"/>
                  </a:ext>
                </a:extLst>
              </p:cNvPr>
              <p:cNvSpPr txBox="1"/>
              <p:nvPr/>
            </p:nvSpPr>
            <p:spPr>
              <a:xfrm>
                <a:off x="4640906" y="3416864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D63512-D422-3CAD-A470-C798E4503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06" y="3416864"/>
                <a:ext cx="479701" cy="20120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1D4AD26-857F-6EB3-B937-369D1DE04DAE}"/>
                  </a:ext>
                </a:extLst>
              </p:cNvPr>
              <p:cNvSpPr txBox="1"/>
              <p:nvPr/>
            </p:nvSpPr>
            <p:spPr>
              <a:xfrm>
                <a:off x="4640906" y="418684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1D4AD26-857F-6EB3-B937-369D1DE0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06" y="418684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CF10F9F-11EA-CCDA-78CB-BC5BFF6CCE5B}"/>
                  </a:ext>
                </a:extLst>
              </p:cNvPr>
              <p:cNvSpPr txBox="1"/>
              <p:nvPr/>
            </p:nvSpPr>
            <p:spPr>
              <a:xfrm>
                <a:off x="7026787" y="4774104"/>
                <a:ext cx="4797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CF10F9F-11EA-CCDA-78CB-BC5BFF6CC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87" y="4774104"/>
                <a:ext cx="479701" cy="184666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36289F-3524-0E6F-B08A-6456574BAB3B}"/>
                  </a:ext>
                </a:extLst>
              </p:cNvPr>
              <p:cNvSpPr txBox="1"/>
              <p:nvPr/>
            </p:nvSpPr>
            <p:spPr>
              <a:xfrm>
                <a:off x="7026790" y="3594513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36289F-3524-0E6F-B08A-6456574BA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90" y="3594513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D522340-1867-B643-BC67-F78E213F9C6B}"/>
                  </a:ext>
                </a:extLst>
              </p:cNvPr>
              <p:cNvSpPr txBox="1"/>
              <p:nvPr/>
            </p:nvSpPr>
            <p:spPr>
              <a:xfrm>
                <a:off x="9371982" y="3580482"/>
                <a:ext cx="47970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D522340-1867-B643-BC67-F78E213F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982" y="3580482"/>
                <a:ext cx="479701" cy="184666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BEAB07-263A-81E1-E3C1-E6D1CB3B26D6}"/>
                  </a:ext>
                </a:extLst>
              </p:cNvPr>
              <p:cNvSpPr txBox="1"/>
              <p:nvPr/>
            </p:nvSpPr>
            <p:spPr>
              <a:xfrm>
                <a:off x="7049090" y="2416035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BEAB07-263A-81E1-E3C1-E6D1CB3B2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090" y="2416035"/>
                <a:ext cx="479701" cy="201209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1ED793-34D5-278C-025B-E0BDAD993C0D}"/>
                  </a:ext>
                </a:extLst>
              </p:cNvPr>
              <p:cNvSpPr txBox="1"/>
              <p:nvPr/>
            </p:nvSpPr>
            <p:spPr>
              <a:xfrm>
                <a:off x="5868627" y="193316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1ED793-34D5-278C-025B-E0BDAD99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27" y="1933167"/>
                <a:ext cx="479701" cy="201209"/>
              </a:xfrm>
              <a:prstGeom prst="rect">
                <a:avLst/>
              </a:prstGeom>
              <a:blipFill>
                <a:blip r:embed="rId12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A418A1-4848-786E-5F2B-1C27778D389B}"/>
                  </a:ext>
                </a:extLst>
              </p:cNvPr>
              <p:cNvSpPr txBox="1"/>
              <p:nvPr/>
            </p:nvSpPr>
            <p:spPr>
              <a:xfrm>
                <a:off x="3400695" y="2629921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A418A1-4848-786E-5F2B-1C27778D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95" y="2629921"/>
                <a:ext cx="479701" cy="201209"/>
              </a:xfrm>
              <a:prstGeom prst="rect">
                <a:avLst/>
              </a:prstGeom>
              <a:blipFill>
                <a:blip r:embed="rId1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B7D15ED-020A-5327-1C41-70408511C5B5}"/>
                  </a:ext>
                </a:extLst>
              </p:cNvPr>
              <p:cNvSpPr txBox="1"/>
              <p:nvPr/>
            </p:nvSpPr>
            <p:spPr>
              <a:xfrm>
                <a:off x="2285352" y="1922015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nlp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B7D15ED-020A-5327-1C41-70408511C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52" y="1922015"/>
                <a:ext cx="479701" cy="201209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90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463C472-C08E-25A2-5FA4-695D41B5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8D0A7A0-8C6D-5F1F-2376-520E1BEF1980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8D0A7A0-8C6D-5F1F-2376-520E1BEF1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D07210-07CA-9B49-0C7C-240D4218F4A3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D07210-07CA-9B49-0C7C-240D4218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07379-9088-1BE7-5C6B-309991C76210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07379-9088-1BE7-5C6B-309991C76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B4ADFF-AAB7-1BF6-5635-11FD8EFA6342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B4ADFF-AAB7-1BF6-5635-11FD8EFA6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440031E-4184-DAE2-02A2-3955126B755D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440031E-4184-DAE2-02A2-3955126B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196973-122A-A797-5691-AA10A4A7E3BE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196973-122A-A797-5691-AA10A4A7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F506371-72DB-CECD-0CB3-9C3AB6073ECC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F506371-72DB-CECD-0CB3-9C3AB6073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4439BD-CFBD-BCE2-2966-4E11E0464E99}"/>
              </a:ext>
            </a:extLst>
          </p:cNvPr>
          <p:cNvSpPr txBox="1"/>
          <p:nvPr/>
        </p:nvSpPr>
        <p:spPr>
          <a:xfrm>
            <a:off x="2209800" y="187480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アフィン回帰と解釈可能なアルゴリズムグラフ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49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FE3E992-130B-3F18-C39D-391554FF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3105818-912A-C123-918E-0202EA85244F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3105818-912A-C123-918E-0202EA852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699B477-6386-6A75-868C-D2CA2E72B6A9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699B477-6386-6A75-868C-D2CA2E72B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0CE8B3-2F1D-E7D4-6752-6861F681A3EA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0CE8B3-2F1D-E7D4-6752-6861F681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3C499-4B1C-B701-3391-2CCCAE6C384E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F93C499-4B1C-B701-3391-2CCCAE6C3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B1EC693-0E3B-9448-191C-38DC695201AA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B1EC693-0E3B-9448-191C-38DC6952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3EEFC4-CD63-57AD-A34A-35B5C5B002A0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3EEFC4-CD63-57AD-A34A-35B5C5B0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EB6587-AB11-6CC1-9DC1-F4A7B963CCF1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EB6587-AB11-6CC1-9DC1-F4A7B963C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19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4EC21A1-B913-99BE-2472-45193BDDA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12276"/>
            <a:ext cx="7772400" cy="2233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763F667-7505-5D9F-291B-F3C8EE32CA4C}"/>
                  </a:ext>
                </a:extLst>
              </p:cNvPr>
              <p:cNvSpPr txBox="1"/>
              <p:nvPr/>
            </p:nvSpPr>
            <p:spPr>
              <a:xfrm>
                <a:off x="8913551" y="403653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763F667-7505-5D9F-291B-F3C8EE32C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3653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BF89668-83CB-1399-7FF7-3803FB74920B}"/>
                  </a:ext>
                </a:extLst>
              </p:cNvPr>
              <p:cNvSpPr txBox="1"/>
              <p:nvPr/>
            </p:nvSpPr>
            <p:spPr>
              <a:xfrm>
                <a:off x="6308689" y="314494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BF89668-83CB-1399-7FF7-3803FB74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89" y="314494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10526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98AC4-E530-5B7B-5292-23B1FB855E68}"/>
                  </a:ext>
                </a:extLst>
              </p:cNvPr>
              <p:cNvSpPr txBox="1"/>
              <p:nvPr/>
            </p:nvSpPr>
            <p:spPr>
              <a:xfrm>
                <a:off x="6297113" y="3909518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98AC4-E530-5B7B-5292-23B1FB85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909518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26B3F98-0C0B-0B71-0FD8-2F551F9F31A1}"/>
                  </a:ext>
                </a:extLst>
              </p:cNvPr>
              <p:cNvSpPr txBox="1"/>
              <p:nvPr/>
            </p:nvSpPr>
            <p:spPr>
              <a:xfrm>
                <a:off x="3386027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26B3F98-0C0B-0B71-0FD8-2F551F9F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027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68062E2-6EBF-5971-BB76-AB592ACCB977}"/>
                  </a:ext>
                </a:extLst>
              </p:cNvPr>
              <p:cNvSpPr txBox="1"/>
              <p:nvPr/>
            </p:nvSpPr>
            <p:spPr>
              <a:xfrm>
                <a:off x="2359107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68062E2-6EBF-5971-BB76-AB592ACC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107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17BD1-D995-A15D-EA91-F7B9DC37CAF3}"/>
                  </a:ext>
                </a:extLst>
              </p:cNvPr>
              <p:cNvSpPr txBox="1"/>
              <p:nvPr/>
            </p:nvSpPr>
            <p:spPr>
              <a:xfrm>
                <a:off x="7213120" y="278599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17BD1-D995-A15D-EA91-F7B9DC37C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120" y="278599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D15E727-77FD-98A7-0747-813408AFEADB}"/>
                  </a:ext>
                </a:extLst>
              </p:cNvPr>
              <p:cNvSpPr txBox="1"/>
              <p:nvPr/>
            </p:nvSpPr>
            <p:spPr>
              <a:xfrm>
                <a:off x="8777607" y="263748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D15E727-77FD-98A7-0747-813408AFE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37487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35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E6183EC-C5CE-6561-8C73-B1E2707D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6D2DA3-019D-61B9-F7B9-A06B0F6AC57E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A6D2DA3-019D-61B9-F7B9-A06B0F6A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65B15A-3CF6-3EAC-7E73-1FD3BF217DA3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65B15A-3CF6-3EAC-7E73-1FD3BF21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C3DC2F-40D1-CA1F-144E-3373E42B1BB6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DC3DC2F-40D1-CA1F-144E-3373E42B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7463B4-B64F-9673-DD00-C99C65FB7A89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7463B4-B64F-9673-DD00-C99C65FB7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CDACAE-3659-A945-9B3E-09F5B4B29983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CDACAE-3659-A945-9B3E-09F5B4B29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2165F0C-4D6E-441D-B88A-13C60C06F914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2165F0C-4D6E-441D-B88A-13C60C06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E509244-FAC9-1BA3-83A6-A52DCBBA252D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E509244-FAC9-1BA3-83A6-A52DCBBA2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2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77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3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6DB88755-D7AE-4E1D-6E5B-E396F953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12276"/>
            <a:ext cx="7772400" cy="2233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3373DB-BEF5-5439-027B-90A18DD5F61F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63373DB-BEF5-5439-027B-90A18DD5F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79A8531-1143-FB02-A71A-018DA91D423A}"/>
                  </a:ext>
                </a:extLst>
              </p:cNvPr>
              <p:cNvSpPr txBox="1"/>
              <p:nvPr/>
            </p:nvSpPr>
            <p:spPr>
              <a:xfrm>
                <a:off x="5358569" y="3146650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79A8531-1143-FB02-A71A-018DA91D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569" y="3146650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D747962-E905-9545-3F35-479F518452FC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D747962-E905-9545-3F35-479F5184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6D5FFC4-7B19-A712-A90C-864B75F6F1DA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6D5FFC4-7B19-A712-A90C-864B75F6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B6BD29C-6C71-80F8-934A-04E560757A3A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B6BD29C-6C71-80F8-934A-04E56075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A4A0330-848E-1A02-D5A4-BC75902CAA7C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A4A0330-848E-1A02-D5A4-BC75902C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60FD08-F872-03EE-3E97-D2FDC827D199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B60FD08-F872-03EE-3E97-D2FDC827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84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FECA5F4C-8CC0-CF85-2650-D9F5186B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12276"/>
            <a:ext cx="7772400" cy="2233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FEB2EA-268A-14EA-1B6C-ED6A72D6AD97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FEB2EA-268A-14EA-1B6C-ED6A72D6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77EBE-30A5-16DD-FC1E-5DB460866349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77EBE-30A5-16DD-FC1E-5DB460866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6A2553-5832-1E59-2FD1-2B808980A269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6A2553-5832-1E59-2FD1-2B808980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59923EA-19C9-CFB7-C3A5-49757EE2BCA4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59923EA-19C9-CFB7-C3A5-49757EE2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6F10D-9819-C680-E79E-C89D0904972B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6F10D-9819-C680-E79E-C89D09049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B2EDB6-79A0-88DC-71D9-73CCD33E1EF8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B2EDB6-79A0-88DC-71D9-73CCD33E1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FB8F9E-9AC6-675B-EC48-A91A00F4CE17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FB8F9E-9AC6-675B-EC48-A91A00F4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55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B8764EAE-AD4B-0F97-EB02-D8CE0011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D8B7AC-F065-F057-DF6F-2DD7BCD6CA3E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4D8B7AC-F065-F057-DF6F-2DD7BCD6C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B495AA1-F306-CBED-190D-7DB2167545F7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B495AA1-F306-CBED-190D-7DB216754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396016F-0A0F-D14D-8EA9-A4AD9AF112F3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396016F-0A0F-D14D-8EA9-A4AD9AF11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2BAE953-3ECA-0565-F818-6365B80D158C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2BAE953-3ECA-0565-F818-6365B80D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1CD9D5-D4AA-8D36-58CC-31444E49A278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A1CD9D5-D4AA-8D36-58CC-31444E49A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BEF4EC-4A91-DAA1-F404-E4DC387D1605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BEF4EC-4A91-DAA1-F404-E4DC387D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CE10FA0-616E-B105-4E0D-03E15E0DA12A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CE10FA0-616E-B105-4E0D-03E15E0DA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08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3461395-928E-9A85-0EE7-BC74EC930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2928"/>
            <a:ext cx="7772400" cy="2212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E66129D-7F2C-6171-1F02-4C57A38B4031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E66129D-7F2C-6171-1F02-4C57A38B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0C8D2BE-A4C7-3BB3-DD54-9E6336342488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0C8D2BE-A4C7-3BB3-DD54-9E63363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FFDCA5-019F-44CA-25C0-446A4A924D7C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6FFDCA5-019F-44CA-25C0-446A4A92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0977FAB-9D4C-9A05-F413-40AA6E3190B3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0977FAB-9D4C-9A05-F413-40AA6E31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911209A-CFC8-E4DB-247D-17D207950110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911209A-CFC8-E4DB-247D-17D20795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773CD76-1720-DBFF-1486-2E9B586439A0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773CD76-1720-DBFF-1486-2E9B58643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2007EAA-3EA2-EB4A-3DBB-166419A314DD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E2007EAA-3EA2-EB4A-3DBB-166419A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CE674C9-5D0E-2083-A170-4ED83BC58AD8}"/>
              </a:ext>
            </a:extLst>
          </p:cNvPr>
          <p:cNvSpPr txBox="1"/>
          <p:nvPr/>
        </p:nvSpPr>
        <p:spPr>
          <a:xfrm>
            <a:off x="2209800" y="1874806"/>
            <a:ext cx="686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Setup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関数実行時に定数ノードの値と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LP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ノードの初期値を設定</a:t>
            </a:r>
          </a:p>
        </p:txBody>
      </p:sp>
    </p:spTree>
    <p:extLst>
      <p:ext uri="{BB962C8B-B14F-4D97-AF65-F5344CB8AC3E}">
        <p14:creationId xmlns:p14="http://schemas.microsoft.com/office/powerpoint/2010/main" val="284847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BA2E522-4A7E-2E2F-0777-940B36BA1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2928"/>
            <a:ext cx="7772400" cy="2212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5749934-9302-4EEC-DEB5-C4FBFB0D80CF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5749934-9302-4EEC-DEB5-C4FBFB0D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E7E5B2-E1C6-DD4E-7945-BFDE2F5CE19F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E7E5B2-E1C6-DD4E-7945-BFDE2F5C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A45F8F3-F4F9-87A5-47B6-1931649C18D0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A45F8F3-F4F9-87A5-47B6-1931649C1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B82F49-12B9-2571-7537-341047749AC6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B82F49-12B9-2571-7537-34104774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EDB7580-A0D8-DB91-979B-8E25CC5FFFBB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EDB7580-A0D8-DB91-979B-8E25CC5F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C2D5B8-3A91-63A3-7814-860C46DCF103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C2D5B8-3A91-63A3-7814-860C46D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B74AA11-4340-0A32-1FBC-D9082F92C6F4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B74AA11-4340-0A32-1FBC-D9082F92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0B3CDC-E9C5-BC45-EC59-B13020D36AFC}"/>
                  </a:ext>
                </a:extLst>
              </p:cNvPr>
              <p:cNvSpPr txBox="1"/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70B3CDC-E9C5-BC45-EC59-B13020D3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blipFill>
                <a:blip r:embed="rId11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688E0F-6A3C-25C6-706A-0F72684B1AA7}"/>
              </a:ext>
            </a:extLst>
          </p:cNvPr>
          <p:cNvSpPr txBox="1"/>
          <p:nvPr/>
        </p:nvSpPr>
        <p:spPr>
          <a:xfrm>
            <a:off x="2209800" y="1874806"/>
            <a:ext cx="671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関数実行前に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入力ベクトルノードに入力ベクトル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を代入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8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ECD4F-4300-321A-8419-F0E19B5EA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05DC09D3-6DC0-608E-8305-570928A6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2928"/>
            <a:ext cx="7772400" cy="2212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FD3E0C0-21C2-4194-77FC-48576F1DA63C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5749934-9302-4EEC-DEB5-C4FBFB0D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0CFC2FF-5C82-1F6F-068D-004142DE9C9F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E7E5B2-E1C6-DD4E-7945-BFDE2F5C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3079605-E71B-9A7D-EB29-BCF037C1DD03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A45F8F3-F4F9-87A5-47B6-1931649C1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F1A1742-3CC8-942E-0C06-5089568DAA46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CB82F49-12B9-2571-7537-34104774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0AFE437-1D59-0A20-44C7-A71EA792A6DF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EDB7580-A0D8-DB91-979B-8E25CC5F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8B7E349-D99A-ED51-867D-56505F91AE95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2C2D5B8-3A91-63A3-7814-860C46D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CAC5A20-977D-C93D-A04A-0923A71383E1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B74AA11-4340-0A32-1FBC-D9082F92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B23CC0-A5D1-F741-03BE-E49395855CD4}"/>
              </a:ext>
            </a:extLst>
          </p:cNvPr>
          <p:cNvSpPr txBox="1"/>
          <p:nvPr/>
        </p:nvSpPr>
        <p:spPr>
          <a:xfrm>
            <a:off x="2209800" y="1874806"/>
            <a:ext cx="671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関数実行前に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入力ベクトルノードに入力ベクトル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を代入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740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A3973B18-75C6-4060-CC5B-57B29A6C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2928"/>
            <a:ext cx="7772400" cy="2212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1D125E-7420-52D7-B911-D8D8E480608E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1D125E-7420-52D7-B911-D8D8E480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55445-03B7-D9AC-820F-4E2568F41CEA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55445-03B7-D9AC-820F-4E2568F4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71DA473-82FA-DD60-8434-3C8767867C19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71DA473-82FA-DD60-8434-3C876786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6BB9CB-3214-6447-17DC-5473146E3EBD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6BB9CB-3214-6447-17DC-5473146E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A7D47E2-B94D-3A7A-4A63-DF240772FD2F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A7D47E2-B94D-3A7A-4A63-DF240772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8A5D6C-0E05-0842-8549-AAF5088F6FA3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8A5D6C-0E05-0842-8549-AAF5088F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81C5AB-E7DF-A7E2-AA42-E4216CF4E55D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81C5AB-E7DF-A7E2-AA42-E4216CF4E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8ED06B7-B864-7091-FB60-942AD777E8B6}"/>
                  </a:ext>
                </a:extLst>
              </p:cNvPr>
              <p:cNvSpPr txBox="1"/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8ED06B7-B864-7091-FB60-942AD777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blipFill>
                <a:blip r:embed="rId11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0B4C10-2EFE-0100-28A8-8DDF5434B0D4}"/>
                  </a:ext>
                </a:extLst>
              </p:cNvPr>
              <p:cNvSpPr txBox="1"/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0B4C10-2EFE-0100-28A8-8DDF5434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blipFill>
                <a:blip r:embed="rId12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5092462-C6C8-6803-53D9-329BAFDB8874}"/>
                  </a:ext>
                </a:extLst>
              </p:cNvPr>
              <p:cNvSpPr txBox="1"/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5092462-C6C8-6803-53D9-329BAFDB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blipFill>
                <a:blip r:embed="rId13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6703CAD-F125-AE16-DB32-29876B6A3BD5}"/>
                  </a:ext>
                </a:extLst>
              </p:cNvPr>
              <p:cNvSpPr txBox="1"/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6703CAD-F125-AE16-DB32-29876B6A3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blipFill>
                <a:blip r:embed="rId14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B59499B-DA68-5A0C-434D-4D2C044571B5}"/>
                  </a:ext>
                </a:extLst>
              </p:cNvPr>
              <p:cNvSpPr txBox="1"/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B59499B-DA68-5A0C-434D-4D2C04457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blipFill>
                <a:blip r:embed="rId15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27A8E2-067D-E8F7-7129-ABB47279D72E}"/>
              </a:ext>
            </a:extLst>
          </p:cNvPr>
          <p:cNvSpPr txBox="1"/>
          <p:nvPr/>
        </p:nvSpPr>
        <p:spPr>
          <a:xfrm>
            <a:off x="2209800" y="1874806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関数実行時は予測ノードの子孫ノードを順に実行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17291E-9F4D-E6E6-40E6-F98E6386388C}"/>
              </a:ext>
            </a:extLst>
          </p:cNvPr>
          <p:cNvSpPr txBox="1"/>
          <p:nvPr/>
        </p:nvSpPr>
        <p:spPr>
          <a:xfrm>
            <a:off x="7684433" y="37006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①</a:t>
            </a:r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E145FE6-0C7A-1F49-3FC0-03045DD6E035}"/>
              </a:ext>
            </a:extLst>
          </p:cNvPr>
          <p:cNvSpPr txBox="1"/>
          <p:nvPr/>
        </p:nvSpPr>
        <p:spPr>
          <a:xfrm>
            <a:off x="6682476" y="36186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②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90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FF59D-AD48-0C0E-80F7-AF60DE47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D42DFF52-EABE-8D86-1191-120E4EB5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2928"/>
            <a:ext cx="7772400" cy="22121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54E40-5197-129D-C6FD-3FB1A5729D55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1D125E-7420-52D7-B911-D8D8E4806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549E3A-8F41-8880-07EA-C916E77E4748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55445-03B7-D9AC-820F-4E2568F4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8CB570-557E-076B-C7F0-0E4FBE070000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71DA473-82FA-DD60-8434-3C8767867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0FD2442-046E-2FA5-6683-FA7F340508B7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E6BB9CB-3214-6447-17DC-5473146E3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1C71583-AFAD-2495-B706-562B973C8548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A7D47E2-B94D-3A7A-4A63-DF240772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9DF9834-C3E4-5D35-2A87-66A48D604D65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8A5D6C-0E05-0842-8549-AAF5088F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4D0E00F-0BDF-CC9A-93C4-30FE73067B43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681C5AB-E7DF-A7E2-AA42-E4216CF4E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35B823-80C8-A1F8-0D88-2BFB3E3E5DAB}"/>
              </a:ext>
            </a:extLst>
          </p:cNvPr>
          <p:cNvSpPr txBox="1"/>
          <p:nvPr/>
        </p:nvSpPr>
        <p:spPr>
          <a:xfrm>
            <a:off x="2209800" y="1874806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Predict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関数実行時は予測ノードの子孫ノードを順に実行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47BD4D7-6070-80A2-D96D-87282353140A}"/>
              </a:ext>
            </a:extLst>
          </p:cNvPr>
          <p:cNvSpPr txBox="1"/>
          <p:nvPr/>
        </p:nvSpPr>
        <p:spPr>
          <a:xfrm>
            <a:off x="7684433" y="37006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①</a:t>
            </a:r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DB0CBC0-1DCA-F12F-F236-A37C49E1E406}"/>
              </a:ext>
            </a:extLst>
          </p:cNvPr>
          <p:cNvSpPr txBox="1"/>
          <p:nvPr/>
        </p:nvSpPr>
        <p:spPr>
          <a:xfrm>
            <a:off x="6682476" y="36186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②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55132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F8C71CB-A974-A31F-EE79-57E211C9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5EB77-7222-272D-9468-B41F8EBF7DCC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5EB77-7222-272D-9468-B41F8EBF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8D1EAD-3245-D001-50C8-000C285DF585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8D1EAD-3245-D001-50C8-000C285DF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0060AE-AEF7-07B0-D712-174A4E1D8301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0060AE-AEF7-07B0-D712-174A4E1D8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72C4CC-D14E-AFC6-EBE2-0ADB6FA6272C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72C4CC-D14E-AFC6-EBE2-0ADB6FA62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8C2CFA9-80BA-12EF-5754-B25A26AE31E6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8C2CFA9-80BA-12EF-5754-B25A26AE3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91680D1-939D-AD6C-1AFF-85FEE9B672BE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91680D1-939D-AD6C-1AFF-85FEE9B67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23368B-6A9C-9556-6585-C15F9F246633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23368B-6A9C-9556-6585-C15F9F24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9D36F4C-8444-C9E7-26D7-32EBAFE24783}"/>
                  </a:ext>
                </a:extLst>
              </p:cNvPr>
              <p:cNvSpPr txBox="1"/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9D36F4C-8444-C9E7-26D7-32EBAFE2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57" y="3230286"/>
                <a:ext cx="234038" cy="215444"/>
              </a:xfrm>
              <a:prstGeom prst="rect">
                <a:avLst/>
              </a:prstGeom>
              <a:blipFill>
                <a:blip r:embed="rId11"/>
                <a:stretch>
                  <a:fillRect l="-10000" r="-1500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0964226-32AC-5A96-4DD2-8CDC4910A4CA}"/>
              </a:ext>
            </a:extLst>
          </p:cNvPr>
          <p:cNvSpPr txBox="1"/>
          <p:nvPr/>
        </p:nvSpPr>
        <p:spPr>
          <a:xfrm>
            <a:off x="2209800" y="1874806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Learn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関数実行前に正解ラベルノードに正解ラベルを代入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31FD6E-4685-6FB0-1E79-638DB6375764}"/>
                  </a:ext>
                </a:extLst>
              </p:cNvPr>
              <p:cNvSpPr txBox="1"/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31FD6E-4685-6FB0-1E79-638DB6375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76" y="4046237"/>
                <a:ext cx="234038" cy="215444"/>
              </a:xfrm>
              <a:prstGeom prst="rect">
                <a:avLst/>
              </a:prstGeom>
              <a:blipFill>
                <a:blip r:embed="rId12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6E49D92-BB87-6A7A-F8F8-36D5890FDC37}"/>
                  </a:ext>
                </a:extLst>
              </p:cNvPr>
              <p:cNvSpPr txBox="1"/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6E49D92-BB87-6A7A-F8F8-36D5890FD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26" y="3991324"/>
                <a:ext cx="234038" cy="215444"/>
              </a:xfrm>
              <a:prstGeom prst="rect">
                <a:avLst/>
              </a:prstGeom>
              <a:blipFill>
                <a:blip r:embed="rId13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8E40AF-81C9-67EA-0A53-CD19B0810884}"/>
                  </a:ext>
                </a:extLst>
              </p:cNvPr>
              <p:cNvSpPr txBox="1"/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8E40AF-81C9-67EA-0A53-CD19B0810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34" y="2772816"/>
                <a:ext cx="234038" cy="215444"/>
              </a:xfrm>
              <a:prstGeom prst="rect">
                <a:avLst/>
              </a:prstGeom>
              <a:blipFill>
                <a:blip r:embed="rId14"/>
                <a:stretch>
                  <a:fillRect l="-15789" r="-15789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3E1EE9A-0DCF-4133-909D-968A7B98D064}"/>
                  </a:ext>
                </a:extLst>
              </p:cNvPr>
              <p:cNvSpPr txBox="1"/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3E1EE9A-0DCF-4133-909D-968A7B98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88" y="2564490"/>
                <a:ext cx="248466" cy="215444"/>
              </a:xfrm>
              <a:prstGeom prst="rect">
                <a:avLst/>
              </a:prstGeom>
              <a:blipFill>
                <a:blip r:embed="rId15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42EDF26-9394-0996-249C-E36905F015AE}"/>
                  </a:ext>
                </a:extLst>
              </p:cNvPr>
              <p:cNvSpPr txBox="1"/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42EDF26-9394-0996-249C-E36905F0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89" y="4254279"/>
                <a:ext cx="248465" cy="215444"/>
              </a:xfrm>
              <a:prstGeom prst="rect">
                <a:avLst/>
              </a:prstGeom>
              <a:blipFill>
                <a:blip r:embed="rId16"/>
                <a:stretch>
                  <a:fillRect l="-9524" r="-14286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E60B-555D-A2A1-D064-05D841A2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2025118-6BFA-C5D1-F76F-D9D7B4D59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327166"/>
            <a:ext cx="7772400" cy="2203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15BD47-67B6-398C-5463-85DB5CB234EE}"/>
                  </a:ext>
                </a:extLst>
              </p:cNvPr>
              <p:cNvSpPr txBox="1"/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745EB77-7222-272D-9468-B41F8EBF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51" y="4059685"/>
                <a:ext cx="207814" cy="215444"/>
              </a:xfrm>
              <a:prstGeom prst="rect">
                <a:avLst/>
              </a:prstGeom>
              <a:blipFill>
                <a:blip r:embed="rId4"/>
                <a:stretch>
                  <a:fillRect l="-5556" r="-555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FAFAB5-BE30-3539-E11F-81ACC8F6231C}"/>
                  </a:ext>
                </a:extLst>
              </p:cNvPr>
              <p:cNvSpPr txBox="1"/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8D1EAD-3245-D001-50C8-000C285DF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4" y="3075495"/>
                <a:ext cx="227049" cy="215444"/>
              </a:xfrm>
              <a:prstGeom prst="rect">
                <a:avLst/>
              </a:prstGeom>
              <a:blipFill>
                <a:blip r:embed="rId5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E0BEE7-B57E-29B7-EDF9-7371A5932292}"/>
                  </a:ext>
                </a:extLst>
              </p:cNvPr>
              <p:cNvSpPr txBox="1"/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0060AE-AEF7-07B0-D712-174A4E1D8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113" y="3643299"/>
                <a:ext cx="243080" cy="234616"/>
              </a:xfrm>
              <a:prstGeom prst="rect">
                <a:avLst/>
              </a:prstGeom>
              <a:blipFill>
                <a:blip r:embed="rId6"/>
                <a:stretch>
                  <a:fillRect l="-4762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4F4CA3-8BE5-A2E8-6A0A-2BEE461674C2}"/>
                  </a:ext>
                </a:extLst>
              </p:cNvPr>
              <p:cNvSpPr txBox="1"/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472C4CC-D14E-AFC6-EBE2-0ADB6FA62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52" y="2772817"/>
                <a:ext cx="479701" cy="201209"/>
              </a:xfrm>
              <a:prstGeom prst="rect">
                <a:avLst/>
              </a:prstGeom>
              <a:blipFill>
                <a:blip r:embed="rId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04BB26B-3177-1ED2-99C3-2D8C75DCDAD2}"/>
                  </a:ext>
                </a:extLst>
              </p:cNvPr>
              <p:cNvSpPr txBox="1"/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lpn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8C2CFA9-80BA-12EF-5754-B25A26AE3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32" y="2824092"/>
                <a:ext cx="479701" cy="201209"/>
              </a:xfrm>
              <a:prstGeom prst="rect">
                <a:avLst/>
              </a:prstGeom>
              <a:blipFill>
                <a:blip r:embed="rId8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AC25A92-430C-485F-2024-FDF8F6982A29}"/>
                  </a:ext>
                </a:extLst>
              </p:cNvPr>
              <p:cNvSpPr txBox="1"/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91680D1-939D-AD6C-1AFF-85FEE9B67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44" y="2874286"/>
                <a:ext cx="479701" cy="201209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3BFBD14-8B05-F1B0-D54E-61AFBD03E459}"/>
                  </a:ext>
                </a:extLst>
              </p:cNvPr>
              <p:cNvSpPr txBox="1"/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lp</m:t>
                          </m:r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23368B-6A9C-9556-6585-C15F9F246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7" y="2672212"/>
                <a:ext cx="479701" cy="201209"/>
              </a:xfrm>
              <a:prstGeom prst="rect">
                <a:avLst/>
              </a:prstGeom>
              <a:blipFill>
                <a:blip r:embed="rId10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E4E6A8B-1BE5-C141-1558-8C04D29E60D8}"/>
              </a:ext>
            </a:extLst>
          </p:cNvPr>
          <p:cNvSpPr txBox="1"/>
          <p:nvPr/>
        </p:nvSpPr>
        <p:spPr>
          <a:xfrm>
            <a:off x="2209800" y="1874806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Learn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関数実行前に正解ラベルノードに正解ラベルを代入</a:t>
            </a:r>
            <a:endParaRPr kumimoji="1" lang="ja-JP" altLang="en-US" sz="1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483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461</Words>
  <Application>Microsoft Macintosh PowerPoint</Application>
  <PresentationFormat>ワイド画面</PresentationFormat>
  <Paragraphs>238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Meiryo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Ryuji Mishima</dc:creator>
  <cp:lastModifiedBy>Ryuji Mishima</cp:lastModifiedBy>
  <cp:revision>2</cp:revision>
  <dcterms:created xsi:type="dcterms:W3CDTF">2025-01-25T23:49:06Z</dcterms:created>
  <dcterms:modified xsi:type="dcterms:W3CDTF">2025-01-31T05:32:08Z</dcterms:modified>
</cp:coreProperties>
</file>