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5" r:id="rId2"/>
    <p:sldId id="256" r:id="rId3"/>
    <p:sldId id="257" r:id="rId4"/>
    <p:sldId id="264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2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66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1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9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2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31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33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8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6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5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81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106A-D3E0-4C8B-B586-8B0875093AF9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CF3CD7-6A43-42A5-BECC-216B6DAE8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ナモンシラーン戦記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YAMAKIN GAMES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711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VR</a:t>
            </a:r>
            <a:r>
              <a:rPr kumimoji="1" lang="ja-JP" altLang="en-US" sz="2400" dirty="0" smtClean="0"/>
              <a:t>シューティング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スコア制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敵が無限に出てくる。倒すとポイントが入る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プレイヤーの体力がゼロになるまでエンドレス</a:t>
            </a:r>
            <a:endParaRPr lang="en-US" altLang="ja-JP" sz="2400" dirty="0" smtClean="0"/>
          </a:p>
          <a:p>
            <a:r>
              <a:rPr kumimoji="1" lang="ja-JP" altLang="en-US" sz="2400" dirty="0"/>
              <a:t>敵</a:t>
            </a:r>
            <a:r>
              <a:rPr kumimoji="1" lang="ja-JP" altLang="en-US" sz="2400" dirty="0" smtClean="0"/>
              <a:t>がプレイヤーに向かって突進する</a:t>
            </a:r>
            <a:endParaRPr kumimoji="1" lang="en-US" altLang="ja-JP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811905" y="3827802"/>
            <a:ext cx="3118757" cy="252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0336586" y="5847668"/>
            <a:ext cx="138793" cy="138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9086850" y="5882367"/>
            <a:ext cx="661307" cy="6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5400000">
            <a:off x="10075328" y="4676997"/>
            <a:ext cx="661307" cy="6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8350781">
            <a:off x="10825432" y="5027266"/>
            <a:ext cx="661307" cy="6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11098340" y="5886656"/>
            <a:ext cx="661307" cy="6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2317781">
            <a:off x="9206146" y="4943380"/>
            <a:ext cx="661307" cy="17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8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中心に固定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弓矢と剣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弓を</a:t>
            </a:r>
            <a:r>
              <a:rPr lang="ja-JP" altLang="en-US" sz="2400" dirty="0" smtClean="0"/>
              <a:t>引く</a:t>
            </a:r>
            <a:r>
              <a:rPr lang="ja-JP" altLang="en-US" sz="2400" dirty="0"/>
              <a:t>とき</a:t>
            </a:r>
            <a:r>
              <a:rPr lang="ja-JP" altLang="en-US" sz="2400" dirty="0" smtClean="0"/>
              <a:t>はガイドライン</a:t>
            </a:r>
            <a:endParaRPr lang="en-US" altLang="ja-JP" sz="2400" dirty="0" smtClean="0"/>
          </a:p>
          <a:p>
            <a:r>
              <a:rPr kumimoji="1" lang="ja-JP" altLang="en-US" sz="2400" dirty="0"/>
              <a:t>ＨＰ制</a:t>
            </a:r>
          </a:p>
        </p:txBody>
      </p:sp>
    </p:spTree>
    <p:extLst>
      <p:ext uri="{BB962C8B-B14F-4D97-AF65-F5344CB8AC3E}">
        <p14:creationId xmlns:p14="http://schemas.microsoft.com/office/powerpoint/2010/main" val="10259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剣（片手）</a:t>
            </a:r>
            <a:endParaRPr kumimoji="1" lang="ja-JP" altLang="en-US" dirty="0"/>
          </a:p>
        </p:txBody>
      </p:sp>
      <p:pic>
        <p:nvPicPr>
          <p:cNvPr id="1030" name="Picture 6" descr="https://cdn.discordapp.com/attachments/832439170273640462/839692565753626644/1883982084579f215c6daea0027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4309" y="2549525"/>
            <a:ext cx="281320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弓（両手）</a:t>
            </a:r>
            <a:endParaRPr kumimoji="1" lang="ja-JP" altLang="en-US" dirty="0"/>
          </a:p>
        </p:txBody>
      </p:sp>
      <p:pic>
        <p:nvPicPr>
          <p:cNvPr id="1028" name="Picture 4" descr="アーチェリーとは - コトバンク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3919" y="2546350"/>
            <a:ext cx="42259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徹底比較！VRコントローラー11種の特徴・使用感 | Mogura V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23712" flipV="1">
            <a:off x="4815650" y="3142727"/>
            <a:ext cx="1246616" cy="92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徹底比較！VRコントローラー11種の特徴・使用感 | Mogura V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8534" flipH="1">
            <a:off x="7526043" y="3812576"/>
            <a:ext cx="1450035" cy="8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徹底比較！VRコントローラー11種の特徴・使用感 | Mogura VR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8411" flipV="1">
            <a:off x="8930756" y="3522174"/>
            <a:ext cx="1361721" cy="8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16729" y="6000750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一撃必殺。リーチが短い。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23919" y="5984421"/>
            <a:ext cx="42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リーチが長い。攻撃力は低い。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195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453243"/>
            <a:ext cx="8915400" cy="5257800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魔法　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火（</a:t>
            </a:r>
            <a:r>
              <a:rPr lang="ja-JP" altLang="en-US" sz="2400" dirty="0" smtClean="0"/>
              <a:t>スリップダメージ。）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水（移動速度が</a:t>
            </a:r>
            <a:r>
              <a:rPr lang="ja-JP" altLang="en-US" sz="2400" dirty="0" smtClean="0"/>
              <a:t>下がる。自分が炎状態の場合、</a:t>
            </a:r>
            <a:r>
              <a:rPr lang="ja-JP" altLang="en-US" sz="2400" dirty="0"/>
              <a:t>体力減少</a:t>
            </a:r>
            <a:r>
              <a:rPr lang="ja-JP" altLang="en-US" sz="2400" dirty="0" smtClean="0"/>
              <a:t>を止める。）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雷（動きを完全に止める。水より効果は短い</a:t>
            </a:r>
            <a:r>
              <a:rPr lang="ja-JP" altLang="en-US" sz="2400" dirty="0" smtClean="0"/>
              <a:t>）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風（</a:t>
            </a:r>
            <a:r>
              <a:rPr lang="ja-JP" altLang="en-US" sz="2400" dirty="0" smtClean="0"/>
              <a:t>ノックバック。敵</a:t>
            </a:r>
            <a:r>
              <a:rPr lang="ja-JP" altLang="en-US" sz="2400" dirty="0"/>
              <a:t>を飛ばして後ろに下げる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r>
              <a:rPr kumimoji="1" lang="ja-JP" altLang="en-US" sz="2400" dirty="0"/>
              <a:t>火状態</a:t>
            </a:r>
            <a:r>
              <a:rPr kumimoji="1" lang="ja-JP" altLang="en-US" sz="2400" dirty="0" smtClean="0"/>
              <a:t>の敵に水出すと大ダメージ＋スリップダメージ解除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　　　　　　風で周りに火が広がる</a:t>
            </a:r>
            <a:endParaRPr lang="en-US" altLang="ja-JP" sz="2400" dirty="0"/>
          </a:p>
          <a:p>
            <a:r>
              <a:rPr lang="ja-JP" altLang="en-US" sz="2400" dirty="0"/>
              <a:t>雷を出す</a:t>
            </a:r>
            <a:r>
              <a:rPr lang="ja-JP" altLang="en-US" sz="2400" dirty="0" smtClean="0"/>
              <a:t>とき、水状態の敵は全員ダメージが入る。動きが止まる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カートリッジで魔法を選択。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秒以上チャージすると魔法発動。チャージしない場合、普通の弓になる。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34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360</a:t>
            </a:r>
            <a:r>
              <a:rPr kumimoji="1" lang="ja-JP" altLang="en-US" sz="2400" dirty="0" smtClean="0"/>
              <a:t>度迫ってくる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斜め上もある</a:t>
            </a:r>
            <a:endParaRPr kumimoji="1" lang="en-US" altLang="ja-JP" sz="2400" dirty="0" smtClean="0"/>
          </a:p>
          <a:p>
            <a:r>
              <a:rPr lang="ja-JP" altLang="en-US" sz="2400" dirty="0"/>
              <a:t>体力性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小さいの（剣で一撃、弓で</a:t>
            </a:r>
            <a:r>
              <a:rPr lang="en-US" altLang="ja-JP" sz="2400" dirty="0" smtClean="0"/>
              <a:t>2</a:t>
            </a:r>
            <a:r>
              <a:rPr lang="ja-JP" altLang="en-US" sz="2400" dirty="0" err="1" smtClean="0"/>
              <a:t>，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発）炎属性。攻撃を食らうと　プレイヤーが炎状態に。</a:t>
            </a:r>
            <a:endParaRPr lang="en-US" altLang="ja-JP" sz="2400" dirty="0" smtClean="0"/>
          </a:p>
          <a:p>
            <a:r>
              <a:rPr lang="ja-JP" altLang="en-US" sz="2400" dirty="0" smtClean="0"/>
              <a:t>弓兵（弓で</a:t>
            </a:r>
            <a:r>
              <a:rPr lang="en-US" altLang="ja-JP" sz="2400" dirty="0" smtClean="0"/>
              <a:t>2</a:t>
            </a:r>
            <a:r>
              <a:rPr lang="ja-JP" altLang="en-US" sz="2400" dirty="0" err="1" smtClean="0"/>
              <a:t>，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発。近づかない）</a:t>
            </a:r>
            <a:endParaRPr lang="en-US" altLang="ja-JP" sz="2400" dirty="0"/>
          </a:p>
          <a:p>
            <a:r>
              <a:rPr lang="ja-JP" altLang="en-US" sz="2400" dirty="0" smtClean="0"/>
              <a:t>でかいの（剣で</a:t>
            </a:r>
            <a:r>
              <a:rPr lang="en-US" altLang="ja-JP" sz="2400" dirty="0" smtClean="0"/>
              <a:t>2</a:t>
            </a:r>
            <a:r>
              <a:rPr lang="ja-JP" altLang="en-US" sz="2400" dirty="0" err="1" smtClean="0"/>
              <a:t>，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発、弓で</a:t>
            </a:r>
            <a:r>
              <a:rPr lang="en-US" altLang="ja-JP" sz="2400" dirty="0" smtClean="0"/>
              <a:t>5</a:t>
            </a:r>
            <a:r>
              <a:rPr lang="ja-JP" altLang="en-US" sz="2400" dirty="0" err="1" smtClean="0"/>
              <a:t>，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発。魔法攻撃推奨）</a:t>
            </a:r>
            <a:endParaRPr lang="en-US" altLang="ja-JP" sz="2400" dirty="0" smtClean="0"/>
          </a:p>
          <a:p>
            <a:r>
              <a:rPr lang="en-US" altLang="ja-JP" sz="2400" dirty="0" smtClean="0"/>
              <a:t>3</a:t>
            </a:r>
            <a:r>
              <a:rPr lang="ja-JP" altLang="en-US" sz="2400" dirty="0" smtClean="0"/>
              <a:t>ウェイブ制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29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右矢印 43"/>
          <p:cNvSpPr/>
          <p:nvPr/>
        </p:nvSpPr>
        <p:spPr>
          <a:xfrm rot="5400000">
            <a:off x="3571867" y="3172461"/>
            <a:ext cx="3446951" cy="51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3590" y="5154985"/>
            <a:ext cx="2128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失敗：スコア画面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29865" y="3235759"/>
            <a:ext cx="19594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ポーズ</a:t>
            </a:r>
            <a:endParaRPr kumimoji="1" lang="ja-JP" altLang="en-US" dirty="0"/>
          </a:p>
        </p:txBody>
      </p:sp>
      <p:sp>
        <p:nvSpPr>
          <p:cNvPr id="48" name="曲折矢印 47"/>
          <p:cNvSpPr/>
          <p:nvPr/>
        </p:nvSpPr>
        <p:spPr>
          <a:xfrm>
            <a:off x="3561795" y="2215004"/>
            <a:ext cx="683489" cy="1150589"/>
          </a:xfrm>
          <a:prstGeom prst="bentArrow">
            <a:avLst>
              <a:gd name="adj1" fmla="val 29490"/>
              <a:gd name="adj2" fmla="val 36246"/>
              <a:gd name="adj3" fmla="val 32575"/>
              <a:gd name="adj4" fmla="val 6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23590" y="3238171"/>
            <a:ext cx="19594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中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23590" y="4196588"/>
            <a:ext cx="19594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多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3590" y="2279754"/>
            <a:ext cx="2128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敵の沸くペース少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23590" y="1338745"/>
            <a:ext cx="19594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9" name="屈折矢印 48"/>
          <p:cNvSpPr/>
          <p:nvPr/>
        </p:nvSpPr>
        <p:spPr>
          <a:xfrm rot="5400000">
            <a:off x="5680785" y="5065953"/>
            <a:ext cx="1023166" cy="1939895"/>
          </a:xfrm>
          <a:prstGeom prst="bentUpArrow">
            <a:avLst>
              <a:gd name="adj1" fmla="val 15425"/>
              <a:gd name="adj2" fmla="val 1742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屈折矢印 49"/>
          <p:cNvSpPr/>
          <p:nvPr/>
        </p:nvSpPr>
        <p:spPr>
          <a:xfrm rot="10800000">
            <a:off x="5138053" y="447967"/>
            <a:ext cx="2378311" cy="873380"/>
          </a:xfrm>
          <a:prstGeom prst="bentUpArrow">
            <a:avLst>
              <a:gd name="adj1" fmla="val 16294"/>
              <a:gd name="adj2" fmla="val 20326"/>
              <a:gd name="adj3" fmla="val 25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上矢印 50"/>
          <p:cNvSpPr/>
          <p:nvPr/>
        </p:nvSpPr>
        <p:spPr>
          <a:xfrm>
            <a:off x="7028889" y="628651"/>
            <a:ext cx="487475" cy="5918834"/>
          </a:xfrm>
          <a:prstGeom prst="upArrow">
            <a:avLst>
              <a:gd name="adj1" fmla="val 366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左右矢印 51"/>
          <p:cNvSpPr/>
          <p:nvPr/>
        </p:nvSpPr>
        <p:spPr>
          <a:xfrm>
            <a:off x="3167599" y="3273724"/>
            <a:ext cx="1077686" cy="315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屈折矢印 54"/>
          <p:cNvSpPr/>
          <p:nvPr/>
        </p:nvSpPr>
        <p:spPr>
          <a:xfrm rot="5400000">
            <a:off x="3344844" y="3714795"/>
            <a:ext cx="1118651" cy="6822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曲折矢印 55"/>
          <p:cNvSpPr/>
          <p:nvPr/>
        </p:nvSpPr>
        <p:spPr>
          <a:xfrm>
            <a:off x="2063247" y="1321347"/>
            <a:ext cx="2160342" cy="1898702"/>
          </a:xfrm>
          <a:prstGeom prst="bentArrow">
            <a:avLst>
              <a:gd name="adj1" fmla="val 11811"/>
              <a:gd name="adj2" fmla="val 11550"/>
              <a:gd name="adj3" fmla="val 15375"/>
              <a:gd name="adj4" fmla="val 306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つくるもの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5306786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タイトル</a:t>
            </a:r>
            <a:r>
              <a:rPr kumimoji="1" lang="ja-JP" altLang="en-US" sz="2400" dirty="0" smtClean="0"/>
              <a:t>画面　三浦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ゲームシーン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ステージ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プレイヤー武器→ロリの聖水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敵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種類（小、大、弓）→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突進して攻撃（小、大）動かずに射撃（弓）→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体力ゲージ</a:t>
            </a:r>
            <a:r>
              <a:rPr lang="ja-JP" altLang="en-US" sz="2400" dirty="0" smtClean="0"/>
              <a:t>→山田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UI</a:t>
            </a:r>
            <a:r>
              <a:rPr lang="ja-JP" altLang="en-US" sz="2400" dirty="0" smtClean="0"/>
              <a:t>→山田</a:t>
            </a:r>
            <a:endParaRPr lang="en-US" altLang="ja-JP" sz="2400" dirty="0" smtClean="0"/>
          </a:p>
          <a:p>
            <a:r>
              <a:rPr lang="ja-JP" altLang="en-US" sz="2400" dirty="0"/>
              <a:t>ポーズ</a:t>
            </a:r>
            <a:endParaRPr lang="en-US" altLang="ja-JP" sz="2400" dirty="0" smtClean="0"/>
          </a:p>
          <a:p>
            <a:r>
              <a:rPr lang="ja-JP" altLang="en-US" sz="2400" dirty="0" smtClean="0"/>
              <a:t>リザルト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スコア表示</a:t>
            </a:r>
            <a:r>
              <a:rPr lang="ja-JP" altLang="en-US" sz="2400" dirty="0" smtClean="0"/>
              <a:t>→山田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94658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つくるもの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プレイヤー武器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敵が沸くペース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段階→</a:t>
            </a:r>
            <a:endParaRPr kumimoji="1" lang="en-US" altLang="ja-JP" sz="2400" dirty="0" smtClean="0"/>
          </a:p>
          <a:p>
            <a:r>
              <a:rPr lang="ja-JP" altLang="en-US" sz="2400" dirty="0"/>
              <a:t>タイトル・</a:t>
            </a:r>
            <a:r>
              <a:rPr lang="ja-JP" altLang="en-US" sz="2400" dirty="0" smtClean="0"/>
              <a:t>リザルト　三浦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デバフ</a:t>
            </a:r>
            <a:endParaRPr kumimoji="1" lang="en-US" altLang="ja-JP" sz="2400" dirty="0" smtClean="0"/>
          </a:p>
          <a:p>
            <a:r>
              <a:rPr lang="ja-JP" altLang="en-US" sz="2400" dirty="0"/>
              <a:t>敵を倒した時</a:t>
            </a:r>
            <a:r>
              <a:rPr lang="ja-JP" altLang="en-US" sz="2400" dirty="0" smtClean="0"/>
              <a:t>のポイント加算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36284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847</TotalTime>
  <Words>84</Words>
  <Application>Microsoft Office PowerPoint</Application>
  <PresentationFormat>ワイド画面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Century Gothic</vt:lpstr>
      <vt:lpstr>Wingdings 3</vt:lpstr>
      <vt:lpstr>ウィスプ</vt:lpstr>
      <vt:lpstr>ナモンシラーン戦記</vt:lpstr>
      <vt:lpstr>スタイル</vt:lpstr>
      <vt:lpstr>プレイヤー</vt:lpstr>
      <vt:lpstr>プレイヤー</vt:lpstr>
      <vt:lpstr>プレイヤー</vt:lpstr>
      <vt:lpstr>敵</vt:lpstr>
      <vt:lpstr>PowerPoint プレゼンテーション</vt:lpstr>
      <vt:lpstr>つくるもの</vt:lpstr>
      <vt:lpstr>つくるもの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スタイル</dc:title>
  <dc:creator>Microsoft アカウント</dc:creator>
  <cp:lastModifiedBy>Microsoft アカウント</cp:lastModifiedBy>
  <cp:revision>26</cp:revision>
  <dcterms:created xsi:type="dcterms:W3CDTF">2021-04-13T02:34:38Z</dcterms:created>
  <dcterms:modified xsi:type="dcterms:W3CDTF">2021-05-25T06:56:22Z</dcterms:modified>
</cp:coreProperties>
</file>