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fedebe, Onochie" userId="1baad342-742c-4b27-b5a9-52c5c59984a0" providerId="ADAL" clId="{BA80F8BB-5E3E-40BB-B133-1EB59005FA0C}"/>
    <pc:docChg chg="modSld">
      <pc:chgData name="Ifedebe, Onochie" userId="1baad342-742c-4b27-b5a9-52c5c59984a0" providerId="ADAL" clId="{BA80F8BB-5E3E-40BB-B133-1EB59005FA0C}" dt="2023-04-18T20:53:51.149" v="32" actId="208"/>
      <pc:docMkLst>
        <pc:docMk/>
      </pc:docMkLst>
      <pc:sldChg chg="modSp mod">
        <pc:chgData name="Ifedebe, Onochie" userId="1baad342-742c-4b27-b5a9-52c5c59984a0" providerId="ADAL" clId="{BA80F8BB-5E3E-40BB-B133-1EB59005FA0C}" dt="2023-04-18T20:53:51.149" v="32" actId="208"/>
        <pc:sldMkLst>
          <pc:docMk/>
          <pc:sldMk cId="862348648" sldId="256"/>
        </pc:sldMkLst>
        <pc:spChg chg="mod">
          <ac:chgData name="Ifedebe, Onochie" userId="1baad342-742c-4b27-b5a9-52c5c59984a0" providerId="ADAL" clId="{BA80F8BB-5E3E-40BB-B133-1EB59005FA0C}" dt="2023-04-18T20:53:42.225" v="31" actId="208"/>
          <ac:spMkLst>
            <pc:docMk/>
            <pc:sldMk cId="862348648" sldId="256"/>
            <ac:spMk id="72" creationId="{B0F5030B-4C71-0258-8DAD-B2CCAAD4E5BB}"/>
          </ac:spMkLst>
        </pc:spChg>
        <pc:spChg chg="mod">
          <ac:chgData name="Ifedebe, Onochie" userId="1baad342-742c-4b27-b5a9-52c5c59984a0" providerId="ADAL" clId="{BA80F8BB-5E3E-40BB-B133-1EB59005FA0C}" dt="2023-04-18T20:52:33.208" v="9" actId="14100"/>
          <ac:spMkLst>
            <pc:docMk/>
            <pc:sldMk cId="862348648" sldId="256"/>
            <ac:spMk id="73" creationId="{F32DA919-2EDA-98D0-E49B-D7E4781A4DED}"/>
          </ac:spMkLst>
        </pc:spChg>
        <pc:spChg chg="mod">
          <ac:chgData name="Ifedebe, Onochie" userId="1baad342-742c-4b27-b5a9-52c5c59984a0" providerId="ADAL" clId="{BA80F8BB-5E3E-40BB-B133-1EB59005FA0C}" dt="2023-04-18T20:53:15.530" v="30" actId="1037"/>
          <ac:spMkLst>
            <pc:docMk/>
            <pc:sldMk cId="862348648" sldId="256"/>
            <ac:spMk id="80" creationId="{9D155ADE-3736-3505-AFC7-C60BE07A9AE2}"/>
          </ac:spMkLst>
        </pc:spChg>
        <pc:spChg chg="mod">
          <ac:chgData name="Ifedebe, Onochie" userId="1baad342-742c-4b27-b5a9-52c5c59984a0" providerId="ADAL" clId="{BA80F8BB-5E3E-40BB-B133-1EB59005FA0C}" dt="2023-04-18T20:52:59.802" v="18" actId="1037"/>
          <ac:spMkLst>
            <pc:docMk/>
            <pc:sldMk cId="862348648" sldId="256"/>
            <ac:spMk id="89" creationId="{9018C831-51D8-AEC7-9B0F-E730BF7F2666}"/>
          </ac:spMkLst>
        </pc:spChg>
        <pc:spChg chg="mod">
          <ac:chgData name="Ifedebe, Onochie" userId="1baad342-742c-4b27-b5a9-52c5c59984a0" providerId="ADAL" clId="{BA80F8BB-5E3E-40BB-B133-1EB59005FA0C}" dt="2023-04-18T20:53:06.802" v="19" actId="20577"/>
          <ac:spMkLst>
            <pc:docMk/>
            <pc:sldMk cId="862348648" sldId="256"/>
            <ac:spMk id="94" creationId="{90B8974E-F671-6D11-F469-DC058D0A6A02}"/>
          </ac:spMkLst>
        </pc:spChg>
        <pc:cxnChg chg="mod">
          <ac:chgData name="Ifedebe, Onochie" userId="1baad342-742c-4b27-b5a9-52c5c59984a0" providerId="ADAL" clId="{BA80F8BB-5E3E-40BB-B133-1EB59005FA0C}" dt="2023-04-18T20:53:51.149" v="32" actId="208"/>
          <ac:cxnSpMkLst>
            <pc:docMk/>
            <pc:sldMk cId="862348648" sldId="256"/>
            <ac:cxnSpMk id="123" creationId="{AE792218-ED8B-F039-5068-061170285C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DBCE-86E9-FF95-C99A-02C285F68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BB325-84FC-AC06-4DAF-14F4BB895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25DC0-EE09-2841-FE30-C30E8AEC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03B5-885E-4314-8458-13BAE06D0A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B884D-28AE-9D50-5323-3E21063E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C465B-8CDF-12FE-6C57-EFBC20DE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756B-92D9-45D0-BFD9-0FD337947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3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1E3E-E49D-8E53-9A3A-8459FB77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37C26-C566-DEEE-BA20-785D5FB9F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78401-1453-B230-2F0A-65CF559A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03B5-885E-4314-8458-13BAE06D0A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57BB1-9CC4-3A97-2540-EEDAA5CB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5B73-C7EC-9BED-D0FB-95FAC010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756B-92D9-45D0-BFD9-0FD337947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1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5D967-EC2E-7606-AB5F-A7F52F8F6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204C3-91FE-C621-CB06-D24914AB6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671A9-CCA9-92CB-D32D-80CED6FA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03B5-885E-4314-8458-13BAE06D0A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3CDD4-2605-3CB6-3A9F-519348DA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8F650-0AA9-49C2-E956-94C79855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756B-92D9-45D0-BFD9-0FD337947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2D1C-C8D2-9A3D-DF04-E587D452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46D9-E34F-3CC2-B588-F0465CDA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2DAC0-4FD4-E7BA-EC89-B4A22B3B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03B5-885E-4314-8458-13BAE06D0A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8E65E-8B6C-F8FE-3DDA-1B605FE0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E5E9A-1A8D-BE19-1221-746FC436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756B-92D9-45D0-BFD9-0FD337947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9C2C-5CFF-CD79-1B74-9C21D6BB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12335-B1D5-6FB2-8707-A6E779565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A6EE-54C1-2D8E-1154-39CA5191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03B5-885E-4314-8458-13BAE06D0A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6ACEC-5E0C-0E99-D607-34C6AADD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3E019-0B69-B7D7-BE8D-5C3D7499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756B-92D9-45D0-BFD9-0FD337947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4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235B-BD12-F222-5C9D-A22AC73F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8C4F8-8ED0-5FB8-55E2-CEB08B00E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93728-97F4-1DB5-D4EF-BEF02D68E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6BC37-8548-268A-7491-AB2DF339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03B5-885E-4314-8458-13BAE06D0A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2511D-949A-EEBB-162E-4C5E070E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E3615-3BCE-1DD0-4703-8BE722E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756B-92D9-45D0-BFD9-0FD337947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7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86AB-1DC0-75A2-A072-31E71D18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E2E8-F4C1-E8AF-746F-6AA908E2B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B9EE5-156F-26A7-F690-939F7EE3E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3473A-F367-3542-EE26-1535B839E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02E78-6CA9-B4B5-A02E-60E7F27E5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E9BBA-2061-CAC0-CF9F-E1DCE461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03B5-885E-4314-8458-13BAE06D0A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C7B17-95F0-DF55-F6B2-713B82AE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67E9B-2EC7-4DF2-65AD-B9F6B11E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756B-92D9-45D0-BFD9-0FD337947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0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477B-8D72-66AB-27EB-54597428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36A8C-1528-7193-7025-292654C6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03B5-885E-4314-8458-13BAE06D0A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F5A6C-1A3A-8242-72A3-373DB3CF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8D95B-5739-58A5-1D1F-68C53697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756B-92D9-45D0-BFD9-0FD337947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8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05EB5-BB4F-D815-5BE6-E72B4F52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03B5-885E-4314-8458-13BAE06D0A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92375-48ED-BFFC-3D26-E4DEE6C4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07517-74E5-82C5-3280-26FC8CD1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756B-92D9-45D0-BFD9-0FD337947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3EA3-8CC8-957F-0761-06578254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BFDB-4BE0-9EC5-5E1A-F27A66A8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DFEE5-52FC-7457-76AA-F85FFE64D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AFC77-CA9B-C1E2-133D-72CFB7F9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03B5-885E-4314-8458-13BAE06D0A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C5AC5-7075-B02D-5CFB-080E73DD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4BD03-7DF3-9AEB-4A79-51586B25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756B-92D9-45D0-BFD9-0FD337947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7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2308-8106-EE3B-15ED-9CA097F2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0D1E0-BB42-AF12-E78B-8649ADC15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328C-995C-A1E1-2C48-7FB1D2A36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D1108-E9D8-BA57-5001-285F2256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03B5-885E-4314-8458-13BAE06D0A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6B6D8-CAC1-00D3-CC11-DD910BC5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2606F-5D1A-7674-B809-D02DAC2C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756B-92D9-45D0-BFD9-0FD337947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9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004A8-F67F-6B43-336C-AC7C2AF5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80E37-7D54-9824-CE54-6C3180313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7242C-F197-14B4-5630-17848AE9F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C03B5-885E-4314-8458-13BAE06D0A0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E683-DD0F-FD57-3496-E09D4C9AB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DCF98-1A01-3A5F-DA31-375F4C04F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756B-92D9-45D0-BFD9-0FD337947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5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A2D0E7C-EDC2-DD7A-E508-34C107E9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50" y="439081"/>
            <a:ext cx="5022550" cy="635553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4CE006-1314-2110-E02B-DAE1FEF0D27A}"/>
              </a:ext>
            </a:extLst>
          </p:cNvPr>
          <p:cNvSpPr/>
          <p:nvPr/>
        </p:nvSpPr>
        <p:spPr>
          <a:xfrm>
            <a:off x="570364" y="398352"/>
            <a:ext cx="5607113" cy="635553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08F192B-4908-6509-9F89-FB2E375D0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7" y="398352"/>
            <a:ext cx="525101" cy="52510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B21F6880-9AC4-7FCB-3033-F2129228E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7" y="2697178"/>
            <a:ext cx="897048" cy="897048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F9324F6B-CC0E-C87E-18C5-E874164023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967" y="2268978"/>
            <a:ext cx="478177" cy="525101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1B5439DA-B026-4818-63FC-8C0485D75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967" y="1142398"/>
            <a:ext cx="482594" cy="544348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219125CB-82F2-404E-609E-EF8BB0FA9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83434" y="3616848"/>
            <a:ext cx="831600" cy="622897"/>
          </a:xfrm>
          <a:prstGeom prst="rect">
            <a:avLst/>
          </a:prstGeom>
        </p:spPr>
      </p:pic>
      <p:pic>
        <p:nvPicPr>
          <p:cNvPr id="23" name="Picture 22" descr="Chart, icon, funnel chart&#10;&#10;Description automatically generated">
            <a:extLst>
              <a:ext uri="{FF2B5EF4-FFF2-40B4-BE49-F238E27FC236}">
                <a16:creationId xmlns:a16="http://schemas.microsoft.com/office/drawing/2014/main" id="{005922D7-6416-EC4E-EC95-4706BEDE48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537" y="5545620"/>
            <a:ext cx="761481" cy="761481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0EB20612-0D43-3AB3-D83C-FA6D224DB5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271" y="3002481"/>
            <a:ext cx="744708" cy="761481"/>
          </a:xfrm>
          <a:prstGeom prst="rect">
            <a:avLst/>
          </a:prstGeom>
        </p:spPr>
      </p:pic>
      <p:pic>
        <p:nvPicPr>
          <p:cNvPr id="28" name="Picture 27" descr="Icon&#10;&#10;Description automatically generated with low confidence">
            <a:extLst>
              <a:ext uri="{FF2B5EF4-FFF2-40B4-BE49-F238E27FC236}">
                <a16:creationId xmlns:a16="http://schemas.microsoft.com/office/drawing/2014/main" id="{AF030555-1DE4-3C42-2BB4-868F87337B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8087" y="1760366"/>
            <a:ext cx="574396" cy="6954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185C09A-B7E4-29B5-C227-DA720645E5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60203" y="1774122"/>
            <a:ext cx="573074" cy="695004"/>
          </a:xfrm>
          <a:prstGeom prst="rect">
            <a:avLst/>
          </a:prstGeom>
        </p:spPr>
      </p:pic>
      <p:pic>
        <p:nvPicPr>
          <p:cNvPr id="31" name="Picture 30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9653A975-A190-B1AA-B7BF-2FE31ECBB5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66" y="716756"/>
            <a:ext cx="777201" cy="891931"/>
          </a:xfrm>
          <a:prstGeom prst="rect">
            <a:avLst/>
          </a:prstGeom>
        </p:spPr>
      </p:pic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63AE2CF-D93F-7CAE-CC17-B20151BA83A7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4432577" y="2106401"/>
            <a:ext cx="1686616" cy="5953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4283F82-5FEF-0104-52DA-AE04B327C1BF}"/>
              </a:ext>
            </a:extLst>
          </p:cNvPr>
          <p:cNvSpPr txBox="1"/>
          <p:nvPr/>
        </p:nvSpPr>
        <p:spPr>
          <a:xfrm>
            <a:off x="8495589" y="1512804"/>
            <a:ext cx="777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AWS ELB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18C328-DFC2-852A-68AC-0EAD772B528A}"/>
              </a:ext>
            </a:extLst>
          </p:cNvPr>
          <p:cNvSpPr txBox="1"/>
          <p:nvPr/>
        </p:nvSpPr>
        <p:spPr>
          <a:xfrm>
            <a:off x="8009733" y="2393030"/>
            <a:ext cx="777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AWS EC2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61D371-1EC6-C067-91B4-4E7AA3B17C19}"/>
              </a:ext>
            </a:extLst>
          </p:cNvPr>
          <p:cNvSpPr txBox="1"/>
          <p:nvPr/>
        </p:nvSpPr>
        <p:spPr>
          <a:xfrm>
            <a:off x="8047635" y="3716672"/>
            <a:ext cx="1096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AWS Lambda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349A71-C4C7-B4EB-DF68-B38A16E1BC07}"/>
              </a:ext>
            </a:extLst>
          </p:cNvPr>
          <p:cNvSpPr txBox="1"/>
          <p:nvPr/>
        </p:nvSpPr>
        <p:spPr>
          <a:xfrm>
            <a:off x="8297604" y="6321149"/>
            <a:ext cx="777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AWS S3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0F5030B-4C71-0258-8DAD-B2CCAAD4E5BB}"/>
              </a:ext>
            </a:extLst>
          </p:cNvPr>
          <p:cNvSpPr/>
          <p:nvPr/>
        </p:nvSpPr>
        <p:spPr>
          <a:xfrm>
            <a:off x="7431474" y="550900"/>
            <a:ext cx="3876304" cy="606129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2DA919-2EDA-98D0-E49B-D7E4781A4DED}"/>
              </a:ext>
            </a:extLst>
          </p:cNvPr>
          <p:cNvSpPr txBox="1"/>
          <p:nvPr/>
        </p:nvSpPr>
        <p:spPr>
          <a:xfrm>
            <a:off x="2948951" y="5701232"/>
            <a:ext cx="155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Storing .tfstate file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155ADE-3736-3505-AFC7-C60BE07A9AE2}"/>
              </a:ext>
            </a:extLst>
          </p:cNvPr>
          <p:cNvSpPr txBox="1"/>
          <p:nvPr/>
        </p:nvSpPr>
        <p:spPr>
          <a:xfrm>
            <a:off x="4499577" y="3910875"/>
            <a:ext cx="188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Provisioning resources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D73933E-F742-A803-B258-98C9DCE503B1}"/>
              </a:ext>
            </a:extLst>
          </p:cNvPr>
          <p:cNvCxnSpPr>
            <a:stCxn id="15" idx="0"/>
            <a:endCxn id="17" idx="1"/>
          </p:cNvCxnSpPr>
          <p:nvPr/>
        </p:nvCxnSpPr>
        <p:spPr>
          <a:xfrm rot="5400000" flipH="1" flipV="1">
            <a:off x="2185600" y="1447811"/>
            <a:ext cx="165649" cy="2333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018C831-51D8-AEC7-9B0F-E730BF7F2666}"/>
              </a:ext>
            </a:extLst>
          </p:cNvPr>
          <p:cNvSpPr txBox="1"/>
          <p:nvPr/>
        </p:nvSpPr>
        <p:spPr>
          <a:xfrm>
            <a:off x="1586351" y="1190652"/>
            <a:ext cx="159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Testing/Deploying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5740D9D-C4C7-4BE5-9D12-7430DA2C9FCA}"/>
              </a:ext>
            </a:extLst>
          </p:cNvPr>
          <p:cNvCxnSpPr>
            <a:stCxn id="15" idx="0"/>
            <a:endCxn id="19" idx="1"/>
          </p:cNvCxnSpPr>
          <p:nvPr/>
        </p:nvCxnSpPr>
        <p:spPr>
          <a:xfrm rot="5400000" flipH="1" flipV="1">
            <a:off x="1627121" y="889332"/>
            <a:ext cx="1282606" cy="2333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0B8974E-F671-6D11-F469-DC058D0A6A02}"/>
              </a:ext>
            </a:extLst>
          </p:cNvPr>
          <p:cNvSpPr txBox="1"/>
          <p:nvPr/>
        </p:nvSpPr>
        <p:spPr>
          <a:xfrm>
            <a:off x="1556743" y="2297142"/>
            <a:ext cx="1530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Testing/Deploying</a:t>
            </a:r>
          </a:p>
        </p:txBody>
      </p:sp>
      <p:pic>
        <p:nvPicPr>
          <p:cNvPr id="112" name="Picture 1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B13C631-02DB-7444-6739-0A40BD7C25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78" y="459200"/>
            <a:ext cx="543302" cy="325981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9BD96C4-A312-87A1-5B47-85F06315E374}"/>
              </a:ext>
            </a:extLst>
          </p:cNvPr>
          <p:cNvSpPr txBox="1"/>
          <p:nvPr/>
        </p:nvSpPr>
        <p:spPr>
          <a:xfrm>
            <a:off x="9027062" y="2393030"/>
            <a:ext cx="777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AWS EC2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AE792218-ED8B-F039-5068-061170285C77}"/>
              </a:ext>
            </a:extLst>
          </p:cNvPr>
          <p:cNvCxnSpPr>
            <a:stCxn id="21" idx="1"/>
          </p:cNvCxnSpPr>
          <p:nvPr/>
        </p:nvCxnSpPr>
        <p:spPr>
          <a:xfrm flipV="1">
            <a:off x="2715034" y="3928296"/>
            <a:ext cx="4716440" cy="1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10AC2D42-9164-EFD8-88E2-6663345264D2}"/>
              </a:ext>
            </a:extLst>
          </p:cNvPr>
          <p:cNvCxnSpPr>
            <a:stCxn id="15" idx="2"/>
            <a:endCxn id="21" idx="3"/>
          </p:cNvCxnSpPr>
          <p:nvPr/>
        </p:nvCxnSpPr>
        <p:spPr>
          <a:xfrm rot="16200000" flipH="1">
            <a:off x="1325622" y="3370484"/>
            <a:ext cx="334071" cy="7815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Icon&#10;&#10;Description automatically generated">
            <a:extLst>
              <a:ext uri="{FF2B5EF4-FFF2-40B4-BE49-F238E27FC236}">
                <a16:creationId xmlns:a16="http://schemas.microsoft.com/office/drawing/2014/main" id="{9FFE493A-221B-1265-7867-CE49840C81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087" y="4055170"/>
            <a:ext cx="1190648" cy="1185356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D17EC5FC-A0AC-52B2-B413-1A5D3F753604}"/>
              </a:ext>
            </a:extLst>
          </p:cNvPr>
          <p:cNvSpPr txBox="1"/>
          <p:nvPr/>
        </p:nvSpPr>
        <p:spPr>
          <a:xfrm>
            <a:off x="9229867" y="5240526"/>
            <a:ext cx="87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AWS MSK</a:t>
            </a: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5F4CB4D8-1D32-664B-9D2D-4421A6217295}"/>
              </a:ext>
            </a:extLst>
          </p:cNvPr>
          <p:cNvCxnSpPr>
            <a:stCxn id="17" idx="3"/>
            <a:endCxn id="26" idx="1"/>
          </p:cNvCxnSpPr>
          <p:nvPr/>
        </p:nvCxnSpPr>
        <p:spPr>
          <a:xfrm>
            <a:off x="3913144" y="2531529"/>
            <a:ext cx="4236127" cy="851693"/>
          </a:xfrm>
          <a:prstGeom prst="bentConnector3">
            <a:avLst>
              <a:gd name="adj1" fmla="val 35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E31ACA6A-720E-A115-6BED-701BD056C3D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917561" y="1414572"/>
            <a:ext cx="4092172" cy="525101"/>
          </a:xfrm>
          <a:prstGeom prst="bentConnector3">
            <a:avLst>
              <a:gd name="adj1" fmla="val 36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8FED00C8-5F85-8DE1-F0B2-626EA808BC6A}"/>
              </a:ext>
            </a:extLst>
          </p:cNvPr>
          <p:cNvSpPr/>
          <p:nvPr/>
        </p:nvSpPr>
        <p:spPr>
          <a:xfrm>
            <a:off x="8009733" y="660902"/>
            <a:ext cx="1794530" cy="206458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6234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32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Ifedebe, Onochie</dc:creator>
  <cp:lastModifiedBy>Ifedebe, Onochie</cp:lastModifiedBy>
  <cp:revision>1</cp:revision>
  <dcterms:created xsi:type="dcterms:W3CDTF">2023-04-17T17:26:44Z</dcterms:created>
  <dcterms:modified xsi:type="dcterms:W3CDTF">2023-04-18T20:54:00Z</dcterms:modified>
</cp:coreProperties>
</file>