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9906000" cy="6858000" type="A4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784"/>
    <a:srgbClr val="969696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B3044E05-6662-47F7-8DF1-EB32BAF9BD9E}" type="datetimeFigureOut">
              <a:rPr kumimoji="1" lang="ja-JP" altLang="en-US" smtClean="0"/>
              <a:t>2017/6/17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2A670ECB-F0D5-469C-8B55-34C763026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943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CDFBD6AC-8C1E-43B9-A586-206802F2997A}" type="datetimeFigureOut">
              <a:rPr kumimoji="1" lang="ja-JP" altLang="en-US" smtClean="0"/>
              <a:t>2017/6/17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83306"/>
            <a:ext cx="5444490" cy="3913615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8BD44817-DE52-4C4E-9D0B-BFE272256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392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4817-DE52-4C4E-9D0B-BFE2722569F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3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4817-DE52-4C4E-9D0B-BFE2722569F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55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45" y="1122363"/>
            <a:ext cx="9452710" cy="2011606"/>
          </a:xfrm>
          <a:noFill/>
        </p:spPr>
        <p:txBody>
          <a:bodyPr anchor="ctr" anchorCtr="0"/>
          <a:lstStyle>
            <a:lvl1pPr algn="ctr"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645" y="3250345"/>
            <a:ext cx="9452710" cy="469777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3312319" y="4947506"/>
            <a:ext cx="3281362" cy="858837"/>
          </a:xfrm>
        </p:spPr>
        <p:txBody>
          <a:bodyPr anchor="ctr"/>
          <a:lstStyle>
            <a:lvl1pPr marL="0" indent="0" algn="ctr">
              <a:buNone/>
              <a:defRPr b="0"/>
            </a:lvl1pPr>
          </a:lstStyle>
          <a:p>
            <a:r>
              <a:rPr kumimoji="1" lang="ja-JP" altLang="en-US" dirty="0" smtClean="0"/>
              <a:t>ここに会社ロゴを設定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075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0"/>
            </a:lvl1pPr>
            <a:lvl2pPr marL="914400" indent="-457200">
              <a:buFont typeface="+mj-lt"/>
              <a:buAutoNum type="alphaLcPeriod"/>
              <a:defRPr sz="2000"/>
            </a:lvl2pPr>
            <a:lvl3pPr marL="1257300" indent="-342900">
              <a:buFont typeface="+mj-ea"/>
              <a:buAutoNum type="circleNumDbPlain"/>
              <a:defRPr sz="1800"/>
            </a:lvl3pPr>
            <a:lvl4pPr marL="1714500" indent="-342900">
              <a:buFont typeface="+mj-lt"/>
              <a:buAutoNum type="alphaUcParenR"/>
              <a:defRPr sz="1600"/>
            </a:lvl4pPr>
            <a:lvl5pPr marL="2171700" indent="-342900">
              <a:buFont typeface="+mj-lt"/>
              <a:buAutoNum type="romanLcPeriod"/>
              <a:defRPr sz="16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en-US" altLang="ja-JP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9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6" y="1709740"/>
            <a:ext cx="9442392" cy="285273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46" y="4589465"/>
            <a:ext cx="944239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26645" y="6257431"/>
            <a:ext cx="945271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6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645" y="797169"/>
            <a:ext cx="4664443" cy="5251939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797169"/>
            <a:ext cx="4664442" cy="5251939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7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45" y="778487"/>
            <a:ext cx="4646386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45" y="1769088"/>
            <a:ext cx="4646386" cy="43581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778487"/>
            <a:ext cx="466444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1769088"/>
            <a:ext cx="4664442" cy="43581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58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51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987427"/>
            <a:ext cx="3194943" cy="48815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36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987427"/>
            <a:ext cx="3194943" cy="48815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en-US" altLang="ja-JP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7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0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646" y="28211"/>
            <a:ext cx="9452710" cy="583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45" y="780605"/>
            <a:ext cx="9452710" cy="531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644" y="6356352"/>
            <a:ext cx="6397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5137" y="6356352"/>
            <a:ext cx="2954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8E8EF-2153-40B7-A24C-1481AD95181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645" y="622180"/>
            <a:ext cx="945271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 userDrawn="1"/>
        </p:nvCxnSpPr>
        <p:spPr>
          <a:xfrm>
            <a:off x="226645" y="6257431"/>
            <a:ext cx="945271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20000"/>
        </a:lnSpc>
        <a:spcBef>
          <a:spcPts val="1000"/>
        </a:spcBef>
        <a:buFont typeface="+mj-lt"/>
        <a:buAutoNum type="arabicPeriod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120000"/>
        </a:lnSpc>
        <a:spcBef>
          <a:spcPts val="500"/>
        </a:spcBef>
        <a:buFont typeface="+mj-lt"/>
        <a:buAutoNum type="alphaLcPeriod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20000"/>
        </a:lnSpc>
        <a:spcBef>
          <a:spcPts val="500"/>
        </a:spcBef>
        <a:buFont typeface="+mj-ea"/>
        <a:buAutoNum type="circleNumDbPlain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120000"/>
        </a:lnSpc>
        <a:spcBef>
          <a:spcPts val="500"/>
        </a:spcBef>
        <a:buFont typeface="+mj-lt"/>
        <a:buAutoNum type="alphaUcParenR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120000"/>
        </a:lnSpc>
        <a:spcBef>
          <a:spcPts val="500"/>
        </a:spcBef>
        <a:buFont typeface="+mj-lt"/>
        <a:buAutoNum type="romanLcPeriod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6645" y="1122363"/>
            <a:ext cx="9452710" cy="20116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ja-JP" altLang="en-US" dirty="0"/>
              <a:t>提案書サンプル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6645" y="3250345"/>
            <a:ext cx="9452710" cy="469777"/>
          </a:xfrm>
        </p:spPr>
        <p:txBody>
          <a:bodyPr anchor="ctr">
            <a:normAutofit fontScale="92500" lnSpcReduction="10000"/>
          </a:bodyPr>
          <a:lstStyle/>
          <a:p>
            <a:r>
              <a:rPr lang="ja-JP" altLang="en-US" dirty="0" smtClean="0"/>
              <a:t>平成</a:t>
            </a:r>
            <a:r>
              <a:rPr lang="en-US" altLang="ja-JP" dirty="0" smtClean="0"/>
              <a:t>30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kumimoji="1" lang="en-US" altLang="ja-JP" dirty="0" smtClean="0"/>
          </a:p>
        </p:txBody>
      </p:sp>
      <p:pic>
        <p:nvPicPr>
          <p:cNvPr id="9" name="図プレースホルダー 8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7" t="-65551" r="-2737" b="-65551"/>
          <a:stretch/>
        </p:blipFill>
        <p:spPr>
          <a:xfrm>
            <a:off x="3312319" y="4947506"/>
            <a:ext cx="3281362" cy="858837"/>
          </a:xfrm>
        </p:spPr>
      </p:pic>
    </p:spTree>
    <p:extLst>
      <p:ext uri="{BB962C8B-B14F-4D97-AF65-F5344CB8AC3E}">
        <p14:creationId xmlns:p14="http://schemas.microsoft.com/office/powerpoint/2010/main" val="24468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セクション見出し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セクション説明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47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タイトルとコンテンツ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コンテンツ</a:t>
            </a:r>
            <a:endParaRPr lang="en-US" altLang="ja-JP" dirty="0"/>
          </a:p>
          <a:p>
            <a:pPr lvl="1"/>
            <a:r>
              <a:rPr lang="ja-JP" altLang="en-US" dirty="0" smtClean="0"/>
              <a:t>コンテンツ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コンテンツ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コンテンツ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コンテンツ</a:t>
            </a:r>
            <a:endParaRPr lang="en-US" altLang="ja-JP" dirty="0" smtClean="0"/>
          </a:p>
          <a:p>
            <a:pPr lvl="5"/>
            <a:r>
              <a:rPr lang="ja-JP" altLang="en-US" dirty="0" smtClean="0"/>
              <a:t>コンテンツ</a:t>
            </a:r>
            <a:endParaRPr lang="en-US" altLang="ja-JP" dirty="0" smtClean="0"/>
          </a:p>
          <a:p>
            <a:r>
              <a:rPr lang="ja-JP" altLang="en-US" dirty="0"/>
              <a:t>コンテンツ</a:t>
            </a:r>
            <a:endParaRPr lang="en-US" altLang="ja-JP" dirty="0"/>
          </a:p>
          <a:p>
            <a:pPr lvl="1"/>
            <a:r>
              <a:rPr lang="ja-JP" altLang="en-US" dirty="0"/>
              <a:t>コンテンツ</a:t>
            </a:r>
            <a:endParaRPr lang="en-US" altLang="ja-JP" dirty="0"/>
          </a:p>
          <a:p>
            <a:pPr lvl="2"/>
            <a:r>
              <a:rPr lang="ja-JP" altLang="en-US" dirty="0"/>
              <a:t>コンテンツ</a:t>
            </a:r>
            <a:endParaRPr lang="en-US" altLang="ja-JP" dirty="0"/>
          </a:p>
          <a:p>
            <a:pPr lvl="3"/>
            <a:r>
              <a:rPr lang="ja-JP" altLang="en-US" dirty="0"/>
              <a:t>コンテンツ</a:t>
            </a:r>
            <a:endParaRPr lang="en-US" altLang="ja-JP" dirty="0"/>
          </a:p>
          <a:p>
            <a:pPr lvl="4"/>
            <a:r>
              <a:rPr lang="ja-JP" altLang="en-US" dirty="0"/>
              <a:t>コンテンツ</a:t>
            </a:r>
            <a:endParaRPr lang="en-US" altLang="ja-JP" dirty="0"/>
          </a:p>
          <a:p>
            <a:pPr lvl="5"/>
            <a:r>
              <a:rPr lang="ja-JP" altLang="en-US" dirty="0"/>
              <a:t>コンテンツ</a:t>
            </a:r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２つのコンテンツ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コンテンツ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コンテンツ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2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コンテンツ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は美味しい</a:t>
            </a:r>
            <a:endParaRPr kumimoji="1" lang="en-US" altLang="ja-JP" dirty="0" smtClean="0"/>
          </a:p>
          <a:p>
            <a:r>
              <a:rPr lang="en-US" altLang="ja-JP" dirty="0" smtClean="0"/>
              <a:t>A</a:t>
            </a:r>
            <a:r>
              <a:rPr lang="ja-JP" altLang="en-US" dirty="0" smtClean="0"/>
              <a:t>は安い</a:t>
            </a:r>
            <a:endParaRPr lang="en-US" altLang="ja-JP" dirty="0" smtClean="0"/>
          </a:p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はダサい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コンテンツ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も美味しい</a:t>
            </a:r>
            <a:endParaRPr kumimoji="1" lang="en-US" altLang="ja-JP" dirty="0" smtClean="0"/>
          </a:p>
          <a:p>
            <a:r>
              <a:rPr lang="en-US" altLang="ja-JP" dirty="0" smtClean="0"/>
              <a:t>B</a:t>
            </a:r>
            <a:r>
              <a:rPr lang="ja-JP" altLang="en-US" dirty="0" smtClean="0"/>
              <a:t>は高い</a:t>
            </a:r>
            <a:endParaRPr lang="en-US" altLang="ja-JP" dirty="0" smtClean="0"/>
          </a:p>
          <a:p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はカッコいい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比較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2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タイトルのみ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コンテンツ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ja-JP" altLang="en-US" dirty="0" smtClean="0"/>
              <a:t>タイトル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タイトル付きのコンテンツ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93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プレースホルダー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r="11413"/>
          <a:stretch>
            <a:fillRect/>
          </a:stretch>
        </p:blipFill>
        <p:spPr/>
      </p:pic>
      <p:sp>
        <p:nvSpPr>
          <p:cNvPr id="9" name="テキスト プレースホルダー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タイトル付きの図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7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縦書きテキスト プレースホルダー 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ja-JP" altLang="en-US" dirty="0" smtClean="0"/>
              <a:t>縦書きテキスト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縦書きテキスト</a:t>
            </a:r>
            <a:endParaRPr lang="en-US" altLang="ja-JP" dirty="0" smtClean="0"/>
          </a:p>
          <a:p>
            <a:pPr lvl="2"/>
            <a:r>
              <a:rPr lang="ja-JP" altLang="en-US" dirty="0"/>
              <a:t>縦書きテキスト</a:t>
            </a:r>
          </a:p>
          <a:p>
            <a:pPr lvl="3"/>
            <a:r>
              <a:rPr lang="ja-JP" altLang="en-US" dirty="0"/>
              <a:t>縦書きテキスト</a:t>
            </a:r>
          </a:p>
          <a:p>
            <a:pPr lvl="4"/>
            <a:r>
              <a:rPr lang="ja-JP" altLang="en-US" dirty="0"/>
              <a:t>縦書きテキスト</a:t>
            </a:r>
          </a:p>
          <a:p>
            <a:pPr lvl="5"/>
            <a:r>
              <a:rPr lang="ja-JP" altLang="en-US" dirty="0"/>
              <a:t>縦書きテキスト</a:t>
            </a:r>
          </a:p>
          <a:p>
            <a:pPr lvl="6"/>
            <a:r>
              <a:rPr lang="ja-JP" altLang="en-US" dirty="0" smtClean="0"/>
              <a:t>縦書きテキスト</a:t>
            </a:r>
            <a:endParaRPr lang="en-US" altLang="ja-JP" dirty="0" smtClean="0"/>
          </a:p>
          <a:p>
            <a:r>
              <a:rPr lang="ja-JP" altLang="en-US" dirty="0"/>
              <a:t>縦書きテキスト</a:t>
            </a:r>
            <a:endParaRPr lang="en-US" altLang="ja-JP" dirty="0"/>
          </a:p>
          <a:p>
            <a:pPr lvl="1"/>
            <a:r>
              <a:rPr lang="ja-JP" altLang="en-US" dirty="0"/>
              <a:t>縦書きテキスト</a:t>
            </a:r>
            <a:endParaRPr lang="en-US" altLang="ja-JP" dirty="0"/>
          </a:p>
          <a:p>
            <a:pPr lvl="2"/>
            <a:r>
              <a:rPr lang="ja-JP" altLang="en-US" dirty="0"/>
              <a:t>縦書きテキスト</a:t>
            </a:r>
          </a:p>
          <a:p>
            <a:pPr lvl="3"/>
            <a:r>
              <a:rPr lang="ja-JP" altLang="en-US" dirty="0"/>
              <a:t>縦書きテキスト</a:t>
            </a:r>
          </a:p>
          <a:p>
            <a:pPr lvl="4"/>
            <a:r>
              <a:rPr lang="ja-JP" altLang="en-US" dirty="0"/>
              <a:t>縦書きテキスト</a:t>
            </a:r>
          </a:p>
          <a:p>
            <a:pPr lvl="5"/>
            <a:r>
              <a:rPr lang="ja-JP" altLang="en-US" dirty="0"/>
              <a:t>縦書きテキスト</a:t>
            </a:r>
          </a:p>
          <a:p>
            <a:pPr lvl="6"/>
            <a:r>
              <a:rPr lang="ja-JP" altLang="en-US" dirty="0"/>
              <a:t>縦書き</a:t>
            </a:r>
            <a:r>
              <a:rPr lang="ja-JP" altLang="en-US" dirty="0" smtClean="0"/>
              <a:t>テキスト</a:t>
            </a:r>
            <a:endParaRPr lang="en-US" altLang="ja-JP" dirty="0" smtClean="0"/>
          </a:p>
          <a:p>
            <a:r>
              <a:rPr lang="ja-JP" altLang="en-US" dirty="0"/>
              <a:t>縦書きテキスト</a:t>
            </a:r>
            <a:endParaRPr lang="en-US" altLang="ja-JP" dirty="0"/>
          </a:p>
          <a:p>
            <a:pPr lvl="1"/>
            <a:r>
              <a:rPr lang="ja-JP" altLang="en-US" dirty="0"/>
              <a:t>縦書きテキスト</a:t>
            </a:r>
            <a:endParaRPr lang="en-US" altLang="ja-JP" dirty="0"/>
          </a:p>
          <a:p>
            <a:pPr lvl="2"/>
            <a:r>
              <a:rPr lang="ja-JP" altLang="en-US" dirty="0"/>
              <a:t>縦書きテキスト</a:t>
            </a:r>
          </a:p>
          <a:p>
            <a:pPr lvl="3"/>
            <a:r>
              <a:rPr lang="ja-JP" altLang="en-US" dirty="0"/>
              <a:t>縦書きテキスト</a:t>
            </a:r>
          </a:p>
          <a:p>
            <a:pPr lvl="4"/>
            <a:r>
              <a:rPr lang="ja-JP" altLang="en-US" dirty="0"/>
              <a:t>縦書きテキスト</a:t>
            </a:r>
          </a:p>
          <a:p>
            <a:pPr lvl="5"/>
            <a:r>
              <a:rPr lang="ja-JP" altLang="en-US" dirty="0"/>
              <a:t>縦書きテキスト</a:t>
            </a:r>
          </a:p>
          <a:p>
            <a:pPr lvl="6"/>
            <a:r>
              <a:rPr lang="ja-JP" altLang="en-US" dirty="0"/>
              <a:t>縦書きテキスト</a:t>
            </a:r>
          </a:p>
          <a:p>
            <a:pPr lvl="6"/>
            <a:endParaRPr lang="ja-JP" altLang="en-US" dirty="0"/>
          </a:p>
          <a:p>
            <a:pPr lvl="6"/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タイトルと縦書きテキスト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6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游ゴシック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190</Words>
  <PresentationFormat>A4 210 x 297 mm</PresentationFormat>
  <Paragraphs>75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游ゴシック</vt:lpstr>
      <vt:lpstr>Arial</vt:lpstr>
      <vt:lpstr>Calibri</vt:lpstr>
      <vt:lpstr>Office テーマ</vt:lpstr>
      <vt:lpstr>提案書サンプル</vt:lpstr>
      <vt:lpstr>セクション見出し</vt:lpstr>
      <vt:lpstr>タイトルとコンテンツ</vt:lpstr>
      <vt:lpstr>２つのコンテンツ</vt:lpstr>
      <vt:lpstr>比較</vt:lpstr>
      <vt:lpstr>タイトルのみ</vt:lpstr>
      <vt:lpstr>タイトル付きのコンテンツ</vt:lpstr>
      <vt:lpstr>タイトル付きの図</vt:lpstr>
      <vt:lpstr>タイトルと縦書きテキスト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2017-04-19T06:15:38Z</cp:lastPrinted>
  <dcterms:created xsi:type="dcterms:W3CDTF">2016-11-11T06:59:08Z</dcterms:created>
  <dcterms:modified xsi:type="dcterms:W3CDTF">2017-06-17T04:56:51Z</dcterms:modified>
</cp:coreProperties>
</file>