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906000" cy="6858000" type="A4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784"/>
    <a:srgbClr val="969696"/>
    <a:srgbClr val="00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869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B3044E05-6662-47F7-8DF1-EB32BAF9BD9E}" type="datetimeFigureOut">
              <a:rPr kumimoji="1" lang="ja-JP" altLang="en-US" smtClean="0"/>
              <a:t>2017/6/17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940" y="9440647"/>
            <a:ext cx="2949099" cy="49869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2A670ECB-F0D5-469C-8B55-34C7630267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943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869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CDFBD6AC-8C1E-43B9-A586-206802F2997A}" type="datetimeFigureOut">
              <a:rPr kumimoji="1" lang="ja-JP" altLang="en-US" smtClean="0"/>
              <a:t>2017/6/17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34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2" y="4783306"/>
            <a:ext cx="5444490" cy="3913615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940" y="9440647"/>
            <a:ext cx="2949099" cy="49869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8BD44817-DE52-4C4E-9D0B-BFE2722569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392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45" y="1122363"/>
            <a:ext cx="9452710" cy="2011606"/>
          </a:xfrm>
          <a:noFill/>
        </p:spPr>
        <p:txBody>
          <a:bodyPr anchor="ctr" anchorCtr="0"/>
          <a:lstStyle>
            <a:lvl1pPr algn="ctr"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645" y="3250345"/>
            <a:ext cx="9452710" cy="469777"/>
          </a:xfrm>
        </p:spPr>
        <p:txBody>
          <a:bodyPr anchor="ctr" anchorCtr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3312319" y="4947506"/>
            <a:ext cx="3281362" cy="858837"/>
          </a:xfrm>
        </p:spPr>
        <p:txBody>
          <a:bodyPr anchor="ctr"/>
          <a:lstStyle>
            <a:lvl1pPr marL="0" indent="0" algn="ctr">
              <a:buNone/>
              <a:defRPr b="0"/>
            </a:lvl1pPr>
          </a:lstStyle>
          <a:p>
            <a:r>
              <a:rPr kumimoji="1" lang="ja-JP" altLang="en-US" dirty="0" smtClean="0"/>
              <a:t>ここに会社ロゴを設定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075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0"/>
            </a:lvl1pPr>
            <a:lvl2pPr marL="914400" indent="-457200">
              <a:buFont typeface="+mj-lt"/>
              <a:buAutoNum type="alphaLcPeriod"/>
              <a:defRPr sz="2000"/>
            </a:lvl2pPr>
            <a:lvl3pPr marL="1257300" indent="-342900">
              <a:buFont typeface="+mj-ea"/>
              <a:buAutoNum type="circleNumDbPlain"/>
              <a:defRPr sz="1800"/>
            </a:lvl3pPr>
            <a:lvl4pPr marL="1714500" indent="-342900">
              <a:buFont typeface="+mj-lt"/>
              <a:buAutoNum type="alphaUcParenR"/>
              <a:defRPr sz="1600"/>
            </a:lvl4pPr>
            <a:lvl5pPr marL="2171700" indent="-342900">
              <a:buFont typeface="+mj-lt"/>
              <a:buAutoNum type="romanLcPeriod"/>
              <a:defRPr sz="16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en-US" altLang="ja-JP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69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46" y="1709740"/>
            <a:ext cx="9442392" cy="285273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646" y="4589465"/>
            <a:ext cx="944239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26645" y="6257431"/>
            <a:ext cx="945271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86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645" y="797169"/>
            <a:ext cx="4664443" cy="5251939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797169"/>
            <a:ext cx="4664442" cy="5251939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873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645" y="778487"/>
            <a:ext cx="4646386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645" y="1769088"/>
            <a:ext cx="4646386" cy="43581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778487"/>
            <a:ext cx="466444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1769088"/>
            <a:ext cx="4664442" cy="43581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585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51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987427"/>
            <a:ext cx="3194943" cy="48815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368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987427"/>
            <a:ext cx="3194943" cy="48815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en-US" altLang="ja-JP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72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80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646" y="28211"/>
            <a:ext cx="9452710" cy="5835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645" y="780605"/>
            <a:ext cx="9452710" cy="531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644" y="6356352"/>
            <a:ext cx="63979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Copyright © SAMPLE COMPANY All Rights Reserved.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5137" y="6356352"/>
            <a:ext cx="29542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8E8EF-2153-40B7-A24C-1481AD95181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26645" y="622180"/>
            <a:ext cx="945271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 userDrawn="1"/>
        </p:nvCxnSpPr>
        <p:spPr>
          <a:xfrm>
            <a:off x="226645" y="6257431"/>
            <a:ext cx="945271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7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120000"/>
        </a:lnSpc>
        <a:spcBef>
          <a:spcPts val="1000"/>
        </a:spcBef>
        <a:buFont typeface="+mj-lt"/>
        <a:buAutoNum type="arabicPeriod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120000"/>
        </a:lnSpc>
        <a:spcBef>
          <a:spcPts val="500"/>
        </a:spcBef>
        <a:buFont typeface="+mj-lt"/>
        <a:buAutoNum type="alphaLcPeriod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20000"/>
        </a:lnSpc>
        <a:spcBef>
          <a:spcPts val="500"/>
        </a:spcBef>
        <a:buFont typeface="+mj-ea"/>
        <a:buAutoNum type="circleNumDbPlain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120000"/>
        </a:lnSpc>
        <a:spcBef>
          <a:spcPts val="500"/>
        </a:spcBef>
        <a:buFont typeface="+mj-lt"/>
        <a:buAutoNum type="alphaUcParenR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120000"/>
        </a:lnSpc>
        <a:spcBef>
          <a:spcPts val="500"/>
        </a:spcBef>
        <a:buFont typeface="+mj-lt"/>
        <a:buAutoNum type="romanLcPeriod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5984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SAMPLE COMPANY All Rights Reserved.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E8EF-2153-40B7-A24C-1481AD95181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80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游ゴシック">
      <a:majorFont>
        <a:latin typeface="游ゴシック"/>
        <a:ea typeface="游ゴシック"/>
        <a:cs typeface=""/>
      </a:majorFont>
      <a:minorFont>
        <a:latin typeface="游ゴシック"/>
        <a:ea typeface="游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</TotalTime>
  <Words>9</Words>
  <PresentationFormat>A4 210 x 297 mm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2017-04-19T06:15:38Z</cp:lastPrinted>
  <dcterms:created xsi:type="dcterms:W3CDTF">2016-11-11T06:59:08Z</dcterms:created>
  <dcterms:modified xsi:type="dcterms:W3CDTF">2017-06-17T05:09:37Z</dcterms:modified>
</cp:coreProperties>
</file>