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9" r:id="rId1"/>
    <p:sldMasterId id="2147483692" r:id="rId2"/>
  </p:sldMasterIdLst>
  <p:notesMasterIdLst>
    <p:notesMasterId r:id="rId6"/>
  </p:notesMasterIdLst>
  <p:sldIdLst>
    <p:sldId id="256" r:id="rId3"/>
    <p:sldId id="257" r:id="rId4"/>
    <p:sldId id="258" r:id="rId5"/>
  </p:sldIdLst>
  <p:sldSz cx="9144000" cy="5143500" type="screen16x9"/>
  <p:notesSz cx="6858000" cy="9144000"/>
  <p:embeddedFontLst>
    <p:embeddedFont>
      <p:font typeface="Georgia" panose="02040502050405020303" pitchFamily="18" charset="0"/>
      <p:regular r:id="rId7"/>
      <p:bold r:id="rId8"/>
      <p:italic r:id="rId9"/>
      <p:boldItalic r:id="rId10"/>
    </p:embeddedFont>
    <p:embeddedFont>
      <p:font typeface="Franklin Gothic Book" panose="020B0503020102020204" pitchFamily="34" charset="0"/>
      <p:regular r:id="rId11"/>
      <p:italic r:id="rId12"/>
    </p:embeddedFont>
    <p:embeddedFont>
      <p:font typeface="Calibri Light" panose="020F0302020204030204" pitchFamily="34" charset="0"/>
      <p:regular r:id="rId13"/>
      <p:italic r:id="rId14"/>
    </p:embeddedFont>
    <p:embeddedFont>
      <p:font typeface="Century Gothic" panose="020B0502020202020204" pitchFamily="34" charset="0"/>
      <p:regular r:id="rId15"/>
      <p:bold r:id="rId16"/>
      <p:italic r:id="rId17"/>
      <p:boldItalic r:id="rId18"/>
    </p:embeddedFont>
    <p:embeddedFont>
      <p:font typeface="Source Code Pro" panose="020B0509030403020204" pitchFamily="49" charset="0"/>
      <p:regular r:id="rId19"/>
      <p:bold r:id="rId20"/>
    </p:embeddedFont>
    <p:embeddedFont>
      <p:font typeface="Calibri" panose="020F0502020204030204" pitchFamily="34" charset="0"/>
      <p:regular r:id="rId21"/>
      <p:bold r:id="rId22"/>
      <p:italic r:id="rId23"/>
      <p:boldItalic r:id="rId2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038" autoAdjust="0"/>
    <p:restoredTop sz="94660"/>
  </p:normalViewPr>
  <p:slideViewPr>
    <p:cSldViewPr snapToGrid="0">
      <p:cViewPr varScale="1">
        <p:scale>
          <a:sx n="127" d="100"/>
          <a:sy n="127" d="100"/>
        </p:scale>
        <p:origin x="1008" y="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2.fntdata"/><Relationship Id="rId13" Type="http://schemas.openxmlformats.org/officeDocument/2006/relationships/font" Target="fonts/font7.fntdata"/><Relationship Id="rId18" Type="http://schemas.openxmlformats.org/officeDocument/2006/relationships/font" Target="fonts/font12.fntdata"/><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font" Target="fonts/font15.fntdata"/><Relationship Id="rId7" Type="http://schemas.openxmlformats.org/officeDocument/2006/relationships/font" Target="fonts/font1.fntdata"/><Relationship Id="rId12" Type="http://schemas.openxmlformats.org/officeDocument/2006/relationships/font" Target="fonts/font6.fntdata"/><Relationship Id="rId17" Type="http://schemas.openxmlformats.org/officeDocument/2006/relationships/font" Target="fonts/font11.fntdata"/><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font" Target="fonts/font10.fntdata"/><Relationship Id="rId20" Type="http://schemas.openxmlformats.org/officeDocument/2006/relationships/font" Target="fonts/font14.fntdata"/><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font" Target="fonts/font5.fntdata"/><Relationship Id="rId24" Type="http://schemas.openxmlformats.org/officeDocument/2006/relationships/font" Target="fonts/font18.fntdata"/><Relationship Id="rId5" Type="http://schemas.openxmlformats.org/officeDocument/2006/relationships/slide" Target="slides/slide3.xml"/><Relationship Id="rId15" Type="http://schemas.openxmlformats.org/officeDocument/2006/relationships/font" Target="fonts/font9.fntdata"/><Relationship Id="rId23" Type="http://schemas.openxmlformats.org/officeDocument/2006/relationships/font" Target="fonts/font17.fntdata"/><Relationship Id="rId28" Type="http://schemas.openxmlformats.org/officeDocument/2006/relationships/tableStyles" Target="tableStyles.xml"/><Relationship Id="rId10" Type="http://schemas.openxmlformats.org/officeDocument/2006/relationships/font" Target="fonts/font4.fntdata"/><Relationship Id="rId19" Type="http://schemas.openxmlformats.org/officeDocument/2006/relationships/font" Target="fonts/font13.fntdata"/><Relationship Id="rId4" Type="http://schemas.openxmlformats.org/officeDocument/2006/relationships/slide" Target="slides/slide2.xml"/><Relationship Id="rId9" Type="http://schemas.openxmlformats.org/officeDocument/2006/relationships/font" Target="fonts/font3.fntdata"/><Relationship Id="rId14" Type="http://schemas.openxmlformats.org/officeDocument/2006/relationships/font" Target="fonts/font8.fntdata"/><Relationship Id="rId22" Type="http://schemas.openxmlformats.org/officeDocument/2006/relationships/font" Target="fonts/font16.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lstStyle>
            <a:lvl1pPr lvl="0">
              <a:spcBef>
                <a:spcPts val="0"/>
              </a:spcBef>
              <a:buSzPct val="100000"/>
              <a:buChar char="●"/>
              <a:defRPr sz="1100"/>
            </a:lvl1pPr>
            <a:lvl2pPr lvl="1">
              <a:spcBef>
                <a:spcPts val="0"/>
              </a:spcBef>
              <a:buSzPct val="100000"/>
              <a:buChar char="○"/>
              <a:defRPr sz="1100"/>
            </a:lvl2pPr>
            <a:lvl3pPr lvl="2">
              <a:spcBef>
                <a:spcPts val="0"/>
              </a:spcBef>
              <a:buSzPct val="100000"/>
              <a:buChar char="■"/>
              <a:defRPr sz="1100"/>
            </a:lvl3pPr>
            <a:lvl4pPr lvl="3">
              <a:spcBef>
                <a:spcPts val="0"/>
              </a:spcBef>
              <a:buSzPct val="100000"/>
              <a:buChar char="●"/>
              <a:defRPr sz="1100"/>
            </a:lvl4pPr>
            <a:lvl5pPr lvl="4">
              <a:spcBef>
                <a:spcPts val="0"/>
              </a:spcBef>
              <a:buSzPct val="100000"/>
              <a:buChar char="○"/>
              <a:defRPr sz="1100"/>
            </a:lvl5pPr>
            <a:lvl6pPr lvl="5">
              <a:spcBef>
                <a:spcPts val="0"/>
              </a:spcBef>
              <a:buSzPct val="100000"/>
              <a:buChar char="■"/>
              <a:defRPr sz="1100"/>
            </a:lvl6pPr>
            <a:lvl7pPr lvl="6">
              <a:spcBef>
                <a:spcPts val="0"/>
              </a:spcBef>
              <a:buSzPct val="100000"/>
              <a:buChar char="●"/>
              <a:defRPr sz="1100"/>
            </a:lvl7pPr>
            <a:lvl8pPr lvl="7">
              <a:spcBef>
                <a:spcPts val="0"/>
              </a:spcBef>
              <a:buSzPct val="100000"/>
              <a:buChar char="○"/>
              <a:defRPr sz="1100"/>
            </a:lvl8pPr>
            <a:lvl9pPr lvl="8">
              <a:spcBef>
                <a:spcPts val="0"/>
              </a:spcBef>
              <a:buSzPct val="100000"/>
              <a:buChar char="■"/>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Shape 5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4" name="Shape 5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Shape 6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1" name="Shape 6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Shape 6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7" name="Shape 6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8ABE3C1-DBE1-495D-B57B-2849774B866A}" type="datetimeFigureOut">
              <a:rPr lang="en-US" smtClean="0"/>
              <a:t>3/14/2018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lvl="0" algn="r">
              <a:spcBef>
                <a:spcPts val="0"/>
              </a:spcBef>
              <a:buNone/>
            </a:pPr>
            <a:fld id="{00000000-1234-1234-1234-123412341234}" type="slidenum">
              <a:rPr lang="en" sz="1000" smtClean="0">
                <a:solidFill>
                  <a:schemeClr val="accent1"/>
                </a:solidFill>
                <a:latin typeface="Source Code Pro"/>
                <a:ea typeface="Source Code Pro"/>
                <a:cs typeface="Source Code Pro"/>
                <a:sym typeface="Source Code Pro"/>
              </a:rPr>
              <a:t>‹#›</a:t>
            </a:fld>
            <a:endParaRPr lang="en" sz="1000">
              <a:solidFill>
                <a:schemeClr val="accent1"/>
              </a:solidFill>
              <a:latin typeface="Source Code Pro"/>
              <a:ea typeface="Source Code Pro"/>
              <a:cs typeface="Source Code Pro"/>
              <a:sym typeface="Source Code Pro"/>
            </a:endParaRPr>
          </a:p>
        </p:txBody>
      </p:sp>
    </p:spTree>
    <p:extLst>
      <p:ext uri="{BB962C8B-B14F-4D97-AF65-F5344CB8AC3E}">
        <p14:creationId xmlns:p14="http://schemas.microsoft.com/office/powerpoint/2010/main" val="714752825"/>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FA3F48C-C7C6-4055-9F49-3777875E72AE}" type="datetimeFigureOut">
              <a:rPr lang="en-US" smtClean="0"/>
              <a:t>3/14/2018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lvl="0" algn="r">
              <a:spcBef>
                <a:spcPts val="0"/>
              </a:spcBef>
              <a:buNone/>
            </a:pPr>
            <a:fld id="{00000000-1234-1234-1234-123412341234}" type="slidenum">
              <a:rPr lang="en" sz="1000" smtClean="0">
                <a:solidFill>
                  <a:schemeClr val="accent1"/>
                </a:solidFill>
                <a:latin typeface="Source Code Pro"/>
                <a:ea typeface="Source Code Pro"/>
                <a:cs typeface="Source Code Pro"/>
                <a:sym typeface="Source Code Pro"/>
              </a:rPr>
              <a:t>‹#›</a:t>
            </a:fld>
            <a:endParaRPr lang="en" sz="1000">
              <a:solidFill>
                <a:schemeClr val="accent1"/>
              </a:solidFill>
              <a:latin typeface="Source Code Pro"/>
              <a:ea typeface="Source Code Pro"/>
              <a:cs typeface="Source Code Pro"/>
              <a:sym typeface="Source Code Pro"/>
            </a:endParaRPr>
          </a:p>
        </p:txBody>
      </p:sp>
    </p:spTree>
    <p:extLst>
      <p:ext uri="{BB962C8B-B14F-4D97-AF65-F5344CB8AC3E}">
        <p14:creationId xmlns:p14="http://schemas.microsoft.com/office/powerpoint/2010/main" val="1800756327"/>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178E61D-D431-422C-9764-11DAFE33AB63}" type="datetimeFigureOut">
              <a:rPr lang="en-US" smtClean="0"/>
              <a:t>3/14/2018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lvl="0" algn="r">
              <a:spcBef>
                <a:spcPts val="0"/>
              </a:spcBef>
              <a:buNone/>
            </a:pPr>
            <a:fld id="{00000000-1234-1234-1234-123412341234}" type="slidenum">
              <a:rPr lang="en" sz="1000" smtClean="0">
                <a:solidFill>
                  <a:schemeClr val="accent1"/>
                </a:solidFill>
                <a:latin typeface="Source Code Pro"/>
                <a:ea typeface="Source Code Pro"/>
                <a:cs typeface="Source Code Pro"/>
                <a:sym typeface="Source Code Pro"/>
              </a:rPr>
              <a:t>‹#›</a:t>
            </a:fld>
            <a:endParaRPr lang="en" sz="1000">
              <a:solidFill>
                <a:schemeClr val="accent1"/>
              </a:solidFill>
              <a:latin typeface="Source Code Pro"/>
              <a:ea typeface="Source Code Pro"/>
              <a:cs typeface="Source Code Pro"/>
              <a:sym typeface="Source Code Pro"/>
            </a:endParaRPr>
          </a:p>
        </p:txBody>
      </p:sp>
    </p:spTree>
    <p:extLst>
      <p:ext uri="{BB962C8B-B14F-4D97-AF65-F5344CB8AC3E}">
        <p14:creationId xmlns:p14="http://schemas.microsoft.com/office/powerpoint/2010/main" val="4264715605"/>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7"/>
        <p:cNvGrpSpPr/>
        <p:nvPr/>
      </p:nvGrpSpPr>
      <p:grpSpPr>
        <a:xfrm>
          <a:off x="0" y="0"/>
          <a:ext cx="0" cy="0"/>
          <a:chOff x="0" y="0"/>
          <a:chExt cx="0" cy="0"/>
        </a:xfrm>
      </p:grpSpPr>
      <p:sp>
        <p:nvSpPr>
          <p:cNvPr id="18" name="Shape 18"/>
          <p:cNvSpPr txBox="1">
            <a:spLocks noGrp="1"/>
          </p:cNvSpPr>
          <p:nvPr>
            <p:ph type="title"/>
          </p:nvPr>
        </p:nvSpPr>
        <p:spPr>
          <a:xfrm>
            <a:off x="311700" y="292850"/>
            <a:ext cx="8520600" cy="801000"/>
          </a:xfrm>
          <a:prstGeom prst="rect">
            <a:avLst/>
          </a:prstGeom>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9" name="Shape 19"/>
          <p:cNvSpPr txBox="1">
            <a:spLocks noGrp="1"/>
          </p:cNvSpPr>
          <p:nvPr>
            <p:ph type="body" idx="1"/>
          </p:nvPr>
        </p:nvSpPr>
        <p:spPr>
          <a:xfrm>
            <a:off x="311700" y="1228675"/>
            <a:ext cx="8520600" cy="3340200"/>
          </a:xfrm>
          <a:prstGeom prst="rect">
            <a:avLst/>
          </a:prstGeom>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0" name="Shape 20"/>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extLst>
      <p:ext uri="{BB962C8B-B14F-4D97-AF65-F5344CB8AC3E}">
        <p14:creationId xmlns:p14="http://schemas.microsoft.com/office/powerpoint/2010/main" val="28599639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36346" y="1341340"/>
            <a:ext cx="6270922" cy="1573670"/>
          </a:xfrm>
        </p:spPr>
        <p:txBody>
          <a:bodyPr anchor="b">
            <a:noAutofit/>
          </a:bodyPr>
          <a:lstStyle>
            <a:lvl1pPr algn="ctr">
              <a:defRPr sz="5400" cap="all" baseline="0">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009930" y="2967210"/>
            <a:ext cx="5123755" cy="814678"/>
          </a:xfrm>
        </p:spPr>
        <p:txBody>
          <a:bodyPr>
            <a:normAutofit/>
          </a:bodyPr>
          <a:lstStyle>
            <a:lvl1pPr marL="0" indent="0" algn="ctr">
              <a:lnSpc>
                <a:spcPct val="112000"/>
              </a:lnSpc>
              <a:spcBef>
                <a:spcPts val="0"/>
              </a:spcBef>
              <a:spcAft>
                <a:spcPts val="0"/>
              </a:spcAft>
              <a:buNone/>
              <a:defRPr sz="1725"/>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564644" y="4840039"/>
            <a:ext cx="1205958" cy="303461"/>
          </a:xfrm>
        </p:spPr>
        <p:txBody>
          <a:bodyPr/>
          <a:lstStyle>
            <a:lvl1pPr>
              <a:defRPr baseline="0">
                <a:solidFill>
                  <a:schemeClr val="tx2"/>
                </a:solidFill>
              </a:defRPr>
            </a:lvl1pPr>
          </a:lstStyle>
          <a:p>
            <a:fld id="{78ABE3C1-DBE1-495D-B57B-2849774B866A}" type="datetimeFigureOut">
              <a:rPr lang="en-US" smtClean="0"/>
              <a:t>3/14/2018</a:t>
            </a:fld>
            <a:endParaRPr lang="en-US" dirty="0"/>
          </a:p>
        </p:txBody>
      </p:sp>
      <p:sp>
        <p:nvSpPr>
          <p:cNvPr id="5" name="Footer Placeholder 4"/>
          <p:cNvSpPr>
            <a:spLocks noGrp="1"/>
          </p:cNvSpPr>
          <p:nvPr>
            <p:ph type="ftr" sz="quarter" idx="11"/>
          </p:nvPr>
        </p:nvSpPr>
        <p:spPr>
          <a:xfrm>
            <a:off x="1938041" y="4840039"/>
            <a:ext cx="5267533" cy="303461"/>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7373012" y="4840039"/>
            <a:ext cx="1197219" cy="303461"/>
          </a:xfrm>
        </p:spPr>
        <p:txBody>
          <a:bodyPr/>
          <a:lstStyle>
            <a:lvl1pPr>
              <a:defRPr baseline="0">
                <a:solidFill>
                  <a:schemeClr val="tx2"/>
                </a:solidFill>
              </a:defRPr>
            </a:lvl1pPr>
          </a:lstStyle>
          <a:p>
            <a:pPr lvl="0" algn="r">
              <a:spcBef>
                <a:spcPts val="0"/>
              </a:spcBef>
              <a:buNone/>
            </a:pPr>
            <a:fld id="{00000000-1234-1234-1234-123412341234}" type="slidenum">
              <a:rPr lang="en" sz="1000" smtClean="0">
                <a:solidFill>
                  <a:schemeClr val="accent1"/>
                </a:solidFill>
                <a:latin typeface="Source Code Pro"/>
                <a:ea typeface="Source Code Pro"/>
                <a:cs typeface="Source Code Pro"/>
                <a:sym typeface="Source Code Pro"/>
              </a:rPr>
              <a:t>‹#›</a:t>
            </a:fld>
            <a:endParaRPr lang="en" sz="1000">
              <a:solidFill>
                <a:schemeClr val="accent1"/>
              </a:solidFill>
              <a:latin typeface="Source Code Pro"/>
              <a:ea typeface="Source Code Pro"/>
              <a:cs typeface="Source Code Pro"/>
              <a:sym typeface="Source Code Pro"/>
            </a:endParaRPr>
          </a:p>
        </p:txBody>
      </p:sp>
      <p:grpSp>
        <p:nvGrpSpPr>
          <p:cNvPr id="7" name="Group 6"/>
          <p:cNvGrpSpPr/>
          <p:nvPr/>
        </p:nvGrpSpPr>
        <p:grpSpPr>
          <a:xfrm>
            <a:off x="564644" y="558352"/>
            <a:ext cx="8005588" cy="4012253"/>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3083970645"/>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smtClean="0"/>
              <a:t>3/14/2018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lvl="0" algn="r">
              <a:spcBef>
                <a:spcPts val="0"/>
              </a:spcBef>
              <a:buNone/>
            </a:pPr>
            <a:fld id="{00000000-1234-1234-1234-123412341234}" type="slidenum">
              <a:rPr lang="en" sz="1000" smtClean="0">
                <a:solidFill>
                  <a:schemeClr val="accent1"/>
                </a:solidFill>
                <a:latin typeface="Source Code Pro"/>
                <a:ea typeface="Source Code Pro"/>
                <a:cs typeface="Source Code Pro"/>
                <a:sym typeface="Source Code Pro"/>
              </a:rPr>
              <a:t>‹#›</a:t>
            </a:fld>
            <a:endParaRPr lang="en" sz="1000">
              <a:solidFill>
                <a:schemeClr val="accent1"/>
              </a:solidFill>
              <a:latin typeface="Source Code Pro"/>
              <a:ea typeface="Source Code Pro"/>
              <a:cs typeface="Source Code Pro"/>
              <a:sym typeface="Source Code Pro"/>
            </a:endParaRPr>
          </a:p>
        </p:txBody>
      </p:sp>
    </p:spTree>
    <p:extLst>
      <p:ext uri="{BB962C8B-B14F-4D97-AF65-F5344CB8AC3E}">
        <p14:creationId xmlns:p14="http://schemas.microsoft.com/office/powerpoint/2010/main" val="717431590"/>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73769" y="976020"/>
            <a:ext cx="7209728" cy="2139553"/>
          </a:xfrm>
        </p:spPr>
        <p:txBody>
          <a:bodyPr anchor="b">
            <a:normAutofit/>
          </a:bodyPr>
          <a:lstStyle>
            <a:lvl1pPr algn="r">
              <a:defRPr sz="5400" cap="all"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573769" y="3162246"/>
            <a:ext cx="7209728" cy="857493"/>
          </a:xfrm>
        </p:spPr>
        <p:txBody>
          <a:bodyPr/>
          <a:lstStyle>
            <a:lvl1pPr marL="0" indent="0" algn="r">
              <a:lnSpc>
                <a:spcPct val="112000"/>
              </a:lnSpc>
              <a:spcBef>
                <a:spcPts val="0"/>
              </a:spcBef>
              <a:spcAft>
                <a:spcPts val="0"/>
              </a:spcAft>
              <a:buNone/>
              <a:defRPr sz="1800">
                <a:solidFill>
                  <a:schemeClr val="tx2"/>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554181" y="4840039"/>
            <a:ext cx="1216807" cy="303461"/>
          </a:xfrm>
        </p:spPr>
        <p:txBody>
          <a:bodyPr/>
          <a:lstStyle>
            <a:lvl1pPr>
              <a:defRPr>
                <a:solidFill>
                  <a:schemeClr val="tx2"/>
                </a:solidFill>
              </a:defRPr>
            </a:lvl1pPr>
          </a:lstStyle>
          <a:p>
            <a:fld id="{30578ACC-22D6-47C1-A373-4FD133E34F3C}" type="datetimeFigureOut">
              <a:rPr lang="en-US" smtClean="0"/>
              <a:t>3/14/2018</a:t>
            </a:fld>
            <a:endParaRPr lang="en-US" dirty="0"/>
          </a:p>
        </p:txBody>
      </p:sp>
      <p:sp>
        <p:nvSpPr>
          <p:cNvPr id="5" name="Footer Placeholder 4"/>
          <p:cNvSpPr>
            <a:spLocks noGrp="1"/>
          </p:cNvSpPr>
          <p:nvPr>
            <p:ph type="ftr" sz="quarter" idx="11"/>
          </p:nvPr>
        </p:nvSpPr>
        <p:spPr>
          <a:xfrm>
            <a:off x="1938234" y="4840039"/>
            <a:ext cx="5267533" cy="303461"/>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7373012" y="4840039"/>
            <a:ext cx="1197219" cy="303461"/>
          </a:xfrm>
        </p:spPr>
        <p:txBody>
          <a:bodyPr/>
          <a:lstStyle>
            <a:lvl1pPr>
              <a:defRPr>
                <a:solidFill>
                  <a:schemeClr val="tx2"/>
                </a:solidFill>
              </a:defRPr>
            </a:lvl1pPr>
          </a:lstStyle>
          <a:p>
            <a:pPr lvl="0" algn="r">
              <a:spcBef>
                <a:spcPts val="0"/>
              </a:spcBef>
              <a:buNone/>
            </a:pPr>
            <a:fld id="{00000000-1234-1234-1234-123412341234}" type="slidenum">
              <a:rPr lang="en" sz="1000" smtClean="0">
                <a:solidFill>
                  <a:schemeClr val="accent1"/>
                </a:solidFill>
                <a:latin typeface="Source Code Pro"/>
                <a:ea typeface="Source Code Pro"/>
                <a:cs typeface="Source Code Pro"/>
                <a:sym typeface="Source Code Pro"/>
              </a:rPr>
              <a:t>‹#›</a:t>
            </a:fld>
            <a:endParaRPr lang="en" sz="1000">
              <a:solidFill>
                <a:schemeClr val="accent1"/>
              </a:solidFill>
              <a:latin typeface="Source Code Pro"/>
              <a:ea typeface="Source Code Pro"/>
              <a:cs typeface="Source Code Pro"/>
              <a:sym typeface="Source Code Pro"/>
            </a:endParaRPr>
          </a:p>
        </p:txBody>
      </p:sp>
      <p:sp>
        <p:nvSpPr>
          <p:cNvPr id="7" name="Freeform 6" title="Crop Mark"/>
          <p:cNvSpPr/>
          <p:nvPr/>
        </p:nvSpPr>
        <p:spPr bwMode="auto">
          <a:xfrm>
            <a:off x="6113972" y="1264239"/>
            <a:ext cx="2456260" cy="3306366"/>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4198557842"/>
      </p:ext>
    </p:extLst>
  </p:cSld>
  <p:clrMapOvr>
    <a:overrideClrMapping bg1="dk1" tx1="lt1" bg2="dk2" tx2="lt2" accent1="accent1" accent2="accent2" accent3="accent3" accent4="accent4" accent5="accent5" accent6="accent6" hlink="hlink" folHlink="folHlink"/>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1028700" y="1714500"/>
            <a:ext cx="3335840" cy="268605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894052" y="1714500"/>
            <a:ext cx="3335840" cy="268605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smtClean="0"/>
              <a:t>3/14/2018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lvl="0" algn="r">
              <a:spcBef>
                <a:spcPts val="0"/>
              </a:spcBef>
              <a:buNone/>
            </a:pPr>
            <a:fld id="{00000000-1234-1234-1234-123412341234}" type="slidenum">
              <a:rPr lang="en" sz="1000" smtClean="0">
                <a:solidFill>
                  <a:schemeClr val="accent1"/>
                </a:solidFill>
                <a:latin typeface="Source Code Pro"/>
                <a:ea typeface="Source Code Pro"/>
                <a:cs typeface="Source Code Pro"/>
                <a:sym typeface="Source Code Pro"/>
              </a:rPr>
              <a:t>‹#›</a:t>
            </a:fld>
            <a:endParaRPr lang="en" sz="1000">
              <a:solidFill>
                <a:schemeClr val="accent1"/>
              </a:solidFill>
              <a:latin typeface="Source Code Pro"/>
              <a:ea typeface="Source Code Pro"/>
              <a:cs typeface="Source Code Pro"/>
              <a:sym typeface="Source Code Pro"/>
            </a:endParaRPr>
          </a:p>
        </p:txBody>
      </p:sp>
    </p:spTree>
    <p:extLst>
      <p:ext uri="{BB962C8B-B14F-4D97-AF65-F5344CB8AC3E}">
        <p14:creationId xmlns:p14="http://schemas.microsoft.com/office/powerpoint/2010/main" val="1602622513"/>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28700" y="514350"/>
            <a:ext cx="7200900" cy="1114425"/>
          </a:xfrm>
        </p:spPr>
        <p:txBody>
          <a:bodyPr/>
          <a:lstStyle>
            <a:lvl1pPr>
              <a:defRPr>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28700" y="1755648"/>
            <a:ext cx="3332988" cy="617934"/>
          </a:xfrm>
        </p:spPr>
        <p:txBody>
          <a:bodyPr anchor="b">
            <a:noAutofit/>
          </a:bodyPr>
          <a:lstStyle>
            <a:lvl1pPr marL="0" indent="0">
              <a:lnSpc>
                <a:spcPct val="84000"/>
              </a:lnSpc>
              <a:spcBef>
                <a:spcPts val="0"/>
              </a:spcBef>
              <a:spcAft>
                <a:spcPts val="0"/>
              </a:spcAft>
              <a:buNone/>
              <a:defRPr sz="2250" b="0"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4" name="Content Placeholder 3"/>
          <p:cNvSpPr>
            <a:spLocks noGrp="1"/>
          </p:cNvSpPr>
          <p:nvPr>
            <p:ph sz="half" idx="2"/>
          </p:nvPr>
        </p:nvSpPr>
        <p:spPr>
          <a:xfrm>
            <a:off x="1028700" y="2478906"/>
            <a:ext cx="3332988" cy="1921645"/>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893761" y="1755648"/>
            <a:ext cx="3332988" cy="617934"/>
          </a:xfrm>
        </p:spPr>
        <p:txBody>
          <a:bodyPr anchor="b">
            <a:noAutofit/>
          </a:bodyPr>
          <a:lstStyle>
            <a:lvl1pPr marL="0" indent="0">
              <a:lnSpc>
                <a:spcPct val="84000"/>
              </a:lnSpc>
              <a:spcBef>
                <a:spcPts val="0"/>
              </a:spcBef>
              <a:spcAft>
                <a:spcPts val="0"/>
              </a:spcAft>
              <a:buNone/>
              <a:defRPr sz="2250" b="0"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6" name="Content Placeholder 5"/>
          <p:cNvSpPr>
            <a:spLocks noGrp="1"/>
          </p:cNvSpPr>
          <p:nvPr>
            <p:ph sz="quarter" idx="4"/>
          </p:nvPr>
        </p:nvSpPr>
        <p:spPr>
          <a:xfrm>
            <a:off x="4893761" y="2478906"/>
            <a:ext cx="3332988" cy="1921645"/>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smtClean="0"/>
              <a:t>3/14/2018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lvl="0" algn="r">
              <a:spcBef>
                <a:spcPts val="0"/>
              </a:spcBef>
              <a:buNone/>
            </a:pPr>
            <a:fld id="{00000000-1234-1234-1234-123412341234}" type="slidenum">
              <a:rPr lang="en" sz="1000" smtClean="0">
                <a:solidFill>
                  <a:schemeClr val="accent1"/>
                </a:solidFill>
                <a:latin typeface="Source Code Pro"/>
                <a:ea typeface="Source Code Pro"/>
                <a:cs typeface="Source Code Pro"/>
                <a:sym typeface="Source Code Pro"/>
              </a:rPr>
              <a:t>‹#›</a:t>
            </a:fld>
            <a:endParaRPr lang="en" sz="1000">
              <a:solidFill>
                <a:schemeClr val="accent1"/>
              </a:solidFill>
              <a:latin typeface="Source Code Pro"/>
              <a:ea typeface="Source Code Pro"/>
              <a:cs typeface="Source Code Pro"/>
              <a:sym typeface="Source Code Pro"/>
            </a:endParaRPr>
          </a:p>
        </p:txBody>
      </p:sp>
    </p:spTree>
    <p:extLst>
      <p:ext uri="{BB962C8B-B14F-4D97-AF65-F5344CB8AC3E}">
        <p14:creationId xmlns:p14="http://schemas.microsoft.com/office/powerpoint/2010/main" val="2924160762"/>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smtClean="0"/>
              <a:t>3/14/2018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lvl="0" algn="r">
              <a:spcBef>
                <a:spcPts val="0"/>
              </a:spcBef>
              <a:buNone/>
            </a:pPr>
            <a:fld id="{00000000-1234-1234-1234-123412341234}" type="slidenum">
              <a:rPr lang="en" sz="1000" smtClean="0">
                <a:solidFill>
                  <a:schemeClr val="accent1"/>
                </a:solidFill>
                <a:latin typeface="Source Code Pro"/>
                <a:ea typeface="Source Code Pro"/>
                <a:cs typeface="Source Code Pro"/>
                <a:sym typeface="Source Code Pro"/>
              </a:rPr>
              <a:t>‹#›</a:t>
            </a:fld>
            <a:endParaRPr lang="en" sz="1000">
              <a:solidFill>
                <a:schemeClr val="accent1"/>
              </a:solidFill>
              <a:latin typeface="Source Code Pro"/>
              <a:ea typeface="Source Code Pro"/>
              <a:cs typeface="Source Code Pro"/>
              <a:sym typeface="Source Code Pro"/>
            </a:endParaRPr>
          </a:p>
        </p:txBody>
      </p:sp>
    </p:spTree>
    <p:extLst>
      <p:ext uri="{BB962C8B-B14F-4D97-AF65-F5344CB8AC3E}">
        <p14:creationId xmlns:p14="http://schemas.microsoft.com/office/powerpoint/2010/main" val="670973875"/>
      </p:ext>
    </p:extLst>
  </p:cSld>
  <p:clrMapOvr>
    <a:masterClrMapping/>
  </p:clrMapOvr>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24A7AC-904D-4781-85BA-7D10C17ED021}" type="datetimeFigureOut">
              <a:rPr lang="en-US" smtClean="0"/>
              <a:t>3/14/2018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lvl="0">
              <a:spcBef>
                <a:spcPts val="0"/>
              </a:spcBef>
              <a:buNone/>
            </a:pPr>
            <a:fld id="{00000000-1234-1234-1234-123412341234}" type="slidenum">
              <a:rPr lang="en" smtClean="0"/>
              <a:t>‹#›</a:t>
            </a:fld>
            <a:endParaRPr lang="en"/>
          </a:p>
        </p:txBody>
      </p:sp>
    </p:spTree>
    <p:extLst>
      <p:ext uri="{BB962C8B-B14F-4D97-AF65-F5344CB8AC3E}">
        <p14:creationId xmlns:p14="http://schemas.microsoft.com/office/powerpoint/2010/main" val="9602540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2DE42F4-6EEF-4EF7-8ED4-2208F0F89A08}" type="datetimeFigureOut">
              <a:rPr lang="en-US" smtClean="0"/>
              <a:t>3/14/2018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lvl="0" algn="r">
              <a:spcBef>
                <a:spcPts val="0"/>
              </a:spcBef>
              <a:buNone/>
            </a:pPr>
            <a:fld id="{00000000-1234-1234-1234-123412341234}" type="slidenum">
              <a:rPr lang="en" sz="1000" smtClean="0">
                <a:solidFill>
                  <a:schemeClr val="accent1"/>
                </a:solidFill>
                <a:latin typeface="Source Code Pro"/>
                <a:ea typeface="Source Code Pro"/>
                <a:cs typeface="Source Code Pro"/>
                <a:sym typeface="Source Code Pro"/>
              </a:rPr>
              <a:t>‹#›</a:t>
            </a:fld>
            <a:endParaRPr lang="en" sz="1000">
              <a:solidFill>
                <a:schemeClr val="accent1"/>
              </a:solidFill>
              <a:latin typeface="Source Code Pro"/>
              <a:ea typeface="Source Code Pro"/>
              <a:cs typeface="Source Code Pro"/>
              <a:sym typeface="Source Code Pro"/>
            </a:endParaRPr>
          </a:p>
        </p:txBody>
      </p:sp>
    </p:spTree>
    <p:extLst>
      <p:ext uri="{BB962C8B-B14F-4D97-AF65-F5344CB8AC3E}">
        <p14:creationId xmlns:p14="http://schemas.microsoft.com/office/powerpoint/2010/main" val="3817521413"/>
      </p:ext>
    </p:extLst>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282"/>
            <a:ext cx="3977640" cy="51432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42925" y="514350"/>
            <a:ext cx="2891790" cy="1618413"/>
          </a:xfrm>
        </p:spPr>
        <p:txBody>
          <a:bodyPr anchor="t">
            <a:noAutofit/>
          </a:bodyPr>
          <a:lstStyle>
            <a:lvl1pPr>
              <a:lnSpc>
                <a:spcPct val="84000"/>
              </a:lnSpc>
              <a:defRPr sz="3600" baseline="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692015" y="514351"/>
            <a:ext cx="3909060" cy="3881438"/>
          </a:xfrm>
        </p:spPr>
        <p:txBody>
          <a:bodyPr/>
          <a:lstStyle>
            <a:lvl1pPr>
              <a:defRPr sz="1500"/>
            </a:lvl1pPr>
            <a:lvl2pPr>
              <a:defRPr sz="1500"/>
            </a:lvl2pPr>
            <a:lvl3pPr>
              <a:defRPr sz="1350"/>
            </a:lvl3pPr>
            <a:lvl4pPr>
              <a:defRPr sz="135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42925" y="2142258"/>
            <a:ext cx="2891790" cy="2258292"/>
          </a:xfrm>
        </p:spPr>
        <p:txBody>
          <a:bodyPr/>
          <a:lstStyle>
            <a:lvl1pPr marL="0" indent="0">
              <a:lnSpc>
                <a:spcPct val="113000"/>
              </a:lnSpc>
              <a:spcBef>
                <a:spcPts val="0"/>
              </a:spcBef>
              <a:spcAft>
                <a:spcPts val="1125"/>
              </a:spcAft>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a:xfrm>
            <a:off x="542925" y="4840039"/>
            <a:ext cx="903429" cy="303461"/>
          </a:xfrm>
        </p:spPr>
        <p:txBody>
          <a:bodyPr/>
          <a:lstStyle>
            <a:lvl1pPr>
              <a:defRPr>
                <a:solidFill>
                  <a:schemeClr val="tx2"/>
                </a:solidFill>
              </a:defRPr>
            </a:lvl1pPr>
          </a:lstStyle>
          <a:p>
            <a:fld id="{E331444B-B92B-4E27-8C94-BB93EAF5CB18}" type="datetimeFigureOut">
              <a:rPr lang="en-US" smtClean="0"/>
              <a:t>3/14/2018</a:t>
            </a:fld>
            <a:endParaRPr lang="en-US" dirty="0"/>
          </a:p>
        </p:txBody>
      </p:sp>
      <p:sp>
        <p:nvSpPr>
          <p:cNvPr id="6" name="Footer Placeholder 5"/>
          <p:cNvSpPr>
            <a:spLocks noGrp="1"/>
          </p:cNvSpPr>
          <p:nvPr>
            <p:ph type="ftr" sz="quarter" idx="11"/>
          </p:nvPr>
        </p:nvSpPr>
        <p:spPr>
          <a:xfrm>
            <a:off x="1654459" y="4840039"/>
            <a:ext cx="1780256" cy="303461"/>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7412355" y="4840039"/>
            <a:ext cx="1197219" cy="303461"/>
          </a:xfrm>
        </p:spPr>
        <p:txBody>
          <a:bodyPr/>
          <a:lstStyle>
            <a:lvl1pPr>
              <a:defRPr>
                <a:solidFill>
                  <a:schemeClr val="tx2"/>
                </a:solidFill>
              </a:defRPr>
            </a:lvl1pPr>
          </a:lstStyle>
          <a:p>
            <a:pPr lvl="0" algn="r">
              <a:spcBef>
                <a:spcPts val="0"/>
              </a:spcBef>
              <a:buNone/>
            </a:pPr>
            <a:fld id="{00000000-1234-1234-1234-123412341234}" type="slidenum">
              <a:rPr lang="en" sz="1000" smtClean="0">
                <a:solidFill>
                  <a:schemeClr val="accent1"/>
                </a:solidFill>
                <a:latin typeface="Source Code Pro"/>
                <a:ea typeface="Source Code Pro"/>
                <a:cs typeface="Source Code Pro"/>
                <a:sym typeface="Source Code Pro"/>
              </a:rPr>
              <a:t>‹#›</a:t>
            </a:fld>
            <a:endParaRPr lang="en" sz="1000">
              <a:solidFill>
                <a:schemeClr val="accent1"/>
              </a:solidFill>
              <a:latin typeface="Source Code Pro"/>
              <a:ea typeface="Source Code Pro"/>
              <a:cs typeface="Source Code Pro"/>
              <a:sym typeface="Source Code Pro"/>
            </a:endParaRPr>
          </a:p>
        </p:txBody>
      </p:sp>
      <p:sp>
        <p:nvSpPr>
          <p:cNvPr id="9" name="Rectangle 8" title="Divider Bar"/>
          <p:cNvSpPr/>
          <p:nvPr/>
        </p:nvSpPr>
        <p:spPr>
          <a:xfrm>
            <a:off x="3977640" y="282"/>
            <a:ext cx="171450" cy="51435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669853655"/>
      </p:ext>
    </p:extLst>
  </p:cSld>
  <p:clrMapOvr>
    <a:masterClrMapping/>
  </p:clrMapOvr>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282"/>
            <a:ext cx="3977640" cy="51432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42925" y="514350"/>
            <a:ext cx="2891790" cy="1618413"/>
          </a:xfrm>
        </p:spPr>
        <p:txBody>
          <a:bodyPr anchor="t">
            <a:normAutofit/>
          </a:bodyPr>
          <a:lstStyle>
            <a:lvl1pPr>
              <a:lnSpc>
                <a:spcPct val="84000"/>
              </a:lnSpc>
              <a:defRPr sz="36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149090" y="1"/>
            <a:ext cx="4994910" cy="5143499"/>
          </a:xfrm>
        </p:spPr>
        <p:txBody>
          <a:bodyPr anchor="t">
            <a:normAutofit/>
          </a:bodyPr>
          <a:lstStyle>
            <a:lvl1pPr marL="0" indent="0">
              <a:buNone/>
              <a:defRPr sz="1500"/>
            </a:lvl1pPr>
            <a:lvl2pPr marL="342900" indent="0">
              <a:buNone/>
              <a:defRPr sz="1500"/>
            </a:lvl2pPr>
            <a:lvl3pPr marL="685800" indent="0">
              <a:buNone/>
              <a:defRPr sz="15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dirty="0"/>
          </a:p>
        </p:txBody>
      </p:sp>
      <p:sp>
        <p:nvSpPr>
          <p:cNvPr id="4" name="Text Placeholder 3"/>
          <p:cNvSpPr>
            <a:spLocks noGrp="1"/>
          </p:cNvSpPr>
          <p:nvPr>
            <p:ph type="body" sz="half" idx="2"/>
          </p:nvPr>
        </p:nvSpPr>
        <p:spPr>
          <a:xfrm>
            <a:off x="542925" y="2141976"/>
            <a:ext cx="2891790" cy="2258574"/>
          </a:xfrm>
        </p:spPr>
        <p:txBody>
          <a:bodyPr/>
          <a:lstStyle>
            <a:lvl1pPr marL="0" indent="0">
              <a:lnSpc>
                <a:spcPct val="113000"/>
              </a:lnSpc>
              <a:spcBef>
                <a:spcPts val="0"/>
              </a:spcBef>
              <a:spcAft>
                <a:spcPts val="1125"/>
              </a:spcAft>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a:xfrm>
            <a:off x="542925" y="4840039"/>
            <a:ext cx="903429" cy="303461"/>
          </a:xfrm>
        </p:spPr>
        <p:txBody>
          <a:bodyPr/>
          <a:lstStyle>
            <a:lvl1pPr>
              <a:defRPr>
                <a:solidFill>
                  <a:schemeClr val="tx2"/>
                </a:solidFill>
              </a:defRPr>
            </a:lvl1pPr>
          </a:lstStyle>
          <a:p>
            <a:fld id="{363EFA5E-FA76-400D-B3DC-F0BA90E6D107}" type="datetimeFigureOut">
              <a:rPr lang="en-US" smtClean="0"/>
              <a:t>3/14/2018</a:t>
            </a:fld>
            <a:endParaRPr lang="en-US" dirty="0"/>
          </a:p>
        </p:txBody>
      </p:sp>
      <p:sp>
        <p:nvSpPr>
          <p:cNvPr id="6" name="Footer Placeholder 5"/>
          <p:cNvSpPr>
            <a:spLocks noGrp="1"/>
          </p:cNvSpPr>
          <p:nvPr>
            <p:ph type="ftr" sz="quarter" idx="11"/>
          </p:nvPr>
        </p:nvSpPr>
        <p:spPr>
          <a:xfrm>
            <a:off x="1654459" y="4840039"/>
            <a:ext cx="1780256" cy="303461"/>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7412355" y="4840039"/>
            <a:ext cx="1197219" cy="303461"/>
          </a:xfrm>
        </p:spPr>
        <p:txBody>
          <a:bodyPr/>
          <a:lstStyle>
            <a:lvl1pPr>
              <a:defRPr>
                <a:solidFill>
                  <a:schemeClr val="tx2"/>
                </a:solidFill>
              </a:defRPr>
            </a:lvl1pPr>
          </a:lstStyle>
          <a:p>
            <a:pPr lvl="0" algn="r">
              <a:spcBef>
                <a:spcPts val="0"/>
              </a:spcBef>
              <a:buNone/>
            </a:pPr>
            <a:fld id="{00000000-1234-1234-1234-123412341234}" type="slidenum">
              <a:rPr lang="en" sz="1000" smtClean="0">
                <a:solidFill>
                  <a:schemeClr val="accent1"/>
                </a:solidFill>
                <a:latin typeface="Source Code Pro"/>
                <a:ea typeface="Source Code Pro"/>
                <a:cs typeface="Source Code Pro"/>
                <a:sym typeface="Source Code Pro"/>
              </a:rPr>
              <a:t>‹#›</a:t>
            </a:fld>
            <a:endParaRPr lang="en" sz="1000">
              <a:solidFill>
                <a:schemeClr val="accent1"/>
              </a:solidFill>
              <a:latin typeface="Source Code Pro"/>
              <a:ea typeface="Source Code Pro"/>
              <a:cs typeface="Source Code Pro"/>
              <a:sym typeface="Source Code Pro"/>
            </a:endParaRPr>
          </a:p>
        </p:txBody>
      </p:sp>
      <p:sp>
        <p:nvSpPr>
          <p:cNvPr id="9" name="Rectangle 8" title="Divider Bar"/>
          <p:cNvSpPr/>
          <p:nvPr/>
        </p:nvSpPr>
        <p:spPr>
          <a:xfrm>
            <a:off x="3977640" y="282"/>
            <a:ext cx="171450" cy="51435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241174918"/>
      </p:ext>
    </p:extLst>
  </p:cSld>
  <p:clrMapOvr>
    <a:masterClrMapping/>
  </p:clrMapOvr>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28700" y="1721644"/>
            <a:ext cx="7200900" cy="2678906"/>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smtClean="0"/>
              <a:t>3/14/2018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lvl="0" algn="r">
              <a:spcBef>
                <a:spcPts val="0"/>
              </a:spcBef>
              <a:buNone/>
            </a:pPr>
            <a:fld id="{00000000-1234-1234-1234-123412341234}" type="slidenum">
              <a:rPr lang="en" sz="1000" smtClean="0">
                <a:solidFill>
                  <a:schemeClr val="accent1"/>
                </a:solidFill>
                <a:latin typeface="Source Code Pro"/>
                <a:ea typeface="Source Code Pro"/>
                <a:cs typeface="Source Code Pro"/>
                <a:sym typeface="Source Code Pro"/>
              </a:rPr>
              <a:t>‹#›</a:t>
            </a:fld>
            <a:endParaRPr lang="en" sz="1000">
              <a:solidFill>
                <a:schemeClr val="accent1"/>
              </a:solidFill>
              <a:latin typeface="Source Code Pro"/>
              <a:ea typeface="Source Code Pro"/>
              <a:cs typeface="Source Code Pro"/>
              <a:sym typeface="Source Code Pro"/>
            </a:endParaRPr>
          </a:p>
        </p:txBody>
      </p:sp>
    </p:spTree>
    <p:extLst>
      <p:ext uri="{BB962C8B-B14F-4D97-AF65-F5344CB8AC3E}">
        <p14:creationId xmlns:p14="http://schemas.microsoft.com/office/powerpoint/2010/main" val="3020441892"/>
      </p:ext>
    </p:extLst>
  </p:cSld>
  <p:clrMapOvr>
    <a:masterClrMapping/>
  </p:clrMapOvr>
  <p:hf sldNum="0"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97421" y="468117"/>
            <a:ext cx="1174325" cy="3932433"/>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28700" y="468117"/>
            <a:ext cx="6134731" cy="3932433"/>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178E61D-D431-422C-9764-11DAFE33AB63}" type="datetimeFigureOut">
              <a:rPr lang="en-US" smtClean="0"/>
              <a:t>3/14/2018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lvl="0" algn="r">
              <a:spcBef>
                <a:spcPts val="0"/>
              </a:spcBef>
              <a:buNone/>
            </a:pPr>
            <a:fld id="{00000000-1234-1234-1234-123412341234}" type="slidenum">
              <a:rPr lang="en" sz="1000" smtClean="0">
                <a:solidFill>
                  <a:schemeClr val="accent1"/>
                </a:solidFill>
                <a:latin typeface="Source Code Pro"/>
                <a:ea typeface="Source Code Pro"/>
                <a:cs typeface="Source Code Pro"/>
                <a:sym typeface="Source Code Pro"/>
              </a:rPr>
              <a:t>‹#›</a:t>
            </a:fld>
            <a:endParaRPr lang="en" sz="1000">
              <a:solidFill>
                <a:schemeClr val="accent1"/>
              </a:solidFill>
              <a:latin typeface="Source Code Pro"/>
              <a:ea typeface="Source Code Pro"/>
              <a:cs typeface="Source Code Pro"/>
              <a:sym typeface="Source Code Pro"/>
            </a:endParaRPr>
          </a:p>
        </p:txBody>
      </p:sp>
    </p:spTree>
    <p:extLst>
      <p:ext uri="{BB962C8B-B14F-4D97-AF65-F5344CB8AC3E}">
        <p14:creationId xmlns:p14="http://schemas.microsoft.com/office/powerpoint/2010/main" val="261099609"/>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0578ACC-22D6-47C1-A373-4FD133E34F3C}" type="datetimeFigureOut">
              <a:rPr lang="en-US" smtClean="0"/>
              <a:t>3/14/2018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lvl="0" algn="r">
              <a:spcBef>
                <a:spcPts val="0"/>
              </a:spcBef>
              <a:buNone/>
            </a:pPr>
            <a:fld id="{00000000-1234-1234-1234-123412341234}" type="slidenum">
              <a:rPr lang="en" sz="1000" smtClean="0">
                <a:solidFill>
                  <a:schemeClr val="accent1"/>
                </a:solidFill>
                <a:latin typeface="Source Code Pro"/>
                <a:ea typeface="Source Code Pro"/>
                <a:cs typeface="Source Code Pro"/>
                <a:sym typeface="Source Code Pro"/>
              </a:rPr>
              <a:t>‹#›</a:t>
            </a:fld>
            <a:endParaRPr lang="en" sz="1000">
              <a:solidFill>
                <a:schemeClr val="accent1"/>
              </a:solidFill>
              <a:latin typeface="Source Code Pro"/>
              <a:ea typeface="Source Code Pro"/>
              <a:cs typeface="Source Code Pro"/>
              <a:sym typeface="Source Code Pro"/>
            </a:endParaRPr>
          </a:p>
        </p:txBody>
      </p:sp>
    </p:spTree>
    <p:extLst>
      <p:ext uri="{BB962C8B-B14F-4D97-AF65-F5344CB8AC3E}">
        <p14:creationId xmlns:p14="http://schemas.microsoft.com/office/powerpoint/2010/main" val="1525641643"/>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369219"/>
            <a:ext cx="3886200" cy="326350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9150" y="1369219"/>
            <a:ext cx="3886200" cy="326350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E5A6C69-6797-4E8A-BF37-F2C3751466E9}" type="datetimeFigureOut">
              <a:rPr lang="en-US" smtClean="0"/>
              <a:t>3/14/2018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lvl="0" algn="r">
              <a:spcBef>
                <a:spcPts val="0"/>
              </a:spcBef>
              <a:buNone/>
            </a:pPr>
            <a:fld id="{00000000-1234-1234-1234-123412341234}" type="slidenum">
              <a:rPr lang="en" sz="1000" smtClean="0">
                <a:solidFill>
                  <a:schemeClr val="accent1"/>
                </a:solidFill>
                <a:latin typeface="Source Code Pro"/>
                <a:ea typeface="Source Code Pro"/>
                <a:cs typeface="Source Code Pro"/>
                <a:sym typeface="Source Code Pro"/>
              </a:rPr>
              <a:t>‹#›</a:t>
            </a:fld>
            <a:endParaRPr lang="en" sz="1000">
              <a:solidFill>
                <a:schemeClr val="accent1"/>
              </a:solidFill>
              <a:latin typeface="Source Code Pro"/>
              <a:ea typeface="Source Code Pro"/>
              <a:cs typeface="Source Code Pro"/>
              <a:sym typeface="Source Code Pro"/>
            </a:endParaRPr>
          </a:p>
        </p:txBody>
      </p:sp>
    </p:spTree>
    <p:extLst>
      <p:ext uri="{BB962C8B-B14F-4D97-AF65-F5344CB8AC3E}">
        <p14:creationId xmlns:p14="http://schemas.microsoft.com/office/powerpoint/2010/main" val="427805497"/>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4" name="Content Placeholder 3"/>
          <p:cNvSpPr>
            <a:spLocks noGrp="1"/>
          </p:cNvSpPr>
          <p:nvPr>
            <p:ph sz="half" idx="2"/>
          </p:nvPr>
        </p:nvSpPr>
        <p:spPr>
          <a:xfrm>
            <a:off x="629842" y="1878806"/>
            <a:ext cx="3868340" cy="276344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6" name="Content Placeholder 5"/>
          <p:cNvSpPr>
            <a:spLocks noGrp="1"/>
          </p:cNvSpPr>
          <p:nvPr>
            <p:ph sz="quarter" idx="4"/>
          </p:nvPr>
        </p:nvSpPr>
        <p:spPr>
          <a:xfrm>
            <a:off x="4629150" y="1878806"/>
            <a:ext cx="3887391" cy="276344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82014A1-A632-4878-A0D3-F52BA7563730}" type="datetimeFigureOut">
              <a:rPr lang="en-US" smtClean="0"/>
              <a:t>3/14/2018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lvl="0" algn="r">
              <a:spcBef>
                <a:spcPts val="0"/>
              </a:spcBef>
              <a:buNone/>
            </a:pPr>
            <a:fld id="{00000000-1234-1234-1234-123412341234}" type="slidenum">
              <a:rPr lang="en" sz="1000" smtClean="0">
                <a:solidFill>
                  <a:schemeClr val="accent1"/>
                </a:solidFill>
                <a:latin typeface="Source Code Pro"/>
                <a:ea typeface="Source Code Pro"/>
                <a:cs typeface="Source Code Pro"/>
                <a:sym typeface="Source Code Pro"/>
              </a:rPr>
              <a:t>‹#›</a:t>
            </a:fld>
            <a:endParaRPr lang="en" sz="1000">
              <a:solidFill>
                <a:schemeClr val="accent1"/>
              </a:solidFill>
              <a:latin typeface="Source Code Pro"/>
              <a:ea typeface="Source Code Pro"/>
              <a:cs typeface="Source Code Pro"/>
              <a:sym typeface="Source Code Pro"/>
            </a:endParaRPr>
          </a:p>
        </p:txBody>
      </p:sp>
    </p:spTree>
    <p:extLst>
      <p:ext uri="{BB962C8B-B14F-4D97-AF65-F5344CB8AC3E}">
        <p14:creationId xmlns:p14="http://schemas.microsoft.com/office/powerpoint/2010/main" val="2078186015"/>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E99F462-093F-4566-844B-4C71F2739DA5}" type="datetimeFigureOut">
              <a:rPr lang="en-US" smtClean="0"/>
              <a:t>3/14/2018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lvl="0" algn="r">
              <a:spcBef>
                <a:spcPts val="0"/>
              </a:spcBef>
              <a:buNone/>
            </a:pPr>
            <a:fld id="{00000000-1234-1234-1234-123412341234}" type="slidenum">
              <a:rPr lang="en" sz="1000" smtClean="0">
                <a:solidFill>
                  <a:schemeClr val="accent1"/>
                </a:solidFill>
                <a:latin typeface="Source Code Pro"/>
                <a:ea typeface="Source Code Pro"/>
                <a:cs typeface="Source Code Pro"/>
                <a:sym typeface="Source Code Pro"/>
              </a:rPr>
              <a:t>‹#›</a:t>
            </a:fld>
            <a:endParaRPr lang="en" sz="1000">
              <a:solidFill>
                <a:schemeClr val="accent1"/>
              </a:solidFill>
              <a:latin typeface="Source Code Pro"/>
              <a:ea typeface="Source Code Pro"/>
              <a:cs typeface="Source Code Pro"/>
              <a:sym typeface="Source Code Pro"/>
            </a:endParaRPr>
          </a:p>
        </p:txBody>
      </p:sp>
    </p:spTree>
    <p:extLst>
      <p:ext uri="{BB962C8B-B14F-4D97-AF65-F5344CB8AC3E}">
        <p14:creationId xmlns:p14="http://schemas.microsoft.com/office/powerpoint/2010/main" val="1327896446"/>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24A7AC-904D-4781-85BA-7D10C17ED021}" type="datetimeFigureOut">
              <a:rPr lang="en-US" smtClean="0"/>
              <a:t>3/14/2018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lvl="0">
              <a:spcBef>
                <a:spcPts val="0"/>
              </a:spcBef>
              <a:buNone/>
            </a:pPr>
            <a:fld id="{00000000-1234-1234-1234-123412341234}" type="slidenum">
              <a:rPr lang="en" smtClean="0"/>
              <a:t>‹#›</a:t>
            </a:fld>
            <a:endParaRPr lang="en"/>
          </a:p>
        </p:txBody>
      </p:sp>
    </p:spTree>
    <p:extLst>
      <p:ext uri="{BB962C8B-B14F-4D97-AF65-F5344CB8AC3E}">
        <p14:creationId xmlns:p14="http://schemas.microsoft.com/office/powerpoint/2010/main" val="33845970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p:txBody>
          <a:bodyPr/>
          <a:lstStyle/>
          <a:p>
            <a:fld id="{E331444B-B92B-4E27-8C94-BB93EAF5CB18}" type="datetimeFigureOut">
              <a:rPr lang="en-US" smtClean="0"/>
              <a:t>3/14/2018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lvl="0" algn="r">
              <a:spcBef>
                <a:spcPts val="0"/>
              </a:spcBef>
              <a:buNone/>
            </a:pPr>
            <a:fld id="{00000000-1234-1234-1234-123412341234}" type="slidenum">
              <a:rPr lang="en" sz="1000" smtClean="0">
                <a:solidFill>
                  <a:schemeClr val="accent1"/>
                </a:solidFill>
                <a:latin typeface="Source Code Pro"/>
                <a:ea typeface="Source Code Pro"/>
                <a:cs typeface="Source Code Pro"/>
                <a:sym typeface="Source Code Pro"/>
              </a:rPr>
              <a:t>‹#›</a:t>
            </a:fld>
            <a:endParaRPr lang="en" sz="1000">
              <a:solidFill>
                <a:schemeClr val="accent1"/>
              </a:solidFill>
              <a:latin typeface="Source Code Pro"/>
              <a:ea typeface="Source Code Pro"/>
              <a:cs typeface="Source Code Pro"/>
              <a:sym typeface="Source Code Pro"/>
            </a:endParaRPr>
          </a:p>
        </p:txBody>
      </p:sp>
    </p:spTree>
    <p:extLst>
      <p:ext uri="{BB962C8B-B14F-4D97-AF65-F5344CB8AC3E}">
        <p14:creationId xmlns:p14="http://schemas.microsoft.com/office/powerpoint/2010/main" val="1416115005"/>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p:txBody>
          <a:bodyPr/>
          <a:lstStyle/>
          <a:p>
            <a:fld id="{363EFA5E-FA76-400D-B3DC-F0BA90E6D107}" type="datetimeFigureOut">
              <a:rPr lang="en-US" smtClean="0"/>
              <a:t>3/14/2018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lvl="0" algn="r">
              <a:spcBef>
                <a:spcPts val="0"/>
              </a:spcBef>
              <a:buNone/>
            </a:pPr>
            <a:fld id="{00000000-1234-1234-1234-123412341234}" type="slidenum">
              <a:rPr lang="en" sz="1000" smtClean="0">
                <a:solidFill>
                  <a:schemeClr val="accent1"/>
                </a:solidFill>
                <a:latin typeface="Source Code Pro"/>
                <a:ea typeface="Source Code Pro"/>
                <a:cs typeface="Source Code Pro"/>
                <a:sym typeface="Source Code Pro"/>
              </a:rPr>
              <a:t>‹#›</a:t>
            </a:fld>
            <a:endParaRPr lang="en" sz="1000">
              <a:solidFill>
                <a:schemeClr val="accent1"/>
              </a:solidFill>
              <a:latin typeface="Source Code Pro"/>
              <a:ea typeface="Source Code Pro"/>
              <a:cs typeface="Source Code Pro"/>
              <a:sym typeface="Source Code Pro"/>
            </a:endParaRPr>
          </a:p>
        </p:txBody>
      </p:sp>
    </p:spTree>
    <p:extLst>
      <p:ext uri="{BB962C8B-B14F-4D97-AF65-F5344CB8AC3E}">
        <p14:creationId xmlns:p14="http://schemas.microsoft.com/office/powerpoint/2010/main" val="980340876"/>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9D6E9DEC-419B-4CC5-A080-3B06BD5A8291}" type="datetimeFigureOut">
              <a:rPr lang="en-US" smtClean="0"/>
              <a:t>3/14/2018</a:t>
            </a:fld>
            <a:endParaRPr lang="en-US" dirty="0"/>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pPr lvl="0" algn="r">
              <a:spcBef>
                <a:spcPts val="0"/>
              </a:spcBef>
              <a:buNone/>
            </a:pPr>
            <a:fld id="{00000000-1234-1234-1234-123412341234}" type="slidenum">
              <a:rPr lang="en" sz="1000" smtClean="0">
                <a:solidFill>
                  <a:schemeClr val="accent1"/>
                </a:solidFill>
                <a:latin typeface="Source Code Pro"/>
                <a:ea typeface="Source Code Pro"/>
                <a:cs typeface="Source Code Pro"/>
                <a:sym typeface="Source Code Pro"/>
              </a:rPr>
              <a:t>‹#›</a:t>
            </a:fld>
            <a:endParaRPr lang="en" sz="1000">
              <a:solidFill>
                <a:schemeClr val="accent1"/>
              </a:solidFill>
              <a:latin typeface="Source Code Pro"/>
              <a:ea typeface="Source Code Pro"/>
              <a:cs typeface="Source Code Pro"/>
              <a:sym typeface="Source Code Pro"/>
            </a:endParaRPr>
          </a:p>
        </p:txBody>
      </p:sp>
    </p:spTree>
    <p:extLst>
      <p:ext uri="{BB962C8B-B14F-4D97-AF65-F5344CB8AC3E}">
        <p14:creationId xmlns:p14="http://schemas.microsoft.com/office/powerpoint/2010/main" val="1188871006"/>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 id="2147483691" r:id="rId12"/>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8700" y="514350"/>
            <a:ext cx="7200900" cy="1114425"/>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28700" y="1714500"/>
            <a:ext cx="7200900" cy="268605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42987" y="4840039"/>
            <a:ext cx="903429" cy="303461"/>
          </a:xfrm>
          <a:prstGeom prst="rect">
            <a:avLst/>
          </a:prstGeom>
        </p:spPr>
        <p:txBody>
          <a:bodyPr vert="horz" lIns="91440" tIns="45720" rIns="91440" bIns="45720" rtlCol="0" anchor="ctr"/>
          <a:lstStyle>
            <a:lvl1pPr algn="l">
              <a:defRPr sz="900" baseline="0">
                <a:solidFill>
                  <a:schemeClr val="tx2"/>
                </a:solidFill>
              </a:defRPr>
            </a:lvl1pPr>
          </a:lstStyle>
          <a:p>
            <a:fld id="{9D6E9DEC-419B-4CC5-A080-3B06BD5A8291}" type="datetimeFigureOut">
              <a:rPr lang="en-US" smtClean="0"/>
              <a:t>3/14/2018</a:t>
            </a:fld>
            <a:endParaRPr lang="en-US" dirty="0"/>
          </a:p>
        </p:txBody>
      </p:sp>
      <p:sp>
        <p:nvSpPr>
          <p:cNvPr id="5" name="Footer Placeholder 4"/>
          <p:cNvSpPr>
            <a:spLocks noGrp="1"/>
          </p:cNvSpPr>
          <p:nvPr>
            <p:ph type="ftr" sz="quarter" idx="3"/>
          </p:nvPr>
        </p:nvSpPr>
        <p:spPr>
          <a:xfrm>
            <a:off x="2170173" y="4840039"/>
            <a:ext cx="4710623" cy="303461"/>
          </a:xfrm>
          <a:prstGeom prst="rect">
            <a:avLst/>
          </a:prstGeom>
        </p:spPr>
        <p:txBody>
          <a:bodyPr vert="horz" lIns="91440" tIns="45720" rIns="91440" bIns="45720" rtlCol="0" anchor="ctr"/>
          <a:lstStyle>
            <a:lvl1pPr algn="l">
              <a:defRPr sz="9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7104552" y="4840039"/>
            <a:ext cx="1197219" cy="303461"/>
          </a:xfrm>
          <a:prstGeom prst="rect">
            <a:avLst/>
          </a:prstGeom>
        </p:spPr>
        <p:txBody>
          <a:bodyPr vert="horz" lIns="91440" tIns="45720" rIns="91440" bIns="45720" rtlCol="0" anchor="ctr"/>
          <a:lstStyle>
            <a:lvl1pPr algn="r">
              <a:defRPr sz="900" baseline="0">
                <a:solidFill>
                  <a:schemeClr val="tx2"/>
                </a:solidFill>
              </a:defRPr>
            </a:lvl1pPr>
          </a:lstStyle>
          <a:p>
            <a:pPr lvl="0" algn="r">
              <a:spcBef>
                <a:spcPts val="0"/>
              </a:spcBef>
              <a:buNone/>
            </a:pPr>
            <a:fld id="{00000000-1234-1234-1234-123412341234}" type="slidenum">
              <a:rPr lang="en" sz="1000" smtClean="0">
                <a:solidFill>
                  <a:schemeClr val="accent1"/>
                </a:solidFill>
                <a:latin typeface="Source Code Pro"/>
                <a:ea typeface="Source Code Pro"/>
                <a:cs typeface="Source Code Pro"/>
                <a:sym typeface="Source Code Pro"/>
              </a:rPr>
              <a:t>‹#›</a:t>
            </a:fld>
            <a:endParaRPr lang="en" sz="1000">
              <a:solidFill>
                <a:schemeClr val="accent1"/>
              </a:solidFill>
              <a:latin typeface="Source Code Pro"/>
              <a:ea typeface="Source Code Pro"/>
              <a:cs typeface="Source Code Pro"/>
              <a:sym typeface="Source Code Pro"/>
            </a:endParaRPr>
          </a:p>
        </p:txBody>
      </p:sp>
      <p:sp>
        <p:nvSpPr>
          <p:cNvPr id="9" name="Rectangle 8" title="Side bar"/>
          <p:cNvSpPr/>
          <p:nvPr/>
        </p:nvSpPr>
        <p:spPr>
          <a:xfrm>
            <a:off x="358571" y="282"/>
            <a:ext cx="171450" cy="51435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697377498"/>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Lst>
  <p:hf sldNum="0" hdr="0" ftr="0" dt="0"/>
  <p:txStyles>
    <p:titleStyle>
      <a:lvl1pPr algn="l" defTabSz="685800" rtl="0" eaLnBrk="1" latinLnBrk="0" hangingPunct="1">
        <a:lnSpc>
          <a:spcPct val="89000"/>
        </a:lnSpc>
        <a:spcBef>
          <a:spcPct val="0"/>
        </a:spcBef>
        <a:buNone/>
        <a:defRPr sz="3300" kern="1200" baseline="0">
          <a:solidFill>
            <a:schemeClr val="tx2"/>
          </a:solidFill>
          <a:latin typeface="+mj-lt"/>
          <a:ea typeface="+mj-ea"/>
          <a:cs typeface="+mj-cs"/>
        </a:defRPr>
      </a:lvl1pPr>
    </p:titleStyle>
    <p:bodyStyle>
      <a:lvl1pPr marL="288036" indent="-288036" algn="l" defTabSz="685800" rtl="0" eaLnBrk="1" latinLnBrk="0" hangingPunct="1">
        <a:lnSpc>
          <a:spcPct val="94000"/>
        </a:lnSpc>
        <a:spcBef>
          <a:spcPts val="750"/>
        </a:spcBef>
        <a:spcAft>
          <a:spcPts val="150"/>
        </a:spcAft>
        <a:buFont typeface="Franklin Gothic Book" panose="020B0503020102020204" pitchFamily="34" charset="0"/>
        <a:buChar char="■"/>
        <a:defRPr sz="1500" kern="1200" baseline="0">
          <a:solidFill>
            <a:schemeClr val="tx2"/>
          </a:solidFill>
          <a:latin typeface="+mn-lt"/>
          <a:ea typeface="+mn-ea"/>
          <a:cs typeface="+mn-cs"/>
        </a:defRPr>
      </a:lvl1pPr>
      <a:lvl2pPr marL="685800" indent="-288036" algn="l" defTabSz="685800" rtl="0" eaLnBrk="1" latinLnBrk="0" hangingPunct="1">
        <a:lnSpc>
          <a:spcPct val="94000"/>
        </a:lnSpc>
        <a:spcBef>
          <a:spcPts val="375"/>
        </a:spcBef>
        <a:spcAft>
          <a:spcPts val="150"/>
        </a:spcAft>
        <a:buFont typeface="Franklin Gothic Book" panose="020B0503020102020204" pitchFamily="34" charset="0"/>
        <a:buChar char="–"/>
        <a:defRPr sz="1500" i="1" kern="1200" baseline="0">
          <a:solidFill>
            <a:schemeClr val="tx2"/>
          </a:solidFill>
          <a:latin typeface="+mn-lt"/>
          <a:ea typeface="+mn-ea"/>
          <a:cs typeface="+mn-cs"/>
        </a:defRPr>
      </a:lvl2pPr>
      <a:lvl3pPr marL="1028700" indent="-288036" algn="l" defTabSz="685800" rtl="0" eaLnBrk="1" latinLnBrk="0" hangingPunct="1">
        <a:lnSpc>
          <a:spcPct val="94000"/>
        </a:lnSpc>
        <a:spcBef>
          <a:spcPts val="375"/>
        </a:spcBef>
        <a:spcAft>
          <a:spcPts val="150"/>
        </a:spcAft>
        <a:buFont typeface="Franklin Gothic Book" panose="020B0503020102020204" pitchFamily="34" charset="0"/>
        <a:buChar char="■"/>
        <a:defRPr sz="1350" kern="1200" baseline="0">
          <a:solidFill>
            <a:schemeClr val="tx2"/>
          </a:solidFill>
          <a:latin typeface="+mn-lt"/>
          <a:ea typeface="+mn-ea"/>
          <a:cs typeface="+mn-cs"/>
        </a:defRPr>
      </a:lvl3pPr>
      <a:lvl4pPr marL="1371600" indent="-288036" algn="l" defTabSz="685800" rtl="0" eaLnBrk="1" latinLnBrk="0" hangingPunct="1">
        <a:lnSpc>
          <a:spcPct val="94000"/>
        </a:lnSpc>
        <a:spcBef>
          <a:spcPts val="375"/>
        </a:spcBef>
        <a:spcAft>
          <a:spcPts val="150"/>
        </a:spcAft>
        <a:buFont typeface="Franklin Gothic Book" panose="020B0503020102020204" pitchFamily="34" charset="0"/>
        <a:buChar char="–"/>
        <a:defRPr sz="1350" i="1" kern="1200" baseline="0">
          <a:solidFill>
            <a:schemeClr val="tx2"/>
          </a:solidFill>
          <a:latin typeface="+mn-lt"/>
          <a:ea typeface="+mn-ea"/>
          <a:cs typeface="+mn-cs"/>
        </a:defRPr>
      </a:lvl4pPr>
      <a:lvl5pPr marL="1714500" indent="-288036" algn="l" defTabSz="685800" rtl="0" eaLnBrk="1" latinLnBrk="0" hangingPunct="1">
        <a:lnSpc>
          <a:spcPct val="94000"/>
        </a:lnSpc>
        <a:spcBef>
          <a:spcPts val="375"/>
        </a:spcBef>
        <a:spcAft>
          <a:spcPts val="150"/>
        </a:spcAft>
        <a:buFont typeface="Franklin Gothic Book" panose="020B0503020102020204" pitchFamily="34" charset="0"/>
        <a:buChar char="■"/>
        <a:defRPr sz="1200" kern="1200" baseline="0">
          <a:solidFill>
            <a:schemeClr val="tx2"/>
          </a:solidFill>
          <a:latin typeface="+mn-lt"/>
          <a:ea typeface="+mn-ea"/>
          <a:cs typeface="+mn-cs"/>
        </a:defRPr>
      </a:lvl5pPr>
      <a:lvl6pPr marL="2057400" indent="-288036" algn="l" defTabSz="685800" rtl="0" eaLnBrk="1" latinLnBrk="0" hangingPunct="1">
        <a:lnSpc>
          <a:spcPct val="94000"/>
        </a:lnSpc>
        <a:spcBef>
          <a:spcPts val="375"/>
        </a:spcBef>
        <a:spcAft>
          <a:spcPts val="150"/>
        </a:spcAft>
        <a:buFont typeface="Franklin Gothic Book" panose="020B0503020102020204" pitchFamily="34" charset="0"/>
        <a:buChar char="–"/>
        <a:defRPr sz="1200" i="1" kern="1200" baseline="0">
          <a:solidFill>
            <a:schemeClr val="tx2"/>
          </a:solidFill>
          <a:latin typeface="+mn-lt"/>
          <a:ea typeface="+mn-ea"/>
          <a:cs typeface="+mn-cs"/>
        </a:defRPr>
      </a:lvl6pPr>
      <a:lvl7pPr marL="2400300" indent="-288036" algn="l" defTabSz="685800" rtl="0" eaLnBrk="1" latinLnBrk="0" hangingPunct="1">
        <a:lnSpc>
          <a:spcPct val="94000"/>
        </a:lnSpc>
        <a:spcBef>
          <a:spcPts val="375"/>
        </a:spcBef>
        <a:spcAft>
          <a:spcPts val="150"/>
        </a:spcAft>
        <a:buFont typeface="Franklin Gothic Book" panose="020B0503020102020204" pitchFamily="34" charset="0"/>
        <a:buChar char="■"/>
        <a:defRPr sz="1050" kern="1200" baseline="0">
          <a:solidFill>
            <a:schemeClr val="tx2"/>
          </a:solidFill>
          <a:latin typeface="+mn-lt"/>
          <a:ea typeface="+mn-ea"/>
          <a:cs typeface="+mn-cs"/>
        </a:defRPr>
      </a:lvl7pPr>
      <a:lvl8pPr marL="2743200" indent="-288036" algn="l" defTabSz="685800" rtl="0" eaLnBrk="1" latinLnBrk="0" hangingPunct="1">
        <a:lnSpc>
          <a:spcPct val="94000"/>
        </a:lnSpc>
        <a:spcBef>
          <a:spcPts val="375"/>
        </a:spcBef>
        <a:spcAft>
          <a:spcPts val="150"/>
        </a:spcAft>
        <a:buFont typeface="Franklin Gothic Book" panose="020B0503020102020204" pitchFamily="34" charset="0"/>
        <a:buChar char="–"/>
        <a:defRPr sz="1050" i="1" kern="1200" baseline="0">
          <a:solidFill>
            <a:schemeClr val="tx2"/>
          </a:solidFill>
          <a:latin typeface="+mn-lt"/>
          <a:ea typeface="+mn-ea"/>
          <a:cs typeface="+mn-cs"/>
        </a:defRPr>
      </a:lvl8pPr>
      <a:lvl9pPr marL="3086100" indent="-288036" algn="l" defTabSz="685800" rtl="0" eaLnBrk="1" latinLnBrk="0" hangingPunct="1">
        <a:lnSpc>
          <a:spcPct val="94000"/>
        </a:lnSpc>
        <a:spcBef>
          <a:spcPts val="375"/>
        </a:spcBef>
        <a:spcAft>
          <a:spcPts val="150"/>
        </a:spcAft>
        <a:buFont typeface="Franklin Gothic Book" panose="020B0503020102020204" pitchFamily="34" charset="0"/>
        <a:buChar char="■"/>
        <a:defRPr sz="1050" kern="1200" baseline="0">
          <a:solidFill>
            <a:schemeClr val="tx2"/>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Shape 55"/>
        <p:cNvGrpSpPr/>
        <p:nvPr/>
      </p:nvGrpSpPr>
      <p:grpSpPr>
        <a:xfrm>
          <a:off x="0" y="0"/>
          <a:ext cx="0" cy="0"/>
          <a:chOff x="0" y="0"/>
          <a:chExt cx="0" cy="0"/>
        </a:xfrm>
      </p:grpSpPr>
      <p:sp>
        <p:nvSpPr>
          <p:cNvPr id="56" name="Shape 56"/>
          <p:cNvSpPr txBox="1">
            <a:spLocks noGrp="1"/>
          </p:cNvSpPr>
          <p:nvPr>
            <p:ph type="ctrTitle"/>
          </p:nvPr>
        </p:nvSpPr>
        <p:spPr>
          <a:prstGeom prst="rect">
            <a:avLst/>
          </a:prstGeom>
        </p:spPr>
        <p:txBody>
          <a:bodyPr wrap="square" lIns="91425" tIns="91425" rIns="91425" bIns="91425" anchor="ctr" anchorCtr="0">
            <a:noAutofit/>
          </a:bodyPr>
          <a:lstStyle/>
          <a:p>
            <a:pPr lvl="0">
              <a:spcBef>
                <a:spcPts val="0"/>
              </a:spcBef>
              <a:buNone/>
            </a:pPr>
            <a:r>
              <a:rPr lang="en" dirty="0" smtClean="0">
                <a:solidFill>
                  <a:schemeClr val="accent1"/>
                </a:solidFill>
                <a:latin typeface="Century Gothic" panose="020B0502020202020204" pitchFamily="34" charset="0"/>
                <a:ea typeface="Adobe Gothic Std B" panose="020B0800000000000000" pitchFamily="34" charset="-128"/>
              </a:rPr>
              <a:t>EL TAPEO</a:t>
            </a:r>
            <a:br>
              <a:rPr lang="en" dirty="0" smtClean="0">
                <a:solidFill>
                  <a:schemeClr val="accent1"/>
                </a:solidFill>
                <a:latin typeface="Century Gothic" panose="020B0502020202020204" pitchFamily="34" charset="0"/>
                <a:ea typeface="Adobe Gothic Std B" panose="020B0800000000000000" pitchFamily="34" charset="-128"/>
              </a:rPr>
            </a:br>
            <a:r>
              <a:rPr lang="en" sz="1050" dirty="0" smtClean="0">
                <a:solidFill>
                  <a:schemeClr val="bg1">
                    <a:lumMod val="50000"/>
                  </a:schemeClr>
                </a:solidFill>
                <a:latin typeface="Century Gothic" panose="020B0502020202020204" pitchFamily="34" charset="0"/>
                <a:ea typeface="Adobe Gothic Std B" panose="020B0800000000000000" pitchFamily="34" charset="-128"/>
              </a:rPr>
              <a:t>Traditional spanish ‘Tapas’</a:t>
            </a:r>
            <a:endParaRPr lang="en" dirty="0">
              <a:solidFill>
                <a:schemeClr val="bg1">
                  <a:lumMod val="50000"/>
                </a:schemeClr>
              </a:solidFill>
              <a:latin typeface="Century Gothic" panose="020B0502020202020204" pitchFamily="34" charset="0"/>
              <a:ea typeface="Adobe Gothic Std B" panose="020B0800000000000000" pitchFamily="34" charset="-128"/>
            </a:endParaRPr>
          </a:p>
        </p:txBody>
      </p:sp>
      <p:sp>
        <p:nvSpPr>
          <p:cNvPr id="57" name="Shape 57"/>
          <p:cNvSpPr txBox="1">
            <a:spLocks noGrp="1"/>
          </p:cNvSpPr>
          <p:nvPr>
            <p:ph type="subTitle" idx="1"/>
          </p:nvPr>
        </p:nvSpPr>
        <p:spPr>
          <a:prstGeom prst="rect">
            <a:avLst/>
          </a:prstGeom>
        </p:spPr>
        <p:txBody>
          <a:bodyPr wrap="square" lIns="91425" tIns="91425" rIns="91425" bIns="91425" anchor="ctr" anchorCtr="0">
            <a:noAutofit/>
          </a:bodyPr>
          <a:lstStyle/>
          <a:p>
            <a:pPr lvl="0">
              <a:spcBef>
                <a:spcPts val="0"/>
              </a:spcBef>
              <a:buNone/>
            </a:pPr>
            <a:r>
              <a:rPr lang="en" dirty="0" smtClean="0">
                <a:solidFill>
                  <a:srgbClr val="100000"/>
                </a:solidFill>
                <a:latin typeface="Century Gothic" panose="020B0502020202020204" pitchFamily="34" charset="0"/>
                <a:ea typeface="Georgia"/>
                <a:cs typeface="Georgia"/>
                <a:sym typeface="Georgia"/>
              </a:rPr>
              <a:t>By Jose Serrano, Claudia Riera &amp; Oriol Noguer</a:t>
            </a:r>
            <a:endParaRPr lang="en" dirty="0">
              <a:solidFill>
                <a:srgbClr val="100000"/>
              </a:solidFill>
              <a:latin typeface="Century Gothic" panose="020B0502020202020204" pitchFamily="34" charset="0"/>
              <a:ea typeface="Georgia"/>
              <a:cs typeface="Georgia"/>
              <a:sym typeface="Georgi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4" name="Shape 64"/>
          <p:cNvSpPr txBox="1">
            <a:spLocks noGrp="1"/>
          </p:cNvSpPr>
          <p:nvPr>
            <p:ph type="body" idx="1"/>
          </p:nvPr>
        </p:nvSpPr>
        <p:spPr>
          <a:prstGeom prst="rect">
            <a:avLst/>
          </a:prstGeom>
        </p:spPr>
        <p:txBody>
          <a:bodyPr wrap="square" lIns="91425" tIns="91425" rIns="91425" bIns="91425" anchor="t" anchorCtr="0">
            <a:noAutofit/>
          </a:bodyPr>
          <a:lstStyle/>
          <a:p>
            <a:pPr marL="0" algn="just">
              <a:lnSpc>
                <a:spcPct val="150000"/>
              </a:lnSpc>
              <a:buNone/>
            </a:pPr>
            <a:r>
              <a:rPr lang="en" sz="1400" dirty="0" smtClean="0">
                <a:solidFill>
                  <a:srgbClr val="000000"/>
                </a:solidFill>
                <a:highlight>
                  <a:srgbClr val="FFFFFF"/>
                </a:highlight>
                <a:latin typeface="Century Gothic" panose="020B0502020202020204" pitchFamily="34" charset="0"/>
                <a:ea typeface="Georgia"/>
                <a:cs typeface="Georgia"/>
                <a:sym typeface="Georgia"/>
              </a:rPr>
              <a:t>El Tapeo </a:t>
            </a:r>
            <a:r>
              <a:rPr lang="en" sz="1400" dirty="0">
                <a:solidFill>
                  <a:srgbClr val="000000"/>
                </a:solidFill>
                <a:highlight>
                  <a:srgbClr val="FFFFFF"/>
                </a:highlight>
                <a:latin typeface="Century Gothic" panose="020B0502020202020204" pitchFamily="34" charset="0"/>
                <a:ea typeface="Georgia"/>
                <a:cs typeface="Georgia"/>
                <a:sym typeface="Georgia"/>
              </a:rPr>
              <a:t>is an </a:t>
            </a:r>
            <a:r>
              <a:rPr lang="en" sz="1400" dirty="0" smtClean="0">
                <a:solidFill>
                  <a:srgbClr val="000000"/>
                </a:solidFill>
                <a:highlight>
                  <a:srgbClr val="FFFFFF"/>
                </a:highlight>
                <a:latin typeface="Century Gothic" panose="020B0502020202020204" pitchFamily="34" charset="0"/>
                <a:ea typeface="Georgia"/>
                <a:cs typeface="Georgia"/>
                <a:sym typeface="Georgia"/>
              </a:rPr>
              <a:t>american-based restaurant chain that serves traditional spanish food. The company started in 2010 when two spanish man who were living in Boston decided to open a restaurant in the center of the city based on ‘tapas’. So they tried to import the spanish quality food combined with the bars’ culture that exists here in the USA. People are able to sit or eat standing, and the price is reasonable and affordable for all types of customers. They also offer some menus during the week to attract all kind of businessmen. Recently, they have introduced technology into their business, as they created an app where the cus</a:t>
            </a:r>
            <a:r>
              <a:rPr lang="en-US" sz="1400" dirty="0" smtClean="0">
                <a:solidFill>
                  <a:srgbClr val="000000"/>
                </a:solidFill>
                <a:highlight>
                  <a:srgbClr val="FFFFFF"/>
                </a:highlight>
                <a:latin typeface="Century Gothic" panose="020B0502020202020204" pitchFamily="34" charset="0"/>
                <a:ea typeface="Georgia"/>
                <a:cs typeface="Georgia"/>
                <a:sym typeface="Georgia"/>
              </a:rPr>
              <a:t>to</a:t>
            </a:r>
            <a:r>
              <a:rPr lang="en" sz="1400" dirty="0" smtClean="0">
                <a:solidFill>
                  <a:srgbClr val="000000"/>
                </a:solidFill>
                <a:highlight>
                  <a:srgbClr val="FFFFFF"/>
                </a:highlight>
                <a:latin typeface="Century Gothic" panose="020B0502020202020204" pitchFamily="34" charset="0"/>
                <a:ea typeface="Georgia"/>
                <a:cs typeface="Georgia"/>
                <a:sym typeface="Georgia"/>
              </a:rPr>
              <a:t>mers can select their dishes (‘tapas’) some hours before going, so they have everything prepared when they go. The app also offers special discounts for those frequent users in order to incentivate people to use it and increase it’s loyal customers basis.</a:t>
            </a:r>
            <a:endParaRPr lang="en" sz="1400" dirty="0">
              <a:solidFill>
                <a:srgbClr val="000000"/>
              </a:solidFill>
              <a:highlight>
                <a:srgbClr val="FFFFFF"/>
              </a:highlight>
              <a:latin typeface="Century Gothic" panose="020B0502020202020204" pitchFamily="34" charset="0"/>
              <a:ea typeface="Georgia"/>
              <a:cs typeface="Georgia"/>
              <a:sym typeface="Georgia"/>
            </a:endParaRPr>
          </a:p>
          <a:p>
            <a:pPr lvl="0" rtl="0">
              <a:lnSpc>
                <a:spcPct val="150000"/>
              </a:lnSpc>
              <a:spcBef>
                <a:spcPts val="0"/>
              </a:spcBef>
              <a:spcAft>
                <a:spcPts val="0"/>
              </a:spcAft>
              <a:buNone/>
            </a:pPr>
            <a:endParaRPr sz="1200" dirty="0">
              <a:solidFill>
                <a:srgbClr val="000000"/>
              </a:solidFill>
              <a:highlight>
                <a:srgbClr val="FFFFFF"/>
              </a:highlight>
              <a:latin typeface="Georgia"/>
              <a:ea typeface="Georgia"/>
              <a:cs typeface="Georgia"/>
              <a:sym typeface="Georgia"/>
            </a:endParaRPr>
          </a:p>
          <a:p>
            <a:pPr lvl="0" rtl="0">
              <a:spcBef>
                <a:spcPts val="0"/>
              </a:spcBef>
              <a:spcAft>
                <a:spcPts val="0"/>
              </a:spcAft>
              <a:buNone/>
            </a:pPr>
            <a:endParaRPr sz="1200" dirty="0">
              <a:solidFill>
                <a:srgbClr val="000000"/>
              </a:solidFill>
              <a:highlight>
                <a:srgbClr val="FFFFFF"/>
              </a:highlight>
              <a:latin typeface="Georgia"/>
              <a:ea typeface="Georgia"/>
              <a:cs typeface="Georgia"/>
              <a:sym typeface="Georgia"/>
            </a:endParaRPr>
          </a:p>
          <a:p>
            <a:pPr lvl="0">
              <a:spcBef>
                <a:spcPts val="0"/>
              </a:spcBef>
              <a:buNone/>
            </a:pPr>
            <a:endParaRPr dirty="0"/>
          </a:p>
        </p:txBody>
      </p:sp>
      <p:sp>
        <p:nvSpPr>
          <p:cNvPr id="2" name="Rectangle 1"/>
          <p:cNvSpPr/>
          <p:nvPr/>
        </p:nvSpPr>
        <p:spPr>
          <a:xfrm>
            <a:off x="0" y="291399"/>
            <a:ext cx="2044840" cy="75865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 sz="2400" dirty="0" smtClean="0">
                <a:latin typeface="Century Gothic" panose="020B0502020202020204" pitchFamily="34" charset="0"/>
              </a:rPr>
              <a:t>EL TAPEO</a:t>
            </a:r>
            <a:endParaRPr lang="en-US" sz="2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4" name="Rectangle 3"/>
          <p:cNvSpPr/>
          <p:nvPr/>
        </p:nvSpPr>
        <p:spPr>
          <a:xfrm>
            <a:off x="-1" y="291399"/>
            <a:ext cx="3326005" cy="75865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latin typeface="Century Gothic" panose="020B0502020202020204" pitchFamily="34" charset="0"/>
              </a:rPr>
              <a:t>R</a:t>
            </a:r>
            <a:r>
              <a:rPr lang="en" sz="2400" dirty="0" smtClean="0">
                <a:latin typeface="Century Gothic" panose="020B0502020202020204" pitchFamily="34" charset="0"/>
              </a:rPr>
              <a:t>elational database</a:t>
            </a:r>
            <a:endParaRPr lang="en-US" sz="2400" dirty="0"/>
          </a:p>
        </p:txBody>
      </p:sp>
      <p:grpSp>
        <p:nvGrpSpPr>
          <p:cNvPr id="8" name="Group 7"/>
          <p:cNvGrpSpPr/>
          <p:nvPr/>
        </p:nvGrpSpPr>
        <p:grpSpPr>
          <a:xfrm>
            <a:off x="2316144" y="1218873"/>
            <a:ext cx="5940694" cy="3493803"/>
            <a:chOff x="2316144" y="1218873"/>
            <a:chExt cx="5940694" cy="3493803"/>
          </a:xfrm>
        </p:grpSpPr>
        <p:pic>
          <p:nvPicPr>
            <p:cNvPr id="3" name="Picture 2"/>
            <p:cNvPicPr>
              <a:picLocks noChangeAspect="1"/>
            </p:cNvPicPr>
            <p:nvPr/>
          </p:nvPicPr>
          <p:blipFill>
            <a:blip r:embed="rId3"/>
            <a:stretch>
              <a:fillRect/>
            </a:stretch>
          </p:blipFill>
          <p:spPr>
            <a:xfrm>
              <a:off x="2316144" y="1218873"/>
              <a:ext cx="5940694" cy="3493803"/>
            </a:xfrm>
            <a:prstGeom prst="rect">
              <a:avLst/>
            </a:prstGeom>
          </p:spPr>
        </p:pic>
        <p:sp>
          <p:nvSpPr>
            <p:cNvPr id="2" name="Rectangle 1"/>
            <p:cNvSpPr/>
            <p:nvPr/>
          </p:nvSpPr>
          <p:spPr>
            <a:xfrm>
              <a:off x="2507064" y="3039626"/>
              <a:ext cx="954593" cy="1708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3607358" y="2056563"/>
              <a:ext cx="316523" cy="11388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3712866" y="3379271"/>
              <a:ext cx="408632" cy="1627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rot="16200000">
              <a:off x="3180467" y="2642555"/>
              <a:ext cx="1208827" cy="2646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rop">
  <a:themeElements>
    <a:clrScheme name="Custom 4">
      <a:dk1>
        <a:srgbClr val="C00000"/>
      </a:dk1>
      <a:lt1>
        <a:sysClr val="window" lastClr="FFFFFF"/>
      </a:lt1>
      <a:dk2>
        <a:srgbClr val="C00000"/>
      </a:dk2>
      <a:lt2>
        <a:srgbClr val="FFFFFF"/>
      </a:lt2>
      <a:accent1>
        <a:srgbClr val="C00000"/>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1036</TotalTime>
  <Words>184</Words>
  <Application>Microsoft Office PowerPoint</Application>
  <PresentationFormat>On-screen Show (16:9)</PresentationFormat>
  <Paragraphs>6</Paragraphs>
  <Slides>3</Slides>
  <Notes>3</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3</vt:i4>
      </vt:variant>
    </vt:vector>
  </HeadingPairs>
  <TitlesOfParts>
    <vt:vector size="13" baseType="lpstr">
      <vt:lpstr>Adobe Gothic Std B</vt:lpstr>
      <vt:lpstr>Arial</vt:lpstr>
      <vt:lpstr>Georgia</vt:lpstr>
      <vt:lpstr>Franklin Gothic Book</vt:lpstr>
      <vt:lpstr>Calibri Light</vt:lpstr>
      <vt:lpstr>Century Gothic</vt:lpstr>
      <vt:lpstr>Source Code Pro</vt:lpstr>
      <vt:lpstr>Calibri</vt:lpstr>
      <vt:lpstr>Office Theme</vt:lpstr>
      <vt:lpstr>Crop</vt:lpstr>
      <vt:lpstr>EL TAPEO Traditional spanish ‘Tapas’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Sweetgreen</dc:title>
  <dc:creator>Noguer Artigas, Oriol</dc:creator>
  <cp:lastModifiedBy>Windows User</cp:lastModifiedBy>
  <cp:revision>10</cp:revision>
  <dcterms:modified xsi:type="dcterms:W3CDTF">2018-03-14T19:03:42Z</dcterms:modified>
</cp:coreProperties>
</file>