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2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6" r:id="rId15"/>
    <p:sldId id="288" r:id="rId16"/>
  </p:sldIdLst>
  <p:sldSz cx="9144000" cy="5143500" type="screen16x9"/>
  <p:notesSz cx="6858000" cy="9144000"/>
  <p:embeddedFontLst>
    <p:embeddedFont>
      <p:font typeface="Comfortaa" panose="020B0604020202020204" charset="0"/>
      <p:regular r:id="rId18"/>
      <p:bold r:id="rId19"/>
    </p:embeddedFont>
    <p:embeddedFont>
      <p:font typeface="Coming Soon" panose="020B0604020202020204" charset="0"/>
      <p:regular r:id="rId20"/>
    </p:embeddedFont>
    <p:embeddedFont>
      <p:font typeface="Didact Gothic" panose="00000500000000000000" pitchFamily="2" charset="0"/>
      <p:regular r:id="rId21"/>
    </p:embeddedFont>
    <p:embeddedFont>
      <p:font typeface="Josefin Sans Light" pitchFamily="2" charset="0"/>
      <p:regular r:id="rId22"/>
      <p:bold r:id="rId23"/>
      <p:italic r:id="rId24"/>
      <p:boldItalic r:id="rId25"/>
    </p:embeddedFont>
    <p:embeddedFont>
      <p:font typeface="Libre Baskerville" panose="02000000000000000000" pitchFamily="2" charset="0"/>
      <p:regular r:id="rId26"/>
      <p:bold r:id="rId27"/>
      <p:italic r:id="rId28"/>
    </p:embeddedFont>
    <p:embeddedFont>
      <p:font typeface="Montserrat" panose="00000500000000000000" pitchFamily="2" charset="0"/>
      <p:regular r:id="rId29"/>
      <p:bold r:id="rId30"/>
      <p:italic r:id="rId31"/>
      <p:boldItalic r:id="rId32"/>
    </p:embeddedFont>
    <p:embeddedFont>
      <p:font typeface="Nunito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32EFE8-6E7A-4102-9047-BEAEE6556F23}">
  <a:tblStyle styleId="{6C32EFE8-6E7A-4102-9047-BEAEE6556F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0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theme" Target="theme/theme1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a80c9abe00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a80c9abe00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a80c9abe00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a80c9abe00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a80c9abe00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a80c9abe00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a80c9abe00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a80c9abe00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a80c9abe00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a80c9abe00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a80c9abe00_0_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a80c9abe00_0_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033d0b5f2_1_2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a033d0b5f2_1_2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a04d9405f5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a04d9405f5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a04d9405f5_0_2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a04d9405f5_0_2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f111183c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af111183c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a80c9abe00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a80c9abe00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a80c9abe00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a80c9abe00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a80c9abe00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a80c9abe00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a80c9abe00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a80c9abe00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182525" y="-143122"/>
            <a:ext cx="6231404" cy="7142047"/>
          </a:xfrm>
          <a:custGeom>
            <a:avLst/>
            <a:gdLst/>
            <a:ahLst/>
            <a:cxnLst/>
            <a:rect l="l" t="t" r="r" b="b"/>
            <a:pathLst>
              <a:path w="52649" h="60343" extrusionOk="0">
                <a:moveTo>
                  <a:pt x="24055" y="1"/>
                </a:moveTo>
                <a:cubicBezTo>
                  <a:pt x="17235" y="1"/>
                  <a:pt x="10851" y="5532"/>
                  <a:pt x="8351" y="11961"/>
                </a:cubicBezTo>
                <a:cubicBezTo>
                  <a:pt x="3962" y="23631"/>
                  <a:pt x="0" y="33668"/>
                  <a:pt x="3025" y="46167"/>
                </a:cubicBezTo>
                <a:cubicBezTo>
                  <a:pt x="3908" y="49861"/>
                  <a:pt x="5541" y="53153"/>
                  <a:pt x="7709" y="55589"/>
                </a:cubicBezTo>
                <a:cubicBezTo>
                  <a:pt x="8860" y="57034"/>
                  <a:pt x="10118" y="58239"/>
                  <a:pt x="11296" y="58988"/>
                </a:cubicBezTo>
                <a:cubicBezTo>
                  <a:pt x="12693" y="59957"/>
                  <a:pt x="14065" y="60342"/>
                  <a:pt x="15402" y="60342"/>
                </a:cubicBezTo>
                <a:cubicBezTo>
                  <a:pt x="15985" y="60342"/>
                  <a:pt x="16561" y="60269"/>
                  <a:pt x="17130" y="60139"/>
                </a:cubicBezTo>
                <a:cubicBezTo>
                  <a:pt x="17182" y="60140"/>
                  <a:pt x="17233" y="60140"/>
                  <a:pt x="17285" y="60140"/>
                </a:cubicBezTo>
                <a:cubicBezTo>
                  <a:pt x="19302" y="60140"/>
                  <a:pt x="21471" y="59630"/>
                  <a:pt x="23742" y="58560"/>
                </a:cubicBezTo>
                <a:cubicBezTo>
                  <a:pt x="27756" y="56552"/>
                  <a:pt x="31771" y="54920"/>
                  <a:pt x="36188" y="54518"/>
                </a:cubicBezTo>
                <a:cubicBezTo>
                  <a:pt x="36919" y="54482"/>
                  <a:pt x="37607" y="54474"/>
                  <a:pt x="38264" y="54474"/>
                </a:cubicBezTo>
                <a:cubicBezTo>
                  <a:pt x="38824" y="54474"/>
                  <a:pt x="39361" y="54480"/>
                  <a:pt x="39884" y="54480"/>
                </a:cubicBezTo>
                <a:cubicBezTo>
                  <a:pt x="41934" y="54480"/>
                  <a:pt x="43756" y="54387"/>
                  <a:pt x="45823" y="53474"/>
                </a:cubicBezTo>
                <a:cubicBezTo>
                  <a:pt x="51123" y="51012"/>
                  <a:pt x="52060" y="46970"/>
                  <a:pt x="52060" y="41938"/>
                </a:cubicBezTo>
                <a:cubicBezTo>
                  <a:pt x="52595" y="39690"/>
                  <a:pt x="52648" y="37442"/>
                  <a:pt x="52220" y="35327"/>
                </a:cubicBezTo>
                <a:cubicBezTo>
                  <a:pt x="50989" y="29091"/>
                  <a:pt x="43361" y="23497"/>
                  <a:pt x="38891" y="19482"/>
                </a:cubicBezTo>
                <a:cubicBezTo>
                  <a:pt x="33645" y="14664"/>
                  <a:pt x="37472" y="6447"/>
                  <a:pt x="31209" y="2218"/>
                </a:cubicBezTo>
                <a:cubicBezTo>
                  <a:pt x="28869" y="674"/>
                  <a:pt x="26436" y="1"/>
                  <a:pt x="240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1950" y="1430375"/>
            <a:ext cx="5801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91947" y="3469100"/>
            <a:ext cx="6093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56702" y="-319850"/>
            <a:ext cx="2717159" cy="2403767"/>
          </a:xfrm>
          <a:custGeom>
            <a:avLst/>
            <a:gdLst/>
            <a:ahLst/>
            <a:cxnLst/>
            <a:rect l="l" t="t" r="r" b="b"/>
            <a:pathLst>
              <a:path w="75070" h="66407" extrusionOk="0">
                <a:moveTo>
                  <a:pt x="42350" y="1"/>
                </a:moveTo>
                <a:cubicBezTo>
                  <a:pt x="39653" y="1"/>
                  <a:pt x="36957" y="967"/>
                  <a:pt x="34091" y="2345"/>
                </a:cubicBezTo>
                <a:cubicBezTo>
                  <a:pt x="31468" y="2961"/>
                  <a:pt x="28952" y="4085"/>
                  <a:pt x="26838" y="5691"/>
                </a:cubicBezTo>
                <a:cubicBezTo>
                  <a:pt x="20655" y="10321"/>
                  <a:pt x="18567" y="21750"/>
                  <a:pt x="16533" y="28736"/>
                </a:cubicBezTo>
                <a:cubicBezTo>
                  <a:pt x="14070" y="37060"/>
                  <a:pt x="2963" y="37274"/>
                  <a:pt x="1678" y="46374"/>
                </a:cubicBezTo>
                <a:cubicBezTo>
                  <a:pt x="1" y="58851"/>
                  <a:pt x="11906" y="66406"/>
                  <a:pt x="22803" y="66406"/>
                </a:cubicBezTo>
                <a:cubicBezTo>
                  <a:pt x="23384" y="66406"/>
                  <a:pt x="23963" y="66385"/>
                  <a:pt x="24536" y="66342"/>
                </a:cubicBezTo>
                <a:cubicBezTo>
                  <a:pt x="39685" y="64923"/>
                  <a:pt x="52880" y="63959"/>
                  <a:pt x="64925" y="54003"/>
                </a:cubicBezTo>
                <a:cubicBezTo>
                  <a:pt x="68565" y="51005"/>
                  <a:pt x="71295" y="47472"/>
                  <a:pt x="72821" y="43725"/>
                </a:cubicBezTo>
                <a:cubicBezTo>
                  <a:pt x="73758" y="41744"/>
                  <a:pt x="74373" y="39736"/>
                  <a:pt x="74587" y="38077"/>
                </a:cubicBezTo>
                <a:cubicBezTo>
                  <a:pt x="75069" y="35079"/>
                  <a:pt x="74266" y="32884"/>
                  <a:pt x="72794" y="31038"/>
                </a:cubicBezTo>
                <a:cubicBezTo>
                  <a:pt x="71723" y="28736"/>
                  <a:pt x="69984" y="26568"/>
                  <a:pt x="67495" y="24587"/>
                </a:cubicBezTo>
                <a:cubicBezTo>
                  <a:pt x="63158" y="21241"/>
                  <a:pt x="59224" y="17682"/>
                  <a:pt x="56414" y="13078"/>
                </a:cubicBezTo>
                <a:cubicBezTo>
                  <a:pt x="54138" y="8983"/>
                  <a:pt x="53416" y="5824"/>
                  <a:pt x="50124" y="3041"/>
                </a:cubicBezTo>
                <a:cubicBezTo>
                  <a:pt x="47435" y="859"/>
                  <a:pt x="44892" y="1"/>
                  <a:pt x="423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578725" y="-1439825"/>
            <a:ext cx="3591564" cy="3523754"/>
          </a:xfrm>
          <a:custGeom>
            <a:avLst/>
            <a:gdLst/>
            <a:ahLst/>
            <a:cxnLst/>
            <a:rect l="l" t="t" r="r" b="b"/>
            <a:pathLst>
              <a:path w="65041" h="63813" extrusionOk="0">
                <a:moveTo>
                  <a:pt x="31297" y="1"/>
                </a:moveTo>
                <a:cubicBezTo>
                  <a:pt x="28147" y="1"/>
                  <a:pt x="25343" y="1529"/>
                  <a:pt x="22430" y="3671"/>
                </a:cubicBezTo>
                <a:cubicBezTo>
                  <a:pt x="20128" y="4661"/>
                  <a:pt x="18067" y="6106"/>
                  <a:pt x="16408" y="7873"/>
                </a:cubicBezTo>
                <a:cubicBezTo>
                  <a:pt x="11536" y="13092"/>
                  <a:pt x="11536" y="23745"/>
                  <a:pt x="10867" y="30410"/>
                </a:cubicBezTo>
                <a:cubicBezTo>
                  <a:pt x="10011" y="38332"/>
                  <a:pt x="0" y="40366"/>
                  <a:pt x="322" y="48824"/>
                </a:cubicBezTo>
                <a:cubicBezTo>
                  <a:pt x="804" y="58812"/>
                  <a:pt x="9856" y="63813"/>
                  <a:pt x="18663" y="63813"/>
                </a:cubicBezTo>
                <a:cubicBezTo>
                  <a:pt x="20595" y="63813"/>
                  <a:pt x="22515" y="63572"/>
                  <a:pt x="24330" y="63090"/>
                </a:cubicBezTo>
                <a:cubicBezTo>
                  <a:pt x="37793" y="59316"/>
                  <a:pt x="49544" y="56238"/>
                  <a:pt x="58805" y="45211"/>
                </a:cubicBezTo>
                <a:cubicBezTo>
                  <a:pt x="61588" y="41972"/>
                  <a:pt x="63462" y="38332"/>
                  <a:pt x="64238" y="34719"/>
                </a:cubicBezTo>
                <a:cubicBezTo>
                  <a:pt x="64800" y="32711"/>
                  <a:pt x="65041" y="30758"/>
                  <a:pt x="64961" y="29205"/>
                </a:cubicBezTo>
                <a:cubicBezTo>
                  <a:pt x="64854" y="26448"/>
                  <a:pt x="63756" y="24575"/>
                  <a:pt x="62123" y="23156"/>
                </a:cubicBezTo>
                <a:cubicBezTo>
                  <a:pt x="60785" y="21256"/>
                  <a:pt x="58831" y="19596"/>
                  <a:pt x="56315" y="18204"/>
                </a:cubicBezTo>
                <a:cubicBezTo>
                  <a:pt x="51819" y="15929"/>
                  <a:pt x="47670" y="13360"/>
                  <a:pt x="44351" y="9639"/>
                </a:cubicBezTo>
                <a:cubicBezTo>
                  <a:pt x="41621" y="6347"/>
                  <a:pt x="40443" y="3564"/>
                  <a:pt x="37017" y="1610"/>
                </a:cubicBezTo>
                <a:cubicBezTo>
                  <a:pt x="34947" y="483"/>
                  <a:pt x="33067" y="1"/>
                  <a:pt x="31297" y="1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9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701600" y="627400"/>
            <a:ext cx="77292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5" name="Google Shape;165;p25"/>
          <p:cNvSpPr/>
          <p:nvPr/>
        </p:nvSpPr>
        <p:spPr>
          <a:xfrm>
            <a:off x="7743075" y="-1748650"/>
            <a:ext cx="3573551" cy="4095781"/>
          </a:xfrm>
          <a:custGeom>
            <a:avLst/>
            <a:gdLst/>
            <a:ahLst/>
            <a:cxnLst/>
            <a:rect l="l" t="t" r="r" b="b"/>
            <a:pathLst>
              <a:path w="52649" h="60343" extrusionOk="0">
                <a:moveTo>
                  <a:pt x="24055" y="1"/>
                </a:moveTo>
                <a:cubicBezTo>
                  <a:pt x="17235" y="1"/>
                  <a:pt x="10851" y="5532"/>
                  <a:pt x="8351" y="11961"/>
                </a:cubicBezTo>
                <a:cubicBezTo>
                  <a:pt x="3962" y="23631"/>
                  <a:pt x="0" y="33668"/>
                  <a:pt x="3025" y="46167"/>
                </a:cubicBezTo>
                <a:cubicBezTo>
                  <a:pt x="3908" y="49861"/>
                  <a:pt x="5541" y="53153"/>
                  <a:pt x="7709" y="55589"/>
                </a:cubicBezTo>
                <a:cubicBezTo>
                  <a:pt x="8860" y="57034"/>
                  <a:pt x="10118" y="58239"/>
                  <a:pt x="11296" y="58988"/>
                </a:cubicBezTo>
                <a:cubicBezTo>
                  <a:pt x="12693" y="59957"/>
                  <a:pt x="14065" y="60342"/>
                  <a:pt x="15402" y="60342"/>
                </a:cubicBezTo>
                <a:cubicBezTo>
                  <a:pt x="15985" y="60342"/>
                  <a:pt x="16561" y="60269"/>
                  <a:pt x="17130" y="60139"/>
                </a:cubicBezTo>
                <a:cubicBezTo>
                  <a:pt x="17182" y="60140"/>
                  <a:pt x="17233" y="60140"/>
                  <a:pt x="17285" y="60140"/>
                </a:cubicBezTo>
                <a:cubicBezTo>
                  <a:pt x="19302" y="60140"/>
                  <a:pt x="21471" y="59630"/>
                  <a:pt x="23742" y="58560"/>
                </a:cubicBezTo>
                <a:cubicBezTo>
                  <a:pt x="27756" y="56552"/>
                  <a:pt x="31771" y="54920"/>
                  <a:pt x="36188" y="54518"/>
                </a:cubicBezTo>
                <a:cubicBezTo>
                  <a:pt x="36919" y="54482"/>
                  <a:pt x="37607" y="54474"/>
                  <a:pt x="38264" y="54474"/>
                </a:cubicBezTo>
                <a:cubicBezTo>
                  <a:pt x="38824" y="54474"/>
                  <a:pt x="39361" y="54480"/>
                  <a:pt x="39884" y="54480"/>
                </a:cubicBezTo>
                <a:cubicBezTo>
                  <a:pt x="41934" y="54480"/>
                  <a:pt x="43756" y="54387"/>
                  <a:pt x="45823" y="53474"/>
                </a:cubicBezTo>
                <a:cubicBezTo>
                  <a:pt x="51123" y="51012"/>
                  <a:pt x="52060" y="46970"/>
                  <a:pt x="52060" y="41938"/>
                </a:cubicBezTo>
                <a:cubicBezTo>
                  <a:pt x="52595" y="39690"/>
                  <a:pt x="52648" y="37442"/>
                  <a:pt x="52220" y="35327"/>
                </a:cubicBezTo>
                <a:cubicBezTo>
                  <a:pt x="50989" y="29091"/>
                  <a:pt x="43361" y="23497"/>
                  <a:pt x="38891" y="19482"/>
                </a:cubicBezTo>
                <a:cubicBezTo>
                  <a:pt x="33645" y="14664"/>
                  <a:pt x="37472" y="6447"/>
                  <a:pt x="31209" y="2218"/>
                </a:cubicBezTo>
                <a:cubicBezTo>
                  <a:pt x="28869" y="674"/>
                  <a:pt x="26436" y="1"/>
                  <a:pt x="24055" y="1"/>
                </a:cubicBezTo>
                <a:close/>
              </a:path>
            </a:pathLst>
          </a:custGeom>
          <a:solidFill>
            <a:srgbClr val="EFD5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5"/>
          <p:cNvSpPr/>
          <p:nvPr/>
        </p:nvSpPr>
        <p:spPr>
          <a:xfrm>
            <a:off x="-1480850" y="3427722"/>
            <a:ext cx="1939034" cy="1715776"/>
          </a:xfrm>
          <a:custGeom>
            <a:avLst/>
            <a:gdLst/>
            <a:ahLst/>
            <a:cxnLst/>
            <a:rect l="l" t="t" r="r" b="b"/>
            <a:pathLst>
              <a:path w="75040" h="66400" extrusionOk="0">
                <a:moveTo>
                  <a:pt x="42323" y="0"/>
                </a:moveTo>
                <a:cubicBezTo>
                  <a:pt x="39634" y="0"/>
                  <a:pt x="36949" y="959"/>
                  <a:pt x="34088" y="2334"/>
                </a:cubicBezTo>
                <a:cubicBezTo>
                  <a:pt x="31438" y="2977"/>
                  <a:pt x="28949" y="4074"/>
                  <a:pt x="26835" y="5680"/>
                </a:cubicBezTo>
                <a:cubicBezTo>
                  <a:pt x="20652" y="10337"/>
                  <a:pt x="18564" y="21739"/>
                  <a:pt x="16530" y="28725"/>
                </a:cubicBezTo>
                <a:cubicBezTo>
                  <a:pt x="14041" y="37076"/>
                  <a:pt x="2933" y="37263"/>
                  <a:pt x="1675" y="46364"/>
                </a:cubicBezTo>
                <a:cubicBezTo>
                  <a:pt x="0" y="58824"/>
                  <a:pt x="11871" y="66399"/>
                  <a:pt x="22757" y="66399"/>
                </a:cubicBezTo>
                <a:cubicBezTo>
                  <a:pt x="23352" y="66399"/>
                  <a:pt x="23945" y="66377"/>
                  <a:pt x="24533" y="66331"/>
                </a:cubicBezTo>
                <a:cubicBezTo>
                  <a:pt x="39682" y="64939"/>
                  <a:pt x="52878" y="63975"/>
                  <a:pt x="64922" y="53992"/>
                </a:cubicBezTo>
                <a:cubicBezTo>
                  <a:pt x="68562" y="51021"/>
                  <a:pt x="71292" y="47461"/>
                  <a:pt x="72818" y="43714"/>
                </a:cubicBezTo>
                <a:cubicBezTo>
                  <a:pt x="73755" y="41760"/>
                  <a:pt x="74370" y="39753"/>
                  <a:pt x="74585" y="38066"/>
                </a:cubicBezTo>
                <a:cubicBezTo>
                  <a:pt x="75040" y="35095"/>
                  <a:pt x="74237" y="32847"/>
                  <a:pt x="72765" y="31054"/>
                </a:cubicBezTo>
                <a:cubicBezTo>
                  <a:pt x="71694" y="28725"/>
                  <a:pt x="69954" y="26557"/>
                  <a:pt x="67492" y="24576"/>
                </a:cubicBezTo>
                <a:cubicBezTo>
                  <a:pt x="63129" y="21231"/>
                  <a:pt x="59221" y="17698"/>
                  <a:pt x="56411" y="13067"/>
                </a:cubicBezTo>
                <a:cubicBezTo>
                  <a:pt x="54136" y="8999"/>
                  <a:pt x="53413" y="5814"/>
                  <a:pt x="50121" y="3030"/>
                </a:cubicBezTo>
                <a:cubicBezTo>
                  <a:pt x="47415" y="857"/>
                  <a:pt x="44867" y="0"/>
                  <a:pt x="423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">
    <p:bg>
      <p:bgPr>
        <a:solidFill>
          <a:schemeClr val="lt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/>
          <p:nvPr/>
        </p:nvSpPr>
        <p:spPr>
          <a:xfrm>
            <a:off x="7356025" y="-2557050"/>
            <a:ext cx="3573551" cy="4095781"/>
          </a:xfrm>
          <a:custGeom>
            <a:avLst/>
            <a:gdLst/>
            <a:ahLst/>
            <a:cxnLst/>
            <a:rect l="l" t="t" r="r" b="b"/>
            <a:pathLst>
              <a:path w="52649" h="60343" extrusionOk="0">
                <a:moveTo>
                  <a:pt x="24055" y="1"/>
                </a:moveTo>
                <a:cubicBezTo>
                  <a:pt x="17235" y="1"/>
                  <a:pt x="10851" y="5532"/>
                  <a:pt x="8351" y="11961"/>
                </a:cubicBezTo>
                <a:cubicBezTo>
                  <a:pt x="3962" y="23631"/>
                  <a:pt x="0" y="33668"/>
                  <a:pt x="3025" y="46167"/>
                </a:cubicBezTo>
                <a:cubicBezTo>
                  <a:pt x="3908" y="49861"/>
                  <a:pt x="5541" y="53153"/>
                  <a:pt x="7709" y="55589"/>
                </a:cubicBezTo>
                <a:cubicBezTo>
                  <a:pt x="8860" y="57034"/>
                  <a:pt x="10118" y="58239"/>
                  <a:pt x="11296" y="58988"/>
                </a:cubicBezTo>
                <a:cubicBezTo>
                  <a:pt x="12693" y="59957"/>
                  <a:pt x="14065" y="60342"/>
                  <a:pt x="15402" y="60342"/>
                </a:cubicBezTo>
                <a:cubicBezTo>
                  <a:pt x="15985" y="60342"/>
                  <a:pt x="16561" y="60269"/>
                  <a:pt x="17130" y="60139"/>
                </a:cubicBezTo>
                <a:cubicBezTo>
                  <a:pt x="17182" y="60140"/>
                  <a:pt x="17233" y="60140"/>
                  <a:pt x="17285" y="60140"/>
                </a:cubicBezTo>
                <a:cubicBezTo>
                  <a:pt x="19302" y="60140"/>
                  <a:pt x="21471" y="59630"/>
                  <a:pt x="23742" y="58560"/>
                </a:cubicBezTo>
                <a:cubicBezTo>
                  <a:pt x="27756" y="56552"/>
                  <a:pt x="31771" y="54920"/>
                  <a:pt x="36188" y="54518"/>
                </a:cubicBezTo>
                <a:cubicBezTo>
                  <a:pt x="36919" y="54482"/>
                  <a:pt x="37607" y="54474"/>
                  <a:pt x="38264" y="54474"/>
                </a:cubicBezTo>
                <a:cubicBezTo>
                  <a:pt x="38824" y="54474"/>
                  <a:pt x="39361" y="54480"/>
                  <a:pt x="39884" y="54480"/>
                </a:cubicBezTo>
                <a:cubicBezTo>
                  <a:pt x="41934" y="54480"/>
                  <a:pt x="43756" y="54387"/>
                  <a:pt x="45823" y="53474"/>
                </a:cubicBezTo>
                <a:cubicBezTo>
                  <a:pt x="51123" y="51012"/>
                  <a:pt x="52060" y="46970"/>
                  <a:pt x="52060" y="41938"/>
                </a:cubicBezTo>
                <a:cubicBezTo>
                  <a:pt x="52595" y="39690"/>
                  <a:pt x="52648" y="37442"/>
                  <a:pt x="52220" y="35327"/>
                </a:cubicBezTo>
                <a:cubicBezTo>
                  <a:pt x="50989" y="29091"/>
                  <a:pt x="43361" y="23497"/>
                  <a:pt x="38891" y="19482"/>
                </a:cubicBezTo>
                <a:cubicBezTo>
                  <a:pt x="33645" y="14664"/>
                  <a:pt x="37472" y="6447"/>
                  <a:pt x="31209" y="2218"/>
                </a:cubicBezTo>
                <a:cubicBezTo>
                  <a:pt x="28869" y="674"/>
                  <a:pt x="26436" y="1"/>
                  <a:pt x="24055" y="1"/>
                </a:cubicBezTo>
                <a:close/>
              </a:path>
            </a:pathLst>
          </a:custGeom>
          <a:solidFill>
            <a:srgbClr val="EFD5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6"/>
          <p:cNvSpPr/>
          <p:nvPr/>
        </p:nvSpPr>
        <p:spPr>
          <a:xfrm rot="-6809349">
            <a:off x="-1419414" y="3315728"/>
            <a:ext cx="2719865" cy="2668513"/>
          </a:xfrm>
          <a:custGeom>
            <a:avLst/>
            <a:gdLst/>
            <a:ahLst/>
            <a:cxnLst/>
            <a:rect l="l" t="t" r="r" b="b"/>
            <a:pathLst>
              <a:path w="65041" h="63813" extrusionOk="0">
                <a:moveTo>
                  <a:pt x="31297" y="1"/>
                </a:moveTo>
                <a:cubicBezTo>
                  <a:pt x="28147" y="1"/>
                  <a:pt x="25343" y="1529"/>
                  <a:pt x="22430" y="3671"/>
                </a:cubicBezTo>
                <a:cubicBezTo>
                  <a:pt x="20128" y="4661"/>
                  <a:pt x="18067" y="6106"/>
                  <a:pt x="16408" y="7873"/>
                </a:cubicBezTo>
                <a:cubicBezTo>
                  <a:pt x="11536" y="13092"/>
                  <a:pt x="11536" y="23745"/>
                  <a:pt x="10867" y="30410"/>
                </a:cubicBezTo>
                <a:cubicBezTo>
                  <a:pt x="10011" y="38332"/>
                  <a:pt x="0" y="40366"/>
                  <a:pt x="322" y="48824"/>
                </a:cubicBezTo>
                <a:cubicBezTo>
                  <a:pt x="804" y="58812"/>
                  <a:pt x="9856" y="63813"/>
                  <a:pt x="18663" y="63813"/>
                </a:cubicBezTo>
                <a:cubicBezTo>
                  <a:pt x="20595" y="63813"/>
                  <a:pt x="22515" y="63572"/>
                  <a:pt x="24330" y="63090"/>
                </a:cubicBezTo>
                <a:cubicBezTo>
                  <a:pt x="37793" y="59316"/>
                  <a:pt x="49544" y="56238"/>
                  <a:pt x="58805" y="45211"/>
                </a:cubicBezTo>
                <a:cubicBezTo>
                  <a:pt x="61588" y="41972"/>
                  <a:pt x="63462" y="38332"/>
                  <a:pt x="64238" y="34719"/>
                </a:cubicBezTo>
                <a:cubicBezTo>
                  <a:pt x="64800" y="32711"/>
                  <a:pt x="65041" y="30758"/>
                  <a:pt x="64961" y="29205"/>
                </a:cubicBezTo>
                <a:cubicBezTo>
                  <a:pt x="64854" y="26448"/>
                  <a:pt x="63756" y="24575"/>
                  <a:pt x="62123" y="23156"/>
                </a:cubicBezTo>
                <a:cubicBezTo>
                  <a:pt x="60785" y="21256"/>
                  <a:pt x="58831" y="19596"/>
                  <a:pt x="56315" y="18204"/>
                </a:cubicBezTo>
                <a:cubicBezTo>
                  <a:pt x="51819" y="15929"/>
                  <a:pt x="47670" y="13360"/>
                  <a:pt x="44351" y="9639"/>
                </a:cubicBezTo>
                <a:cubicBezTo>
                  <a:pt x="41621" y="6347"/>
                  <a:pt x="40443" y="3564"/>
                  <a:pt x="37017" y="1610"/>
                </a:cubicBezTo>
                <a:cubicBezTo>
                  <a:pt x="34947" y="483"/>
                  <a:pt x="33067" y="1"/>
                  <a:pt x="31297" y="1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701600" y="627400"/>
            <a:ext cx="77292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1">
    <p:bg>
      <p:bgPr>
        <a:solidFill>
          <a:schemeClr val="l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title"/>
          </p:nvPr>
        </p:nvSpPr>
        <p:spPr>
          <a:xfrm>
            <a:off x="701600" y="627400"/>
            <a:ext cx="77292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3" name="Google Shape;173;p27"/>
          <p:cNvSpPr/>
          <p:nvPr/>
        </p:nvSpPr>
        <p:spPr>
          <a:xfrm rot="-5822958">
            <a:off x="6537232" y="2433283"/>
            <a:ext cx="5016144" cy="5749191"/>
          </a:xfrm>
          <a:custGeom>
            <a:avLst/>
            <a:gdLst/>
            <a:ahLst/>
            <a:cxnLst/>
            <a:rect l="l" t="t" r="r" b="b"/>
            <a:pathLst>
              <a:path w="52649" h="60343" extrusionOk="0">
                <a:moveTo>
                  <a:pt x="24055" y="1"/>
                </a:moveTo>
                <a:cubicBezTo>
                  <a:pt x="17235" y="1"/>
                  <a:pt x="10851" y="5532"/>
                  <a:pt x="8351" y="11961"/>
                </a:cubicBezTo>
                <a:cubicBezTo>
                  <a:pt x="3962" y="23631"/>
                  <a:pt x="0" y="33668"/>
                  <a:pt x="3025" y="46167"/>
                </a:cubicBezTo>
                <a:cubicBezTo>
                  <a:pt x="3908" y="49861"/>
                  <a:pt x="5541" y="53153"/>
                  <a:pt x="7709" y="55589"/>
                </a:cubicBezTo>
                <a:cubicBezTo>
                  <a:pt x="8860" y="57034"/>
                  <a:pt x="10118" y="58239"/>
                  <a:pt x="11296" y="58988"/>
                </a:cubicBezTo>
                <a:cubicBezTo>
                  <a:pt x="12693" y="59957"/>
                  <a:pt x="14065" y="60342"/>
                  <a:pt x="15402" y="60342"/>
                </a:cubicBezTo>
                <a:cubicBezTo>
                  <a:pt x="15985" y="60342"/>
                  <a:pt x="16561" y="60269"/>
                  <a:pt x="17130" y="60139"/>
                </a:cubicBezTo>
                <a:cubicBezTo>
                  <a:pt x="17182" y="60140"/>
                  <a:pt x="17233" y="60140"/>
                  <a:pt x="17285" y="60140"/>
                </a:cubicBezTo>
                <a:cubicBezTo>
                  <a:pt x="19302" y="60140"/>
                  <a:pt x="21471" y="59630"/>
                  <a:pt x="23742" y="58560"/>
                </a:cubicBezTo>
                <a:cubicBezTo>
                  <a:pt x="27756" y="56552"/>
                  <a:pt x="31771" y="54920"/>
                  <a:pt x="36188" y="54518"/>
                </a:cubicBezTo>
                <a:cubicBezTo>
                  <a:pt x="36919" y="54482"/>
                  <a:pt x="37607" y="54474"/>
                  <a:pt x="38264" y="54474"/>
                </a:cubicBezTo>
                <a:cubicBezTo>
                  <a:pt x="38824" y="54474"/>
                  <a:pt x="39361" y="54480"/>
                  <a:pt x="39884" y="54480"/>
                </a:cubicBezTo>
                <a:cubicBezTo>
                  <a:pt x="41934" y="54480"/>
                  <a:pt x="43756" y="54387"/>
                  <a:pt x="45823" y="53474"/>
                </a:cubicBezTo>
                <a:cubicBezTo>
                  <a:pt x="51123" y="51012"/>
                  <a:pt x="52060" y="46970"/>
                  <a:pt x="52060" y="41938"/>
                </a:cubicBezTo>
                <a:cubicBezTo>
                  <a:pt x="52595" y="39690"/>
                  <a:pt x="52648" y="37442"/>
                  <a:pt x="52220" y="35327"/>
                </a:cubicBezTo>
                <a:cubicBezTo>
                  <a:pt x="50989" y="29091"/>
                  <a:pt x="43361" y="23497"/>
                  <a:pt x="38891" y="19482"/>
                </a:cubicBezTo>
                <a:cubicBezTo>
                  <a:pt x="33645" y="14664"/>
                  <a:pt x="37472" y="6447"/>
                  <a:pt x="31209" y="2218"/>
                </a:cubicBezTo>
                <a:cubicBezTo>
                  <a:pt x="28869" y="674"/>
                  <a:pt x="26436" y="1"/>
                  <a:pt x="240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7"/>
          <p:cNvSpPr/>
          <p:nvPr/>
        </p:nvSpPr>
        <p:spPr>
          <a:xfrm rot="-5400000">
            <a:off x="-2215121" y="1650087"/>
            <a:ext cx="3083915" cy="3534591"/>
          </a:xfrm>
          <a:custGeom>
            <a:avLst/>
            <a:gdLst/>
            <a:ahLst/>
            <a:cxnLst/>
            <a:rect l="l" t="t" r="r" b="b"/>
            <a:pathLst>
              <a:path w="52649" h="60343" extrusionOk="0">
                <a:moveTo>
                  <a:pt x="24055" y="1"/>
                </a:moveTo>
                <a:cubicBezTo>
                  <a:pt x="17235" y="1"/>
                  <a:pt x="10851" y="5532"/>
                  <a:pt x="8351" y="11961"/>
                </a:cubicBezTo>
                <a:cubicBezTo>
                  <a:pt x="3962" y="23631"/>
                  <a:pt x="0" y="33668"/>
                  <a:pt x="3025" y="46167"/>
                </a:cubicBezTo>
                <a:cubicBezTo>
                  <a:pt x="3908" y="49861"/>
                  <a:pt x="5541" y="53153"/>
                  <a:pt x="7709" y="55589"/>
                </a:cubicBezTo>
                <a:cubicBezTo>
                  <a:pt x="8860" y="57034"/>
                  <a:pt x="10118" y="58239"/>
                  <a:pt x="11296" y="58988"/>
                </a:cubicBezTo>
                <a:cubicBezTo>
                  <a:pt x="12693" y="59957"/>
                  <a:pt x="14065" y="60342"/>
                  <a:pt x="15402" y="60342"/>
                </a:cubicBezTo>
                <a:cubicBezTo>
                  <a:pt x="15985" y="60342"/>
                  <a:pt x="16561" y="60269"/>
                  <a:pt x="17130" y="60139"/>
                </a:cubicBezTo>
                <a:cubicBezTo>
                  <a:pt x="17182" y="60140"/>
                  <a:pt x="17233" y="60140"/>
                  <a:pt x="17285" y="60140"/>
                </a:cubicBezTo>
                <a:cubicBezTo>
                  <a:pt x="19302" y="60140"/>
                  <a:pt x="21471" y="59630"/>
                  <a:pt x="23742" y="58560"/>
                </a:cubicBezTo>
                <a:cubicBezTo>
                  <a:pt x="27756" y="56552"/>
                  <a:pt x="31771" y="54920"/>
                  <a:pt x="36188" y="54518"/>
                </a:cubicBezTo>
                <a:cubicBezTo>
                  <a:pt x="36919" y="54482"/>
                  <a:pt x="37607" y="54474"/>
                  <a:pt x="38264" y="54474"/>
                </a:cubicBezTo>
                <a:cubicBezTo>
                  <a:pt x="38824" y="54474"/>
                  <a:pt x="39361" y="54480"/>
                  <a:pt x="39884" y="54480"/>
                </a:cubicBezTo>
                <a:cubicBezTo>
                  <a:pt x="41934" y="54480"/>
                  <a:pt x="43756" y="54387"/>
                  <a:pt x="45823" y="53474"/>
                </a:cubicBezTo>
                <a:cubicBezTo>
                  <a:pt x="51123" y="51012"/>
                  <a:pt x="52060" y="46970"/>
                  <a:pt x="52060" y="41938"/>
                </a:cubicBezTo>
                <a:cubicBezTo>
                  <a:pt x="52595" y="39690"/>
                  <a:pt x="52648" y="37442"/>
                  <a:pt x="52220" y="35327"/>
                </a:cubicBezTo>
                <a:cubicBezTo>
                  <a:pt x="50989" y="29091"/>
                  <a:pt x="43361" y="23497"/>
                  <a:pt x="38891" y="19482"/>
                </a:cubicBezTo>
                <a:cubicBezTo>
                  <a:pt x="33645" y="14664"/>
                  <a:pt x="37472" y="6447"/>
                  <a:pt x="31209" y="2218"/>
                </a:cubicBezTo>
                <a:cubicBezTo>
                  <a:pt x="28869" y="674"/>
                  <a:pt x="26436" y="1"/>
                  <a:pt x="2405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7"/>
          <p:cNvSpPr/>
          <p:nvPr/>
        </p:nvSpPr>
        <p:spPr>
          <a:xfrm rot="-9363926">
            <a:off x="7268000" y="-2202193"/>
            <a:ext cx="5927458" cy="5670848"/>
          </a:xfrm>
          <a:custGeom>
            <a:avLst/>
            <a:gdLst/>
            <a:ahLst/>
            <a:cxnLst/>
            <a:rect l="l" t="t" r="r" b="b"/>
            <a:pathLst>
              <a:path w="65041" h="63813" extrusionOk="0">
                <a:moveTo>
                  <a:pt x="31297" y="1"/>
                </a:moveTo>
                <a:cubicBezTo>
                  <a:pt x="28147" y="1"/>
                  <a:pt x="25343" y="1529"/>
                  <a:pt x="22430" y="3671"/>
                </a:cubicBezTo>
                <a:cubicBezTo>
                  <a:pt x="20128" y="4661"/>
                  <a:pt x="18067" y="6106"/>
                  <a:pt x="16408" y="7873"/>
                </a:cubicBezTo>
                <a:cubicBezTo>
                  <a:pt x="11536" y="13092"/>
                  <a:pt x="11536" y="23745"/>
                  <a:pt x="10867" y="30410"/>
                </a:cubicBezTo>
                <a:cubicBezTo>
                  <a:pt x="10011" y="38332"/>
                  <a:pt x="0" y="40366"/>
                  <a:pt x="322" y="48824"/>
                </a:cubicBezTo>
                <a:cubicBezTo>
                  <a:pt x="804" y="58812"/>
                  <a:pt x="9856" y="63813"/>
                  <a:pt x="18663" y="63813"/>
                </a:cubicBezTo>
                <a:cubicBezTo>
                  <a:pt x="20595" y="63813"/>
                  <a:pt x="22515" y="63572"/>
                  <a:pt x="24330" y="63090"/>
                </a:cubicBezTo>
                <a:cubicBezTo>
                  <a:pt x="37793" y="59316"/>
                  <a:pt x="49544" y="56238"/>
                  <a:pt x="58805" y="45211"/>
                </a:cubicBezTo>
                <a:cubicBezTo>
                  <a:pt x="61588" y="41972"/>
                  <a:pt x="63462" y="38332"/>
                  <a:pt x="64238" y="34719"/>
                </a:cubicBezTo>
                <a:cubicBezTo>
                  <a:pt x="64800" y="32711"/>
                  <a:pt x="65041" y="30758"/>
                  <a:pt x="64961" y="29205"/>
                </a:cubicBezTo>
                <a:cubicBezTo>
                  <a:pt x="64854" y="26448"/>
                  <a:pt x="63756" y="24575"/>
                  <a:pt x="62123" y="23156"/>
                </a:cubicBezTo>
                <a:cubicBezTo>
                  <a:pt x="60785" y="21256"/>
                  <a:pt x="58831" y="19596"/>
                  <a:pt x="56315" y="18204"/>
                </a:cubicBezTo>
                <a:cubicBezTo>
                  <a:pt x="51819" y="15929"/>
                  <a:pt x="47670" y="13360"/>
                  <a:pt x="44351" y="9639"/>
                </a:cubicBezTo>
                <a:cubicBezTo>
                  <a:pt x="41621" y="6347"/>
                  <a:pt x="40443" y="3564"/>
                  <a:pt x="37017" y="1610"/>
                </a:cubicBezTo>
                <a:cubicBezTo>
                  <a:pt x="34947" y="483"/>
                  <a:pt x="33067" y="1"/>
                  <a:pt x="31297" y="1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2">
    <p:bg>
      <p:bgPr>
        <a:solidFill>
          <a:schemeClr val="l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>
            <a:spLocks noGrp="1"/>
          </p:cNvSpPr>
          <p:nvPr>
            <p:ph type="title"/>
          </p:nvPr>
        </p:nvSpPr>
        <p:spPr>
          <a:xfrm>
            <a:off x="701600" y="627400"/>
            <a:ext cx="77292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8" name="Google Shape;178;p28"/>
          <p:cNvSpPr/>
          <p:nvPr/>
        </p:nvSpPr>
        <p:spPr>
          <a:xfrm rot="10800000">
            <a:off x="-2604800" y="2171666"/>
            <a:ext cx="3573551" cy="4095781"/>
          </a:xfrm>
          <a:custGeom>
            <a:avLst/>
            <a:gdLst/>
            <a:ahLst/>
            <a:cxnLst/>
            <a:rect l="l" t="t" r="r" b="b"/>
            <a:pathLst>
              <a:path w="52649" h="60343" extrusionOk="0">
                <a:moveTo>
                  <a:pt x="24055" y="1"/>
                </a:moveTo>
                <a:cubicBezTo>
                  <a:pt x="17235" y="1"/>
                  <a:pt x="10851" y="5532"/>
                  <a:pt x="8351" y="11961"/>
                </a:cubicBezTo>
                <a:cubicBezTo>
                  <a:pt x="3962" y="23631"/>
                  <a:pt x="0" y="33668"/>
                  <a:pt x="3025" y="46167"/>
                </a:cubicBezTo>
                <a:cubicBezTo>
                  <a:pt x="3908" y="49861"/>
                  <a:pt x="5541" y="53153"/>
                  <a:pt x="7709" y="55589"/>
                </a:cubicBezTo>
                <a:cubicBezTo>
                  <a:pt x="8860" y="57034"/>
                  <a:pt x="10118" y="58239"/>
                  <a:pt x="11296" y="58988"/>
                </a:cubicBezTo>
                <a:cubicBezTo>
                  <a:pt x="12693" y="59957"/>
                  <a:pt x="14065" y="60342"/>
                  <a:pt x="15402" y="60342"/>
                </a:cubicBezTo>
                <a:cubicBezTo>
                  <a:pt x="15985" y="60342"/>
                  <a:pt x="16561" y="60269"/>
                  <a:pt x="17130" y="60139"/>
                </a:cubicBezTo>
                <a:cubicBezTo>
                  <a:pt x="17182" y="60140"/>
                  <a:pt x="17233" y="60140"/>
                  <a:pt x="17285" y="60140"/>
                </a:cubicBezTo>
                <a:cubicBezTo>
                  <a:pt x="19302" y="60140"/>
                  <a:pt x="21471" y="59630"/>
                  <a:pt x="23742" y="58560"/>
                </a:cubicBezTo>
                <a:cubicBezTo>
                  <a:pt x="27756" y="56552"/>
                  <a:pt x="31771" y="54920"/>
                  <a:pt x="36188" y="54518"/>
                </a:cubicBezTo>
                <a:cubicBezTo>
                  <a:pt x="36919" y="54482"/>
                  <a:pt x="37607" y="54474"/>
                  <a:pt x="38264" y="54474"/>
                </a:cubicBezTo>
                <a:cubicBezTo>
                  <a:pt x="38824" y="54474"/>
                  <a:pt x="39361" y="54480"/>
                  <a:pt x="39884" y="54480"/>
                </a:cubicBezTo>
                <a:cubicBezTo>
                  <a:pt x="41934" y="54480"/>
                  <a:pt x="43756" y="54387"/>
                  <a:pt x="45823" y="53474"/>
                </a:cubicBezTo>
                <a:cubicBezTo>
                  <a:pt x="51123" y="51012"/>
                  <a:pt x="52060" y="46970"/>
                  <a:pt x="52060" y="41938"/>
                </a:cubicBezTo>
                <a:cubicBezTo>
                  <a:pt x="52595" y="39690"/>
                  <a:pt x="52648" y="37442"/>
                  <a:pt x="52220" y="35327"/>
                </a:cubicBezTo>
                <a:cubicBezTo>
                  <a:pt x="50989" y="29091"/>
                  <a:pt x="43361" y="23497"/>
                  <a:pt x="38891" y="19482"/>
                </a:cubicBezTo>
                <a:cubicBezTo>
                  <a:pt x="33645" y="14664"/>
                  <a:pt x="37472" y="6447"/>
                  <a:pt x="31209" y="2218"/>
                </a:cubicBezTo>
                <a:cubicBezTo>
                  <a:pt x="28869" y="674"/>
                  <a:pt x="26436" y="1"/>
                  <a:pt x="24055" y="1"/>
                </a:cubicBezTo>
                <a:close/>
              </a:path>
            </a:pathLst>
          </a:custGeom>
          <a:solidFill>
            <a:srgbClr val="EFD5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8"/>
          <p:cNvSpPr/>
          <p:nvPr/>
        </p:nvSpPr>
        <p:spPr>
          <a:xfrm rot="10800000">
            <a:off x="8253642" y="-624700"/>
            <a:ext cx="1939034" cy="1715776"/>
          </a:xfrm>
          <a:custGeom>
            <a:avLst/>
            <a:gdLst/>
            <a:ahLst/>
            <a:cxnLst/>
            <a:rect l="l" t="t" r="r" b="b"/>
            <a:pathLst>
              <a:path w="75040" h="66400" extrusionOk="0">
                <a:moveTo>
                  <a:pt x="42323" y="0"/>
                </a:moveTo>
                <a:cubicBezTo>
                  <a:pt x="39634" y="0"/>
                  <a:pt x="36949" y="959"/>
                  <a:pt x="34088" y="2334"/>
                </a:cubicBezTo>
                <a:cubicBezTo>
                  <a:pt x="31438" y="2977"/>
                  <a:pt x="28949" y="4074"/>
                  <a:pt x="26835" y="5680"/>
                </a:cubicBezTo>
                <a:cubicBezTo>
                  <a:pt x="20652" y="10337"/>
                  <a:pt x="18564" y="21739"/>
                  <a:pt x="16530" y="28725"/>
                </a:cubicBezTo>
                <a:cubicBezTo>
                  <a:pt x="14041" y="37076"/>
                  <a:pt x="2933" y="37263"/>
                  <a:pt x="1675" y="46364"/>
                </a:cubicBezTo>
                <a:cubicBezTo>
                  <a:pt x="0" y="58824"/>
                  <a:pt x="11871" y="66399"/>
                  <a:pt x="22757" y="66399"/>
                </a:cubicBezTo>
                <a:cubicBezTo>
                  <a:pt x="23352" y="66399"/>
                  <a:pt x="23945" y="66377"/>
                  <a:pt x="24533" y="66331"/>
                </a:cubicBezTo>
                <a:cubicBezTo>
                  <a:pt x="39682" y="64939"/>
                  <a:pt x="52878" y="63975"/>
                  <a:pt x="64922" y="53992"/>
                </a:cubicBezTo>
                <a:cubicBezTo>
                  <a:pt x="68562" y="51021"/>
                  <a:pt x="71292" y="47461"/>
                  <a:pt x="72818" y="43714"/>
                </a:cubicBezTo>
                <a:cubicBezTo>
                  <a:pt x="73755" y="41760"/>
                  <a:pt x="74370" y="39753"/>
                  <a:pt x="74585" y="38066"/>
                </a:cubicBezTo>
                <a:cubicBezTo>
                  <a:pt x="75040" y="35095"/>
                  <a:pt x="74237" y="32847"/>
                  <a:pt x="72765" y="31054"/>
                </a:cubicBezTo>
                <a:cubicBezTo>
                  <a:pt x="71694" y="28725"/>
                  <a:pt x="69954" y="26557"/>
                  <a:pt x="67492" y="24576"/>
                </a:cubicBezTo>
                <a:cubicBezTo>
                  <a:pt x="63129" y="21231"/>
                  <a:pt x="59221" y="17698"/>
                  <a:pt x="56411" y="13067"/>
                </a:cubicBezTo>
                <a:cubicBezTo>
                  <a:pt x="54136" y="8999"/>
                  <a:pt x="53413" y="5814"/>
                  <a:pt x="50121" y="3030"/>
                </a:cubicBezTo>
                <a:cubicBezTo>
                  <a:pt x="47415" y="857"/>
                  <a:pt x="44867" y="0"/>
                  <a:pt x="423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3">
    <p:bg>
      <p:bgPr>
        <a:solidFill>
          <a:schemeClr val="lt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>
            <a:spLocks noGrp="1"/>
          </p:cNvSpPr>
          <p:nvPr>
            <p:ph type="title"/>
          </p:nvPr>
        </p:nvSpPr>
        <p:spPr>
          <a:xfrm>
            <a:off x="701600" y="627400"/>
            <a:ext cx="77292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82" name="Google Shape;182;p29"/>
          <p:cNvSpPr/>
          <p:nvPr/>
        </p:nvSpPr>
        <p:spPr>
          <a:xfrm rot="-1402723">
            <a:off x="7743319" y="1660991"/>
            <a:ext cx="2907088" cy="4158297"/>
          </a:xfrm>
          <a:custGeom>
            <a:avLst/>
            <a:gdLst/>
            <a:ahLst/>
            <a:cxnLst/>
            <a:rect l="l" t="t" r="r" b="b"/>
            <a:pathLst>
              <a:path w="75040" h="66400" extrusionOk="0">
                <a:moveTo>
                  <a:pt x="42323" y="0"/>
                </a:moveTo>
                <a:cubicBezTo>
                  <a:pt x="39634" y="0"/>
                  <a:pt x="36949" y="959"/>
                  <a:pt x="34088" y="2334"/>
                </a:cubicBezTo>
                <a:cubicBezTo>
                  <a:pt x="31438" y="2977"/>
                  <a:pt x="28949" y="4074"/>
                  <a:pt x="26835" y="5680"/>
                </a:cubicBezTo>
                <a:cubicBezTo>
                  <a:pt x="20652" y="10337"/>
                  <a:pt x="18564" y="21739"/>
                  <a:pt x="16530" y="28725"/>
                </a:cubicBezTo>
                <a:cubicBezTo>
                  <a:pt x="14041" y="37076"/>
                  <a:pt x="2933" y="37263"/>
                  <a:pt x="1675" y="46364"/>
                </a:cubicBezTo>
                <a:cubicBezTo>
                  <a:pt x="0" y="58824"/>
                  <a:pt x="11871" y="66399"/>
                  <a:pt x="22757" y="66399"/>
                </a:cubicBezTo>
                <a:cubicBezTo>
                  <a:pt x="23352" y="66399"/>
                  <a:pt x="23945" y="66377"/>
                  <a:pt x="24533" y="66331"/>
                </a:cubicBezTo>
                <a:cubicBezTo>
                  <a:pt x="39682" y="64939"/>
                  <a:pt x="52878" y="63975"/>
                  <a:pt x="64922" y="53992"/>
                </a:cubicBezTo>
                <a:cubicBezTo>
                  <a:pt x="68562" y="51021"/>
                  <a:pt x="71292" y="47461"/>
                  <a:pt x="72818" y="43714"/>
                </a:cubicBezTo>
                <a:cubicBezTo>
                  <a:pt x="73755" y="41760"/>
                  <a:pt x="74370" y="39753"/>
                  <a:pt x="74585" y="38066"/>
                </a:cubicBezTo>
                <a:cubicBezTo>
                  <a:pt x="75040" y="35095"/>
                  <a:pt x="74237" y="32847"/>
                  <a:pt x="72765" y="31054"/>
                </a:cubicBezTo>
                <a:cubicBezTo>
                  <a:pt x="71694" y="28725"/>
                  <a:pt x="69954" y="26557"/>
                  <a:pt x="67492" y="24576"/>
                </a:cubicBezTo>
                <a:cubicBezTo>
                  <a:pt x="63129" y="21231"/>
                  <a:pt x="59221" y="17698"/>
                  <a:pt x="56411" y="13067"/>
                </a:cubicBezTo>
                <a:cubicBezTo>
                  <a:pt x="54136" y="8999"/>
                  <a:pt x="53413" y="5814"/>
                  <a:pt x="50121" y="3030"/>
                </a:cubicBezTo>
                <a:cubicBezTo>
                  <a:pt x="47415" y="857"/>
                  <a:pt x="44867" y="0"/>
                  <a:pt x="423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9"/>
          <p:cNvSpPr/>
          <p:nvPr/>
        </p:nvSpPr>
        <p:spPr>
          <a:xfrm rot="-963209">
            <a:off x="-1956362" y="2256369"/>
            <a:ext cx="6124324" cy="5901205"/>
          </a:xfrm>
          <a:custGeom>
            <a:avLst/>
            <a:gdLst/>
            <a:ahLst/>
            <a:cxnLst/>
            <a:rect l="l" t="t" r="r" b="b"/>
            <a:pathLst>
              <a:path w="52649" h="60343" extrusionOk="0">
                <a:moveTo>
                  <a:pt x="24055" y="1"/>
                </a:moveTo>
                <a:cubicBezTo>
                  <a:pt x="17235" y="1"/>
                  <a:pt x="10851" y="5532"/>
                  <a:pt x="8351" y="11961"/>
                </a:cubicBezTo>
                <a:cubicBezTo>
                  <a:pt x="3962" y="23631"/>
                  <a:pt x="0" y="33668"/>
                  <a:pt x="3025" y="46167"/>
                </a:cubicBezTo>
                <a:cubicBezTo>
                  <a:pt x="3908" y="49861"/>
                  <a:pt x="5541" y="53153"/>
                  <a:pt x="7709" y="55589"/>
                </a:cubicBezTo>
                <a:cubicBezTo>
                  <a:pt x="8860" y="57034"/>
                  <a:pt x="10118" y="58239"/>
                  <a:pt x="11296" y="58988"/>
                </a:cubicBezTo>
                <a:cubicBezTo>
                  <a:pt x="12693" y="59957"/>
                  <a:pt x="14065" y="60342"/>
                  <a:pt x="15402" y="60342"/>
                </a:cubicBezTo>
                <a:cubicBezTo>
                  <a:pt x="15985" y="60342"/>
                  <a:pt x="16561" y="60269"/>
                  <a:pt x="17130" y="60139"/>
                </a:cubicBezTo>
                <a:cubicBezTo>
                  <a:pt x="17182" y="60140"/>
                  <a:pt x="17233" y="60140"/>
                  <a:pt x="17285" y="60140"/>
                </a:cubicBezTo>
                <a:cubicBezTo>
                  <a:pt x="19302" y="60140"/>
                  <a:pt x="21471" y="59630"/>
                  <a:pt x="23742" y="58560"/>
                </a:cubicBezTo>
                <a:cubicBezTo>
                  <a:pt x="27756" y="56552"/>
                  <a:pt x="31771" y="54920"/>
                  <a:pt x="36188" y="54518"/>
                </a:cubicBezTo>
                <a:cubicBezTo>
                  <a:pt x="36919" y="54482"/>
                  <a:pt x="37607" y="54474"/>
                  <a:pt x="38264" y="54474"/>
                </a:cubicBezTo>
                <a:cubicBezTo>
                  <a:pt x="38824" y="54474"/>
                  <a:pt x="39361" y="54480"/>
                  <a:pt x="39884" y="54480"/>
                </a:cubicBezTo>
                <a:cubicBezTo>
                  <a:pt x="41934" y="54480"/>
                  <a:pt x="43756" y="54387"/>
                  <a:pt x="45823" y="53474"/>
                </a:cubicBezTo>
                <a:cubicBezTo>
                  <a:pt x="51123" y="51012"/>
                  <a:pt x="52060" y="46970"/>
                  <a:pt x="52060" y="41938"/>
                </a:cubicBezTo>
                <a:cubicBezTo>
                  <a:pt x="52595" y="39690"/>
                  <a:pt x="52648" y="37442"/>
                  <a:pt x="52220" y="35327"/>
                </a:cubicBezTo>
                <a:cubicBezTo>
                  <a:pt x="50989" y="29091"/>
                  <a:pt x="43361" y="23497"/>
                  <a:pt x="38891" y="19482"/>
                </a:cubicBezTo>
                <a:cubicBezTo>
                  <a:pt x="33645" y="14664"/>
                  <a:pt x="37472" y="6447"/>
                  <a:pt x="31209" y="2218"/>
                </a:cubicBezTo>
                <a:cubicBezTo>
                  <a:pt x="28869" y="674"/>
                  <a:pt x="26436" y="1"/>
                  <a:pt x="2405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7">
    <p:bg>
      <p:bgPr>
        <a:solidFill>
          <a:schemeClr val="lt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body" idx="1"/>
          </p:nvPr>
        </p:nvSpPr>
        <p:spPr>
          <a:xfrm>
            <a:off x="4009900" y="1847675"/>
            <a:ext cx="4321800" cy="25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16" name="Google Shape;216;p34"/>
          <p:cNvSpPr txBox="1">
            <a:spLocks noGrp="1"/>
          </p:cNvSpPr>
          <p:nvPr>
            <p:ph type="title"/>
          </p:nvPr>
        </p:nvSpPr>
        <p:spPr>
          <a:xfrm>
            <a:off x="701600" y="627400"/>
            <a:ext cx="3468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7" name="Google Shape;217;p34"/>
          <p:cNvSpPr/>
          <p:nvPr/>
        </p:nvSpPr>
        <p:spPr>
          <a:xfrm rot="9320275">
            <a:off x="4595585" y="-3871906"/>
            <a:ext cx="6741278" cy="6495784"/>
          </a:xfrm>
          <a:custGeom>
            <a:avLst/>
            <a:gdLst/>
            <a:ahLst/>
            <a:cxnLst/>
            <a:rect l="l" t="t" r="r" b="b"/>
            <a:pathLst>
              <a:path w="52649" h="60343" extrusionOk="0">
                <a:moveTo>
                  <a:pt x="24055" y="1"/>
                </a:moveTo>
                <a:cubicBezTo>
                  <a:pt x="17235" y="1"/>
                  <a:pt x="10851" y="5532"/>
                  <a:pt x="8351" y="11961"/>
                </a:cubicBezTo>
                <a:cubicBezTo>
                  <a:pt x="3962" y="23631"/>
                  <a:pt x="0" y="33668"/>
                  <a:pt x="3025" y="46167"/>
                </a:cubicBezTo>
                <a:cubicBezTo>
                  <a:pt x="3908" y="49861"/>
                  <a:pt x="5541" y="53153"/>
                  <a:pt x="7709" y="55589"/>
                </a:cubicBezTo>
                <a:cubicBezTo>
                  <a:pt x="8860" y="57034"/>
                  <a:pt x="10118" y="58239"/>
                  <a:pt x="11296" y="58988"/>
                </a:cubicBezTo>
                <a:cubicBezTo>
                  <a:pt x="12693" y="59957"/>
                  <a:pt x="14065" y="60342"/>
                  <a:pt x="15402" y="60342"/>
                </a:cubicBezTo>
                <a:cubicBezTo>
                  <a:pt x="15985" y="60342"/>
                  <a:pt x="16561" y="60269"/>
                  <a:pt x="17130" y="60139"/>
                </a:cubicBezTo>
                <a:cubicBezTo>
                  <a:pt x="17182" y="60140"/>
                  <a:pt x="17233" y="60140"/>
                  <a:pt x="17285" y="60140"/>
                </a:cubicBezTo>
                <a:cubicBezTo>
                  <a:pt x="19302" y="60140"/>
                  <a:pt x="21471" y="59630"/>
                  <a:pt x="23742" y="58560"/>
                </a:cubicBezTo>
                <a:cubicBezTo>
                  <a:pt x="27756" y="56552"/>
                  <a:pt x="31771" y="54920"/>
                  <a:pt x="36188" y="54518"/>
                </a:cubicBezTo>
                <a:cubicBezTo>
                  <a:pt x="36919" y="54482"/>
                  <a:pt x="37607" y="54474"/>
                  <a:pt x="38264" y="54474"/>
                </a:cubicBezTo>
                <a:cubicBezTo>
                  <a:pt x="38824" y="54474"/>
                  <a:pt x="39361" y="54480"/>
                  <a:pt x="39884" y="54480"/>
                </a:cubicBezTo>
                <a:cubicBezTo>
                  <a:pt x="41934" y="54480"/>
                  <a:pt x="43756" y="54387"/>
                  <a:pt x="45823" y="53474"/>
                </a:cubicBezTo>
                <a:cubicBezTo>
                  <a:pt x="51123" y="51012"/>
                  <a:pt x="52060" y="46970"/>
                  <a:pt x="52060" y="41938"/>
                </a:cubicBezTo>
                <a:cubicBezTo>
                  <a:pt x="52595" y="39690"/>
                  <a:pt x="52648" y="37442"/>
                  <a:pt x="52220" y="35327"/>
                </a:cubicBezTo>
                <a:cubicBezTo>
                  <a:pt x="50989" y="29091"/>
                  <a:pt x="43361" y="23497"/>
                  <a:pt x="38891" y="19482"/>
                </a:cubicBezTo>
                <a:cubicBezTo>
                  <a:pt x="33645" y="14664"/>
                  <a:pt x="37472" y="6447"/>
                  <a:pt x="31209" y="2218"/>
                </a:cubicBezTo>
                <a:cubicBezTo>
                  <a:pt x="28869" y="674"/>
                  <a:pt x="26436" y="1"/>
                  <a:pt x="2405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8">
    <p:bg>
      <p:bgPr>
        <a:solidFill>
          <a:schemeClr val="lt1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>
            <a:spLocks noGrp="1"/>
          </p:cNvSpPr>
          <p:nvPr>
            <p:ph type="body" idx="1"/>
          </p:nvPr>
        </p:nvSpPr>
        <p:spPr>
          <a:xfrm>
            <a:off x="777800" y="2057225"/>
            <a:ext cx="4093200" cy="13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0" name="Google Shape;220;p35"/>
          <p:cNvSpPr txBox="1">
            <a:spLocks noGrp="1"/>
          </p:cNvSpPr>
          <p:nvPr>
            <p:ph type="title"/>
          </p:nvPr>
        </p:nvSpPr>
        <p:spPr>
          <a:xfrm>
            <a:off x="777800" y="823818"/>
            <a:ext cx="3468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21" name="Google Shape;221;p35"/>
          <p:cNvSpPr txBox="1"/>
          <p:nvPr/>
        </p:nvSpPr>
        <p:spPr>
          <a:xfrm>
            <a:off x="777800" y="3474650"/>
            <a:ext cx="3349500" cy="9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, including icons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, and infographics &amp; images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9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2" name="Google Shape;222;p35"/>
          <p:cNvSpPr txBox="1">
            <a:spLocks noGrp="1"/>
          </p:cNvSpPr>
          <p:nvPr>
            <p:ph type="subTitle" idx="2"/>
          </p:nvPr>
        </p:nvSpPr>
        <p:spPr>
          <a:xfrm>
            <a:off x="777800" y="1715400"/>
            <a:ext cx="3080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 rot="-21887">
            <a:off x="3111270" y="2272415"/>
            <a:ext cx="2921459" cy="7413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 rot="-21855">
            <a:off x="3423310" y="1529360"/>
            <a:ext cx="2076342" cy="7413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 rot="-22116">
            <a:off x="2869915" y="3007424"/>
            <a:ext cx="3404170" cy="7413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ng Soon"/>
              <a:buNone/>
              <a:defRPr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ng Soon"/>
              <a:buNone/>
              <a:defRPr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ng Soon"/>
              <a:buNone/>
              <a:defRPr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ng Soon"/>
              <a:buNone/>
              <a:defRPr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ng Soon"/>
              <a:buNone/>
              <a:defRPr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ng Soon"/>
              <a:buNone/>
              <a:defRPr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ng Soon"/>
              <a:buNone/>
              <a:defRPr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ng Soon"/>
              <a:buNone/>
              <a:defRPr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6787575" y="2479725"/>
            <a:ext cx="3198545" cy="2829436"/>
          </a:xfrm>
          <a:custGeom>
            <a:avLst/>
            <a:gdLst/>
            <a:ahLst/>
            <a:cxnLst/>
            <a:rect l="l" t="t" r="r" b="b"/>
            <a:pathLst>
              <a:path w="75070" h="66407" extrusionOk="0">
                <a:moveTo>
                  <a:pt x="42350" y="1"/>
                </a:moveTo>
                <a:cubicBezTo>
                  <a:pt x="39653" y="1"/>
                  <a:pt x="36957" y="967"/>
                  <a:pt x="34091" y="2345"/>
                </a:cubicBezTo>
                <a:cubicBezTo>
                  <a:pt x="31468" y="2961"/>
                  <a:pt x="28952" y="4085"/>
                  <a:pt x="26838" y="5691"/>
                </a:cubicBezTo>
                <a:cubicBezTo>
                  <a:pt x="20655" y="10321"/>
                  <a:pt x="18567" y="21750"/>
                  <a:pt x="16533" y="28736"/>
                </a:cubicBezTo>
                <a:cubicBezTo>
                  <a:pt x="14070" y="37060"/>
                  <a:pt x="2963" y="37274"/>
                  <a:pt x="1678" y="46374"/>
                </a:cubicBezTo>
                <a:cubicBezTo>
                  <a:pt x="1" y="58851"/>
                  <a:pt x="11906" y="66406"/>
                  <a:pt x="22803" y="66406"/>
                </a:cubicBezTo>
                <a:cubicBezTo>
                  <a:pt x="23384" y="66406"/>
                  <a:pt x="23963" y="66385"/>
                  <a:pt x="24536" y="66342"/>
                </a:cubicBezTo>
                <a:cubicBezTo>
                  <a:pt x="39685" y="64923"/>
                  <a:pt x="52880" y="63959"/>
                  <a:pt x="64925" y="54003"/>
                </a:cubicBezTo>
                <a:cubicBezTo>
                  <a:pt x="68565" y="51005"/>
                  <a:pt x="71295" y="47472"/>
                  <a:pt x="72821" y="43725"/>
                </a:cubicBezTo>
                <a:cubicBezTo>
                  <a:pt x="73758" y="41744"/>
                  <a:pt x="74373" y="39736"/>
                  <a:pt x="74587" y="38077"/>
                </a:cubicBezTo>
                <a:cubicBezTo>
                  <a:pt x="75069" y="35079"/>
                  <a:pt x="74266" y="32884"/>
                  <a:pt x="72794" y="31038"/>
                </a:cubicBezTo>
                <a:cubicBezTo>
                  <a:pt x="71723" y="28736"/>
                  <a:pt x="69984" y="26568"/>
                  <a:pt x="67495" y="24587"/>
                </a:cubicBezTo>
                <a:cubicBezTo>
                  <a:pt x="63158" y="21241"/>
                  <a:pt x="59224" y="17682"/>
                  <a:pt x="56414" y="13078"/>
                </a:cubicBezTo>
                <a:cubicBezTo>
                  <a:pt x="54138" y="8983"/>
                  <a:pt x="53416" y="5824"/>
                  <a:pt x="50124" y="3041"/>
                </a:cubicBezTo>
                <a:cubicBezTo>
                  <a:pt x="47435" y="859"/>
                  <a:pt x="44892" y="1"/>
                  <a:pt x="423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-573575" y="-1213600"/>
            <a:ext cx="3573551" cy="4095781"/>
          </a:xfrm>
          <a:custGeom>
            <a:avLst/>
            <a:gdLst/>
            <a:ahLst/>
            <a:cxnLst/>
            <a:rect l="l" t="t" r="r" b="b"/>
            <a:pathLst>
              <a:path w="52649" h="60343" extrusionOk="0">
                <a:moveTo>
                  <a:pt x="24055" y="1"/>
                </a:moveTo>
                <a:cubicBezTo>
                  <a:pt x="17235" y="1"/>
                  <a:pt x="10851" y="5532"/>
                  <a:pt x="8351" y="11961"/>
                </a:cubicBezTo>
                <a:cubicBezTo>
                  <a:pt x="3962" y="23631"/>
                  <a:pt x="0" y="33668"/>
                  <a:pt x="3025" y="46167"/>
                </a:cubicBezTo>
                <a:cubicBezTo>
                  <a:pt x="3908" y="49861"/>
                  <a:pt x="5541" y="53153"/>
                  <a:pt x="7709" y="55589"/>
                </a:cubicBezTo>
                <a:cubicBezTo>
                  <a:pt x="8860" y="57034"/>
                  <a:pt x="10118" y="58239"/>
                  <a:pt x="11296" y="58988"/>
                </a:cubicBezTo>
                <a:cubicBezTo>
                  <a:pt x="12693" y="59957"/>
                  <a:pt x="14065" y="60342"/>
                  <a:pt x="15402" y="60342"/>
                </a:cubicBezTo>
                <a:cubicBezTo>
                  <a:pt x="15985" y="60342"/>
                  <a:pt x="16561" y="60269"/>
                  <a:pt x="17130" y="60139"/>
                </a:cubicBezTo>
                <a:cubicBezTo>
                  <a:pt x="17182" y="60140"/>
                  <a:pt x="17233" y="60140"/>
                  <a:pt x="17285" y="60140"/>
                </a:cubicBezTo>
                <a:cubicBezTo>
                  <a:pt x="19302" y="60140"/>
                  <a:pt x="21471" y="59630"/>
                  <a:pt x="23742" y="58560"/>
                </a:cubicBezTo>
                <a:cubicBezTo>
                  <a:pt x="27756" y="56552"/>
                  <a:pt x="31771" y="54920"/>
                  <a:pt x="36188" y="54518"/>
                </a:cubicBezTo>
                <a:cubicBezTo>
                  <a:pt x="36919" y="54482"/>
                  <a:pt x="37607" y="54474"/>
                  <a:pt x="38264" y="54474"/>
                </a:cubicBezTo>
                <a:cubicBezTo>
                  <a:pt x="38824" y="54474"/>
                  <a:pt x="39361" y="54480"/>
                  <a:pt x="39884" y="54480"/>
                </a:cubicBezTo>
                <a:cubicBezTo>
                  <a:pt x="41934" y="54480"/>
                  <a:pt x="43756" y="54387"/>
                  <a:pt x="45823" y="53474"/>
                </a:cubicBezTo>
                <a:cubicBezTo>
                  <a:pt x="51123" y="51012"/>
                  <a:pt x="52060" y="46970"/>
                  <a:pt x="52060" y="41938"/>
                </a:cubicBezTo>
                <a:cubicBezTo>
                  <a:pt x="52595" y="39690"/>
                  <a:pt x="52648" y="37442"/>
                  <a:pt x="52220" y="35327"/>
                </a:cubicBezTo>
                <a:cubicBezTo>
                  <a:pt x="50989" y="29091"/>
                  <a:pt x="43361" y="23497"/>
                  <a:pt x="38891" y="19482"/>
                </a:cubicBezTo>
                <a:cubicBezTo>
                  <a:pt x="33645" y="14664"/>
                  <a:pt x="37472" y="6447"/>
                  <a:pt x="31209" y="2218"/>
                </a:cubicBezTo>
                <a:cubicBezTo>
                  <a:pt x="28869" y="674"/>
                  <a:pt x="26436" y="1"/>
                  <a:pt x="24055" y="1"/>
                </a:cubicBezTo>
                <a:close/>
              </a:path>
            </a:pathLst>
          </a:custGeom>
          <a:solidFill>
            <a:srgbClr val="EFD5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-9363942">
            <a:off x="-2016600" y="1702098"/>
            <a:ext cx="3591621" cy="3523810"/>
          </a:xfrm>
          <a:custGeom>
            <a:avLst/>
            <a:gdLst/>
            <a:ahLst/>
            <a:cxnLst/>
            <a:rect l="l" t="t" r="r" b="b"/>
            <a:pathLst>
              <a:path w="65041" h="63813" extrusionOk="0">
                <a:moveTo>
                  <a:pt x="31297" y="1"/>
                </a:moveTo>
                <a:cubicBezTo>
                  <a:pt x="28147" y="1"/>
                  <a:pt x="25343" y="1529"/>
                  <a:pt x="22430" y="3671"/>
                </a:cubicBezTo>
                <a:cubicBezTo>
                  <a:pt x="20128" y="4661"/>
                  <a:pt x="18067" y="6106"/>
                  <a:pt x="16408" y="7873"/>
                </a:cubicBezTo>
                <a:cubicBezTo>
                  <a:pt x="11536" y="13092"/>
                  <a:pt x="11536" y="23745"/>
                  <a:pt x="10867" y="30410"/>
                </a:cubicBezTo>
                <a:cubicBezTo>
                  <a:pt x="10011" y="38332"/>
                  <a:pt x="0" y="40366"/>
                  <a:pt x="322" y="48824"/>
                </a:cubicBezTo>
                <a:cubicBezTo>
                  <a:pt x="804" y="58812"/>
                  <a:pt x="9856" y="63813"/>
                  <a:pt x="18663" y="63813"/>
                </a:cubicBezTo>
                <a:cubicBezTo>
                  <a:pt x="20595" y="63813"/>
                  <a:pt x="22515" y="63572"/>
                  <a:pt x="24330" y="63090"/>
                </a:cubicBezTo>
                <a:cubicBezTo>
                  <a:pt x="37793" y="59316"/>
                  <a:pt x="49544" y="56238"/>
                  <a:pt x="58805" y="45211"/>
                </a:cubicBezTo>
                <a:cubicBezTo>
                  <a:pt x="61588" y="41972"/>
                  <a:pt x="63462" y="38332"/>
                  <a:pt x="64238" y="34719"/>
                </a:cubicBezTo>
                <a:cubicBezTo>
                  <a:pt x="64800" y="32711"/>
                  <a:pt x="65041" y="30758"/>
                  <a:pt x="64961" y="29205"/>
                </a:cubicBezTo>
                <a:cubicBezTo>
                  <a:pt x="64854" y="26448"/>
                  <a:pt x="63756" y="24575"/>
                  <a:pt x="62123" y="23156"/>
                </a:cubicBezTo>
                <a:cubicBezTo>
                  <a:pt x="60785" y="21256"/>
                  <a:pt x="58831" y="19596"/>
                  <a:pt x="56315" y="18204"/>
                </a:cubicBezTo>
                <a:cubicBezTo>
                  <a:pt x="51819" y="15929"/>
                  <a:pt x="47670" y="13360"/>
                  <a:pt x="44351" y="9639"/>
                </a:cubicBezTo>
                <a:cubicBezTo>
                  <a:pt x="41621" y="6347"/>
                  <a:pt x="40443" y="3564"/>
                  <a:pt x="37017" y="1610"/>
                </a:cubicBezTo>
                <a:cubicBezTo>
                  <a:pt x="34947" y="483"/>
                  <a:pt x="33067" y="1"/>
                  <a:pt x="31297" y="1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01600" y="1206100"/>
            <a:ext cx="6659400" cy="3025500"/>
          </a:xfrm>
          <a:prstGeom prst="rect">
            <a:avLst/>
          </a:prstGeom>
        </p:spPr>
        <p:txBody>
          <a:bodyPr spcFirstLastPara="1" wrap="square" lIns="0" tIns="182875" rIns="0" bIns="0" anchor="ctr" anchorCtr="0">
            <a:noAutofit/>
          </a:bodyPr>
          <a:lstStyle>
            <a:lvl1pPr marL="457200" lvl="0" indent="-31750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  <a:defRPr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lphaLcPeriod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AutoNum type="romanLcPeriod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AutoNum type="arabicPeriod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AutoNum type="alphaLcPeriod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AutoNum type="romanLcPeriod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AutoNum type="alphaLcPeriod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01600" y="627400"/>
            <a:ext cx="77292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5861500" y="-2692850"/>
            <a:ext cx="4808376" cy="4254746"/>
          </a:xfrm>
          <a:custGeom>
            <a:avLst/>
            <a:gdLst/>
            <a:ahLst/>
            <a:cxnLst/>
            <a:rect l="l" t="t" r="r" b="b"/>
            <a:pathLst>
              <a:path w="75040" h="66400" extrusionOk="0">
                <a:moveTo>
                  <a:pt x="42323" y="0"/>
                </a:moveTo>
                <a:cubicBezTo>
                  <a:pt x="39634" y="0"/>
                  <a:pt x="36949" y="959"/>
                  <a:pt x="34088" y="2334"/>
                </a:cubicBezTo>
                <a:cubicBezTo>
                  <a:pt x="31438" y="2977"/>
                  <a:pt x="28949" y="4074"/>
                  <a:pt x="26835" y="5680"/>
                </a:cubicBezTo>
                <a:cubicBezTo>
                  <a:pt x="20652" y="10337"/>
                  <a:pt x="18564" y="21739"/>
                  <a:pt x="16530" y="28725"/>
                </a:cubicBezTo>
                <a:cubicBezTo>
                  <a:pt x="14041" y="37076"/>
                  <a:pt x="2933" y="37263"/>
                  <a:pt x="1675" y="46364"/>
                </a:cubicBezTo>
                <a:cubicBezTo>
                  <a:pt x="0" y="58824"/>
                  <a:pt x="11871" y="66399"/>
                  <a:pt x="22757" y="66399"/>
                </a:cubicBezTo>
                <a:cubicBezTo>
                  <a:pt x="23352" y="66399"/>
                  <a:pt x="23945" y="66377"/>
                  <a:pt x="24533" y="66331"/>
                </a:cubicBezTo>
                <a:cubicBezTo>
                  <a:pt x="39682" y="64939"/>
                  <a:pt x="52878" y="63975"/>
                  <a:pt x="64922" y="53992"/>
                </a:cubicBezTo>
                <a:cubicBezTo>
                  <a:pt x="68562" y="51021"/>
                  <a:pt x="71292" y="47461"/>
                  <a:pt x="72818" y="43714"/>
                </a:cubicBezTo>
                <a:cubicBezTo>
                  <a:pt x="73755" y="41760"/>
                  <a:pt x="74370" y="39753"/>
                  <a:pt x="74585" y="38066"/>
                </a:cubicBezTo>
                <a:cubicBezTo>
                  <a:pt x="75040" y="35095"/>
                  <a:pt x="74237" y="32847"/>
                  <a:pt x="72765" y="31054"/>
                </a:cubicBezTo>
                <a:cubicBezTo>
                  <a:pt x="71694" y="28725"/>
                  <a:pt x="69954" y="26557"/>
                  <a:pt x="67492" y="24576"/>
                </a:cubicBezTo>
                <a:cubicBezTo>
                  <a:pt x="63129" y="21231"/>
                  <a:pt x="59221" y="17698"/>
                  <a:pt x="56411" y="13067"/>
                </a:cubicBezTo>
                <a:cubicBezTo>
                  <a:pt x="54136" y="8999"/>
                  <a:pt x="53413" y="5814"/>
                  <a:pt x="50121" y="3030"/>
                </a:cubicBezTo>
                <a:cubicBezTo>
                  <a:pt x="47415" y="857"/>
                  <a:pt x="44867" y="0"/>
                  <a:pt x="4232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7549550" y="-2583825"/>
            <a:ext cx="3573551" cy="4095781"/>
          </a:xfrm>
          <a:custGeom>
            <a:avLst/>
            <a:gdLst/>
            <a:ahLst/>
            <a:cxnLst/>
            <a:rect l="l" t="t" r="r" b="b"/>
            <a:pathLst>
              <a:path w="52649" h="60343" extrusionOk="0">
                <a:moveTo>
                  <a:pt x="24055" y="1"/>
                </a:moveTo>
                <a:cubicBezTo>
                  <a:pt x="17235" y="1"/>
                  <a:pt x="10851" y="5532"/>
                  <a:pt x="8351" y="11961"/>
                </a:cubicBezTo>
                <a:cubicBezTo>
                  <a:pt x="3962" y="23631"/>
                  <a:pt x="0" y="33668"/>
                  <a:pt x="3025" y="46167"/>
                </a:cubicBezTo>
                <a:cubicBezTo>
                  <a:pt x="3908" y="49861"/>
                  <a:pt x="5541" y="53153"/>
                  <a:pt x="7709" y="55589"/>
                </a:cubicBezTo>
                <a:cubicBezTo>
                  <a:pt x="8860" y="57034"/>
                  <a:pt x="10118" y="58239"/>
                  <a:pt x="11296" y="58988"/>
                </a:cubicBezTo>
                <a:cubicBezTo>
                  <a:pt x="12693" y="59957"/>
                  <a:pt x="14065" y="60342"/>
                  <a:pt x="15402" y="60342"/>
                </a:cubicBezTo>
                <a:cubicBezTo>
                  <a:pt x="15985" y="60342"/>
                  <a:pt x="16561" y="60269"/>
                  <a:pt x="17130" y="60139"/>
                </a:cubicBezTo>
                <a:cubicBezTo>
                  <a:pt x="17182" y="60140"/>
                  <a:pt x="17233" y="60140"/>
                  <a:pt x="17285" y="60140"/>
                </a:cubicBezTo>
                <a:cubicBezTo>
                  <a:pt x="19302" y="60140"/>
                  <a:pt x="21471" y="59630"/>
                  <a:pt x="23742" y="58560"/>
                </a:cubicBezTo>
                <a:cubicBezTo>
                  <a:pt x="27756" y="56552"/>
                  <a:pt x="31771" y="54920"/>
                  <a:pt x="36188" y="54518"/>
                </a:cubicBezTo>
                <a:cubicBezTo>
                  <a:pt x="36919" y="54482"/>
                  <a:pt x="37607" y="54474"/>
                  <a:pt x="38264" y="54474"/>
                </a:cubicBezTo>
                <a:cubicBezTo>
                  <a:pt x="38824" y="54474"/>
                  <a:pt x="39361" y="54480"/>
                  <a:pt x="39884" y="54480"/>
                </a:cubicBezTo>
                <a:cubicBezTo>
                  <a:pt x="41934" y="54480"/>
                  <a:pt x="43756" y="54387"/>
                  <a:pt x="45823" y="53474"/>
                </a:cubicBezTo>
                <a:cubicBezTo>
                  <a:pt x="51123" y="51012"/>
                  <a:pt x="52060" y="46970"/>
                  <a:pt x="52060" y="41938"/>
                </a:cubicBezTo>
                <a:cubicBezTo>
                  <a:pt x="52595" y="39690"/>
                  <a:pt x="52648" y="37442"/>
                  <a:pt x="52220" y="35327"/>
                </a:cubicBezTo>
                <a:cubicBezTo>
                  <a:pt x="50989" y="29091"/>
                  <a:pt x="43361" y="23497"/>
                  <a:pt x="38891" y="19482"/>
                </a:cubicBezTo>
                <a:cubicBezTo>
                  <a:pt x="33645" y="14664"/>
                  <a:pt x="37472" y="6447"/>
                  <a:pt x="31209" y="2218"/>
                </a:cubicBezTo>
                <a:cubicBezTo>
                  <a:pt x="28869" y="674"/>
                  <a:pt x="26436" y="1"/>
                  <a:pt x="24055" y="1"/>
                </a:cubicBezTo>
                <a:close/>
              </a:path>
            </a:pathLst>
          </a:custGeom>
          <a:solidFill>
            <a:srgbClr val="EFD5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566150" y="3502578"/>
            <a:ext cx="2907050" cy="2572336"/>
          </a:xfrm>
          <a:custGeom>
            <a:avLst/>
            <a:gdLst/>
            <a:ahLst/>
            <a:cxnLst/>
            <a:rect l="l" t="t" r="r" b="b"/>
            <a:pathLst>
              <a:path w="75040" h="66400" extrusionOk="0">
                <a:moveTo>
                  <a:pt x="42323" y="0"/>
                </a:moveTo>
                <a:cubicBezTo>
                  <a:pt x="39634" y="0"/>
                  <a:pt x="36949" y="959"/>
                  <a:pt x="34088" y="2334"/>
                </a:cubicBezTo>
                <a:cubicBezTo>
                  <a:pt x="31438" y="2977"/>
                  <a:pt x="28949" y="4074"/>
                  <a:pt x="26835" y="5680"/>
                </a:cubicBezTo>
                <a:cubicBezTo>
                  <a:pt x="20652" y="10337"/>
                  <a:pt x="18564" y="21739"/>
                  <a:pt x="16530" y="28725"/>
                </a:cubicBezTo>
                <a:cubicBezTo>
                  <a:pt x="14041" y="37076"/>
                  <a:pt x="2933" y="37263"/>
                  <a:pt x="1675" y="46364"/>
                </a:cubicBezTo>
                <a:cubicBezTo>
                  <a:pt x="0" y="58824"/>
                  <a:pt x="11871" y="66399"/>
                  <a:pt x="22757" y="66399"/>
                </a:cubicBezTo>
                <a:cubicBezTo>
                  <a:pt x="23352" y="66399"/>
                  <a:pt x="23945" y="66377"/>
                  <a:pt x="24533" y="66331"/>
                </a:cubicBezTo>
                <a:cubicBezTo>
                  <a:pt x="39682" y="64939"/>
                  <a:pt x="52878" y="63975"/>
                  <a:pt x="64922" y="53992"/>
                </a:cubicBezTo>
                <a:cubicBezTo>
                  <a:pt x="68562" y="51021"/>
                  <a:pt x="71292" y="47461"/>
                  <a:pt x="72818" y="43714"/>
                </a:cubicBezTo>
                <a:cubicBezTo>
                  <a:pt x="73755" y="41760"/>
                  <a:pt x="74370" y="39753"/>
                  <a:pt x="74585" y="38066"/>
                </a:cubicBezTo>
                <a:cubicBezTo>
                  <a:pt x="75040" y="35095"/>
                  <a:pt x="74237" y="32847"/>
                  <a:pt x="72765" y="31054"/>
                </a:cubicBezTo>
                <a:cubicBezTo>
                  <a:pt x="71694" y="28725"/>
                  <a:pt x="69954" y="26557"/>
                  <a:pt x="67492" y="24576"/>
                </a:cubicBezTo>
                <a:cubicBezTo>
                  <a:pt x="63129" y="21231"/>
                  <a:pt x="59221" y="17698"/>
                  <a:pt x="56411" y="13067"/>
                </a:cubicBezTo>
                <a:cubicBezTo>
                  <a:pt x="54136" y="8999"/>
                  <a:pt x="53413" y="5814"/>
                  <a:pt x="50121" y="3030"/>
                </a:cubicBezTo>
                <a:cubicBezTo>
                  <a:pt x="47415" y="857"/>
                  <a:pt x="44867" y="0"/>
                  <a:pt x="423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701600" y="627400"/>
            <a:ext cx="77292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701600" y="1283675"/>
            <a:ext cx="3764400" cy="30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01600" y="627400"/>
            <a:ext cx="3837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7"/>
          <p:cNvSpPr/>
          <p:nvPr/>
        </p:nvSpPr>
        <p:spPr>
          <a:xfrm rot="-2502881">
            <a:off x="-1318062" y="3734847"/>
            <a:ext cx="4267998" cy="4891826"/>
          </a:xfrm>
          <a:custGeom>
            <a:avLst/>
            <a:gdLst/>
            <a:ahLst/>
            <a:cxnLst/>
            <a:rect l="l" t="t" r="r" b="b"/>
            <a:pathLst>
              <a:path w="52649" h="60343" extrusionOk="0">
                <a:moveTo>
                  <a:pt x="24055" y="1"/>
                </a:moveTo>
                <a:cubicBezTo>
                  <a:pt x="17235" y="1"/>
                  <a:pt x="10851" y="5532"/>
                  <a:pt x="8351" y="11961"/>
                </a:cubicBezTo>
                <a:cubicBezTo>
                  <a:pt x="3962" y="23631"/>
                  <a:pt x="0" y="33668"/>
                  <a:pt x="3025" y="46167"/>
                </a:cubicBezTo>
                <a:cubicBezTo>
                  <a:pt x="3908" y="49861"/>
                  <a:pt x="5541" y="53153"/>
                  <a:pt x="7709" y="55589"/>
                </a:cubicBezTo>
                <a:cubicBezTo>
                  <a:pt x="8860" y="57034"/>
                  <a:pt x="10118" y="58239"/>
                  <a:pt x="11296" y="58988"/>
                </a:cubicBezTo>
                <a:cubicBezTo>
                  <a:pt x="12693" y="59957"/>
                  <a:pt x="14065" y="60342"/>
                  <a:pt x="15402" y="60342"/>
                </a:cubicBezTo>
                <a:cubicBezTo>
                  <a:pt x="15985" y="60342"/>
                  <a:pt x="16561" y="60269"/>
                  <a:pt x="17130" y="60139"/>
                </a:cubicBezTo>
                <a:cubicBezTo>
                  <a:pt x="17182" y="60140"/>
                  <a:pt x="17233" y="60140"/>
                  <a:pt x="17285" y="60140"/>
                </a:cubicBezTo>
                <a:cubicBezTo>
                  <a:pt x="19302" y="60140"/>
                  <a:pt x="21471" y="59630"/>
                  <a:pt x="23742" y="58560"/>
                </a:cubicBezTo>
                <a:cubicBezTo>
                  <a:pt x="27756" y="56552"/>
                  <a:pt x="31771" y="54920"/>
                  <a:pt x="36188" y="54518"/>
                </a:cubicBezTo>
                <a:cubicBezTo>
                  <a:pt x="36919" y="54482"/>
                  <a:pt x="37607" y="54474"/>
                  <a:pt x="38264" y="54474"/>
                </a:cubicBezTo>
                <a:cubicBezTo>
                  <a:pt x="38824" y="54474"/>
                  <a:pt x="39361" y="54480"/>
                  <a:pt x="39884" y="54480"/>
                </a:cubicBezTo>
                <a:cubicBezTo>
                  <a:pt x="41934" y="54480"/>
                  <a:pt x="43756" y="54387"/>
                  <a:pt x="45823" y="53474"/>
                </a:cubicBezTo>
                <a:cubicBezTo>
                  <a:pt x="51123" y="51012"/>
                  <a:pt x="52060" y="46970"/>
                  <a:pt x="52060" y="41938"/>
                </a:cubicBezTo>
                <a:cubicBezTo>
                  <a:pt x="52595" y="39690"/>
                  <a:pt x="52648" y="37442"/>
                  <a:pt x="52220" y="35327"/>
                </a:cubicBezTo>
                <a:cubicBezTo>
                  <a:pt x="50989" y="29091"/>
                  <a:pt x="43361" y="23497"/>
                  <a:pt x="38891" y="19482"/>
                </a:cubicBezTo>
                <a:cubicBezTo>
                  <a:pt x="33645" y="14664"/>
                  <a:pt x="37472" y="6447"/>
                  <a:pt x="31209" y="2218"/>
                </a:cubicBezTo>
                <a:cubicBezTo>
                  <a:pt x="28869" y="674"/>
                  <a:pt x="26436" y="1"/>
                  <a:pt x="2405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/>
          <p:nvPr/>
        </p:nvSpPr>
        <p:spPr>
          <a:xfrm rot="4084900">
            <a:off x="7543333" y="-405761"/>
            <a:ext cx="3413582" cy="3211730"/>
          </a:xfrm>
          <a:custGeom>
            <a:avLst/>
            <a:gdLst/>
            <a:ahLst/>
            <a:cxnLst/>
            <a:rect l="l" t="t" r="r" b="b"/>
            <a:pathLst>
              <a:path w="52649" h="60343" extrusionOk="0">
                <a:moveTo>
                  <a:pt x="24055" y="1"/>
                </a:moveTo>
                <a:cubicBezTo>
                  <a:pt x="17235" y="1"/>
                  <a:pt x="10851" y="5532"/>
                  <a:pt x="8351" y="11961"/>
                </a:cubicBezTo>
                <a:cubicBezTo>
                  <a:pt x="3962" y="23631"/>
                  <a:pt x="0" y="33668"/>
                  <a:pt x="3025" y="46167"/>
                </a:cubicBezTo>
                <a:cubicBezTo>
                  <a:pt x="3908" y="49861"/>
                  <a:pt x="5541" y="53153"/>
                  <a:pt x="7709" y="55589"/>
                </a:cubicBezTo>
                <a:cubicBezTo>
                  <a:pt x="8860" y="57034"/>
                  <a:pt x="10118" y="58239"/>
                  <a:pt x="11296" y="58988"/>
                </a:cubicBezTo>
                <a:cubicBezTo>
                  <a:pt x="12693" y="59957"/>
                  <a:pt x="14065" y="60342"/>
                  <a:pt x="15402" y="60342"/>
                </a:cubicBezTo>
                <a:cubicBezTo>
                  <a:pt x="15985" y="60342"/>
                  <a:pt x="16561" y="60269"/>
                  <a:pt x="17130" y="60139"/>
                </a:cubicBezTo>
                <a:cubicBezTo>
                  <a:pt x="17182" y="60140"/>
                  <a:pt x="17233" y="60140"/>
                  <a:pt x="17285" y="60140"/>
                </a:cubicBezTo>
                <a:cubicBezTo>
                  <a:pt x="19302" y="60140"/>
                  <a:pt x="21471" y="59630"/>
                  <a:pt x="23742" y="58560"/>
                </a:cubicBezTo>
                <a:cubicBezTo>
                  <a:pt x="27756" y="56552"/>
                  <a:pt x="31771" y="54920"/>
                  <a:pt x="36188" y="54518"/>
                </a:cubicBezTo>
                <a:cubicBezTo>
                  <a:pt x="36919" y="54482"/>
                  <a:pt x="37607" y="54474"/>
                  <a:pt x="38264" y="54474"/>
                </a:cubicBezTo>
                <a:cubicBezTo>
                  <a:pt x="38824" y="54474"/>
                  <a:pt x="39361" y="54480"/>
                  <a:pt x="39884" y="54480"/>
                </a:cubicBezTo>
                <a:cubicBezTo>
                  <a:pt x="41934" y="54480"/>
                  <a:pt x="43756" y="54387"/>
                  <a:pt x="45823" y="53474"/>
                </a:cubicBezTo>
                <a:cubicBezTo>
                  <a:pt x="51123" y="51012"/>
                  <a:pt x="52060" y="46970"/>
                  <a:pt x="52060" y="41938"/>
                </a:cubicBezTo>
                <a:cubicBezTo>
                  <a:pt x="52595" y="39690"/>
                  <a:pt x="52648" y="37442"/>
                  <a:pt x="52220" y="35327"/>
                </a:cubicBezTo>
                <a:cubicBezTo>
                  <a:pt x="50989" y="29091"/>
                  <a:pt x="43361" y="23497"/>
                  <a:pt x="38891" y="19482"/>
                </a:cubicBezTo>
                <a:cubicBezTo>
                  <a:pt x="33645" y="14664"/>
                  <a:pt x="37472" y="6447"/>
                  <a:pt x="31209" y="2218"/>
                </a:cubicBezTo>
                <a:cubicBezTo>
                  <a:pt x="28869" y="674"/>
                  <a:pt x="26436" y="1"/>
                  <a:pt x="240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637925" y="2186550"/>
            <a:ext cx="43746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714125" y="3308425"/>
            <a:ext cx="3081000" cy="468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Light"/>
              <a:buNone/>
              <a:defRPr sz="1800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Light"/>
              <a:buNone/>
              <a:defRPr sz="1800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Light"/>
              <a:buNone/>
              <a:defRPr sz="1800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Light"/>
              <a:buNone/>
              <a:defRPr sz="1800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Light"/>
              <a:buNone/>
              <a:defRPr sz="1800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Light"/>
              <a:buNone/>
              <a:defRPr sz="1800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Light"/>
              <a:buNone/>
              <a:defRPr sz="1800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Light"/>
              <a:buNone/>
              <a:defRPr sz="1800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 idx="2" hasCustomPrompt="1"/>
          </p:nvPr>
        </p:nvSpPr>
        <p:spPr>
          <a:xfrm>
            <a:off x="714125" y="1805225"/>
            <a:ext cx="1076700" cy="5415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8" name="Google Shape;48;p9"/>
          <p:cNvSpPr/>
          <p:nvPr/>
        </p:nvSpPr>
        <p:spPr>
          <a:xfrm rot="3378908">
            <a:off x="6289771" y="1639197"/>
            <a:ext cx="4021119" cy="4608756"/>
          </a:xfrm>
          <a:custGeom>
            <a:avLst/>
            <a:gdLst/>
            <a:ahLst/>
            <a:cxnLst/>
            <a:rect l="l" t="t" r="r" b="b"/>
            <a:pathLst>
              <a:path w="52649" h="60343" extrusionOk="0">
                <a:moveTo>
                  <a:pt x="24055" y="1"/>
                </a:moveTo>
                <a:cubicBezTo>
                  <a:pt x="17235" y="1"/>
                  <a:pt x="10851" y="5532"/>
                  <a:pt x="8351" y="11961"/>
                </a:cubicBezTo>
                <a:cubicBezTo>
                  <a:pt x="3962" y="23631"/>
                  <a:pt x="0" y="33668"/>
                  <a:pt x="3025" y="46167"/>
                </a:cubicBezTo>
                <a:cubicBezTo>
                  <a:pt x="3908" y="49861"/>
                  <a:pt x="5541" y="53153"/>
                  <a:pt x="7709" y="55589"/>
                </a:cubicBezTo>
                <a:cubicBezTo>
                  <a:pt x="8860" y="57034"/>
                  <a:pt x="10118" y="58239"/>
                  <a:pt x="11296" y="58988"/>
                </a:cubicBezTo>
                <a:cubicBezTo>
                  <a:pt x="12693" y="59957"/>
                  <a:pt x="14065" y="60342"/>
                  <a:pt x="15402" y="60342"/>
                </a:cubicBezTo>
                <a:cubicBezTo>
                  <a:pt x="15985" y="60342"/>
                  <a:pt x="16561" y="60269"/>
                  <a:pt x="17130" y="60139"/>
                </a:cubicBezTo>
                <a:cubicBezTo>
                  <a:pt x="17182" y="60140"/>
                  <a:pt x="17233" y="60140"/>
                  <a:pt x="17285" y="60140"/>
                </a:cubicBezTo>
                <a:cubicBezTo>
                  <a:pt x="19302" y="60140"/>
                  <a:pt x="21471" y="59630"/>
                  <a:pt x="23742" y="58560"/>
                </a:cubicBezTo>
                <a:cubicBezTo>
                  <a:pt x="27756" y="56552"/>
                  <a:pt x="31771" y="54920"/>
                  <a:pt x="36188" y="54518"/>
                </a:cubicBezTo>
                <a:cubicBezTo>
                  <a:pt x="36919" y="54482"/>
                  <a:pt x="37607" y="54474"/>
                  <a:pt x="38264" y="54474"/>
                </a:cubicBezTo>
                <a:cubicBezTo>
                  <a:pt x="38824" y="54474"/>
                  <a:pt x="39361" y="54480"/>
                  <a:pt x="39884" y="54480"/>
                </a:cubicBezTo>
                <a:cubicBezTo>
                  <a:pt x="41934" y="54480"/>
                  <a:pt x="43756" y="54387"/>
                  <a:pt x="45823" y="53474"/>
                </a:cubicBezTo>
                <a:cubicBezTo>
                  <a:pt x="51123" y="51012"/>
                  <a:pt x="52060" y="46970"/>
                  <a:pt x="52060" y="41938"/>
                </a:cubicBezTo>
                <a:cubicBezTo>
                  <a:pt x="52595" y="39690"/>
                  <a:pt x="52648" y="37442"/>
                  <a:pt x="52220" y="35327"/>
                </a:cubicBezTo>
                <a:cubicBezTo>
                  <a:pt x="50989" y="29091"/>
                  <a:pt x="43361" y="23497"/>
                  <a:pt x="38891" y="19482"/>
                </a:cubicBezTo>
                <a:cubicBezTo>
                  <a:pt x="33645" y="14664"/>
                  <a:pt x="37472" y="6447"/>
                  <a:pt x="31209" y="2218"/>
                </a:cubicBezTo>
                <a:cubicBezTo>
                  <a:pt x="28869" y="674"/>
                  <a:pt x="26436" y="1"/>
                  <a:pt x="2405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3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740227" y="2927310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740225" y="3334130"/>
            <a:ext cx="19995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2"/>
          </p:nvPr>
        </p:nvSpPr>
        <p:spPr>
          <a:xfrm>
            <a:off x="5044973" y="2927310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3"/>
          </p:nvPr>
        </p:nvSpPr>
        <p:spPr>
          <a:xfrm>
            <a:off x="5044975" y="3334130"/>
            <a:ext cx="19995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4"/>
          </p:nvPr>
        </p:nvSpPr>
        <p:spPr>
          <a:xfrm>
            <a:off x="2893406" y="2927310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5"/>
          </p:nvPr>
        </p:nvSpPr>
        <p:spPr>
          <a:xfrm>
            <a:off x="2893399" y="3334130"/>
            <a:ext cx="19995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6"/>
          </p:nvPr>
        </p:nvSpPr>
        <p:spPr>
          <a:xfrm>
            <a:off x="701600" y="627400"/>
            <a:ext cx="77292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7" hasCustomPrompt="1"/>
          </p:nvPr>
        </p:nvSpPr>
        <p:spPr>
          <a:xfrm>
            <a:off x="740227" y="2565676"/>
            <a:ext cx="1304700" cy="50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8" hasCustomPrompt="1"/>
          </p:nvPr>
        </p:nvSpPr>
        <p:spPr>
          <a:xfrm>
            <a:off x="2893406" y="2565676"/>
            <a:ext cx="1304700" cy="50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9" hasCustomPrompt="1"/>
          </p:nvPr>
        </p:nvSpPr>
        <p:spPr>
          <a:xfrm>
            <a:off x="5044973" y="2565676"/>
            <a:ext cx="1304700" cy="50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/>
          <p:nvPr/>
        </p:nvSpPr>
        <p:spPr>
          <a:xfrm>
            <a:off x="-1057800" y="-3476837"/>
            <a:ext cx="3624620" cy="4154314"/>
          </a:xfrm>
          <a:custGeom>
            <a:avLst/>
            <a:gdLst/>
            <a:ahLst/>
            <a:cxnLst/>
            <a:rect l="l" t="t" r="r" b="b"/>
            <a:pathLst>
              <a:path w="52649" h="60343" extrusionOk="0">
                <a:moveTo>
                  <a:pt x="24055" y="1"/>
                </a:moveTo>
                <a:cubicBezTo>
                  <a:pt x="17235" y="1"/>
                  <a:pt x="10851" y="5532"/>
                  <a:pt x="8351" y="11961"/>
                </a:cubicBezTo>
                <a:cubicBezTo>
                  <a:pt x="3962" y="23631"/>
                  <a:pt x="0" y="33668"/>
                  <a:pt x="3025" y="46167"/>
                </a:cubicBezTo>
                <a:cubicBezTo>
                  <a:pt x="3908" y="49861"/>
                  <a:pt x="5541" y="53153"/>
                  <a:pt x="7709" y="55589"/>
                </a:cubicBezTo>
                <a:cubicBezTo>
                  <a:pt x="8860" y="57034"/>
                  <a:pt x="10118" y="58239"/>
                  <a:pt x="11296" y="58988"/>
                </a:cubicBezTo>
                <a:cubicBezTo>
                  <a:pt x="12693" y="59957"/>
                  <a:pt x="14065" y="60342"/>
                  <a:pt x="15402" y="60342"/>
                </a:cubicBezTo>
                <a:cubicBezTo>
                  <a:pt x="15985" y="60342"/>
                  <a:pt x="16561" y="60269"/>
                  <a:pt x="17130" y="60139"/>
                </a:cubicBezTo>
                <a:cubicBezTo>
                  <a:pt x="17182" y="60140"/>
                  <a:pt x="17233" y="60140"/>
                  <a:pt x="17285" y="60140"/>
                </a:cubicBezTo>
                <a:cubicBezTo>
                  <a:pt x="19302" y="60140"/>
                  <a:pt x="21471" y="59630"/>
                  <a:pt x="23742" y="58560"/>
                </a:cubicBezTo>
                <a:cubicBezTo>
                  <a:pt x="27756" y="56552"/>
                  <a:pt x="31771" y="54920"/>
                  <a:pt x="36188" y="54518"/>
                </a:cubicBezTo>
                <a:cubicBezTo>
                  <a:pt x="36919" y="54482"/>
                  <a:pt x="37607" y="54474"/>
                  <a:pt x="38264" y="54474"/>
                </a:cubicBezTo>
                <a:cubicBezTo>
                  <a:pt x="38824" y="54474"/>
                  <a:pt x="39361" y="54480"/>
                  <a:pt x="39884" y="54480"/>
                </a:cubicBezTo>
                <a:cubicBezTo>
                  <a:pt x="41934" y="54480"/>
                  <a:pt x="43756" y="54387"/>
                  <a:pt x="45823" y="53474"/>
                </a:cubicBezTo>
                <a:cubicBezTo>
                  <a:pt x="51123" y="51012"/>
                  <a:pt x="52060" y="46970"/>
                  <a:pt x="52060" y="41938"/>
                </a:cubicBezTo>
                <a:cubicBezTo>
                  <a:pt x="52595" y="39690"/>
                  <a:pt x="52648" y="37442"/>
                  <a:pt x="52220" y="35327"/>
                </a:cubicBezTo>
                <a:cubicBezTo>
                  <a:pt x="50989" y="29091"/>
                  <a:pt x="43361" y="23497"/>
                  <a:pt x="38891" y="19482"/>
                </a:cubicBezTo>
                <a:cubicBezTo>
                  <a:pt x="33645" y="14664"/>
                  <a:pt x="37472" y="6447"/>
                  <a:pt x="31209" y="2218"/>
                </a:cubicBezTo>
                <a:cubicBezTo>
                  <a:pt x="28869" y="674"/>
                  <a:pt x="26436" y="1"/>
                  <a:pt x="240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/>
          <p:nvPr/>
        </p:nvSpPr>
        <p:spPr>
          <a:xfrm flipH="1">
            <a:off x="5337801" y="-2394675"/>
            <a:ext cx="5055800" cy="4960344"/>
          </a:xfrm>
          <a:custGeom>
            <a:avLst/>
            <a:gdLst/>
            <a:ahLst/>
            <a:cxnLst/>
            <a:rect l="l" t="t" r="r" b="b"/>
            <a:pathLst>
              <a:path w="65041" h="63813" extrusionOk="0">
                <a:moveTo>
                  <a:pt x="31297" y="1"/>
                </a:moveTo>
                <a:cubicBezTo>
                  <a:pt x="28147" y="1"/>
                  <a:pt x="25343" y="1529"/>
                  <a:pt x="22430" y="3671"/>
                </a:cubicBezTo>
                <a:cubicBezTo>
                  <a:pt x="20128" y="4661"/>
                  <a:pt x="18067" y="6106"/>
                  <a:pt x="16408" y="7873"/>
                </a:cubicBezTo>
                <a:cubicBezTo>
                  <a:pt x="11536" y="13092"/>
                  <a:pt x="11536" y="23745"/>
                  <a:pt x="10867" y="30410"/>
                </a:cubicBezTo>
                <a:cubicBezTo>
                  <a:pt x="10011" y="38332"/>
                  <a:pt x="0" y="40366"/>
                  <a:pt x="322" y="48824"/>
                </a:cubicBezTo>
                <a:cubicBezTo>
                  <a:pt x="804" y="58812"/>
                  <a:pt x="9856" y="63813"/>
                  <a:pt x="18663" y="63813"/>
                </a:cubicBezTo>
                <a:cubicBezTo>
                  <a:pt x="20595" y="63813"/>
                  <a:pt x="22515" y="63572"/>
                  <a:pt x="24330" y="63090"/>
                </a:cubicBezTo>
                <a:cubicBezTo>
                  <a:pt x="37793" y="59316"/>
                  <a:pt x="49544" y="56238"/>
                  <a:pt x="58805" y="45211"/>
                </a:cubicBezTo>
                <a:cubicBezTo>
                  <a:pt x="61588" y="41972"/>
                  <a:pt x="63462" y="38332"/>
                  <a:pt x="64238" y="34719"/>
                </a:cubicBezTo>
                <a:cubicBezTo>
                  <a:pt x="64800" y="32711"/>
                  <a:pt x="65041" y="30758"/>
                  <a:pt x="64961" y="29205"/>
                </a:cubicBezTo>
                <a:cubicBezTo>
                  <a:pt x="64854" y="26448"/>
                  <a:pt x="63756" y="24575"/>
                  <a:pt x="62123" y="23156"/>
                </a:cubicBezTo>
                <a:cubicBezTo>
                  <a:pt x="60785" y="21256"/>
                  <a:pt x="58831" y="19596"/>
                  <a:pt x="56315" y="18204"/>
                </a:cubicBezTo>
                <a:cubicBezTo>
                  <a:pt x="51819" y="15929"/>
                  <a:pt x="47670" y="13360"/>
                  <a:pt x="44351" y="9639"/>
                </a:cubicBezTo>
                <a:cubicBezTo>
                  <a:pt x="41621" y="6347"/>
                  <a:pt x="40443" y="3564"/>
                  <a:pt x="37017" y="1610"/>
                </a:cubicBezTo>
                <a:cubicBezTo>
                  <a:pt x="34947" y="483"/>
                  <a:pt x="33067" y="1"/>
                  <a:pt x="31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3"/>
          <p:cNvSpPr/>
          <p:nvPr/>
        </p:nvSpPr>
        <p:spPr>
          <a:xfrm rot="-9363942">
            <a:off x="967650" y="4245273"/>
            <a:ext cx="3591621" cy="3523810"/>
          </a:xfrm>
          <a:custGeom>
            <a:avLst/>
            <a:gdLst/>
            <a:ahLst/>
            <a:cxnLst/>
            <a:rect l="l" t="t" r="r" b="b"/>
            <a:pathLst>
              <a:path w="65041" h="63813" extrusionOk="0">
                <a:moveTo>
                  <a:pt x="31297" y="1"/>
                </a:moveTo>
                <a:cubicBezTo>
                  <a:pt x="28147" y="1"/>
                  <a:pt x="25343" y="1529"/>
                  <a:pt x="22430" y="3671"/>
                </a:cubicBezTo>
                <a:cubicBezTo>
                  <a:pt x="20128" y="4661"/>
                  <a:pt x="18067" y="6106"/>
                  <a:pt x="16408" y="7873"/>
                </a:cubicBezTo>
                <a:cubicBezTo>
                  <a:pt x="11536" y="13092"/>
                  <a:pt x="11536" y="23745"/>
                  <a:pt x="10867" y="30410"/>
                </a:cubicBezTo>
                <a:cubicBezTo>
                  <a:pt x="10011" y="38332"/>
                  <a:pt x="0" y="40366"/>
                  <a:pt x="322" y="48824"/>
                </a:cubicBezTo>
                <a:cubicBezTo>
                  <a:pt x="804" y="58812"/>
                  <a:pt x="9856" y="63813"/>
                  <a:pt x="18663" y="63813"/>
                </a:cubicBezTo>
                <a:cubicBezTo>
                  <a:pt x="20595" y="63813"/>
                  <a:pt x="22515" y="63572"/>
                  <a:pt x="24330" y="63090"/>
                </a:cubicBezTo>
                <a:cubicBezTo>
                  <a:pt x="37793" y="59316"/>
                  <a:pt x="49544" y="56238"/>
                  <a:pt x="58805" y="45211"/>
                </a:cubicBezTo>
                <a:cubicBezTo>
                  <a:pt x="61588" y="41972"/>
                  <a:pt x="63462" y="38332"/>
                  <a:pt x="64238" y="34719"/>
                </a:cubicBezTo>
                <a:cubicBezTo>
                  <a:pt x="64800" y="32711"/>
                  <a:pt x="65041" y="30758"/>
                  <a:pt x="64961" y="29205"/>
                </a:cubicBezTo>
                <a:cubicBezTo>
                  <a:pt x="64854" y="26448"/>
                  <a:pt x="63756" y="24575"/>
                  <a:pt x="62123" y="23156"/>
                </a:cubicBezTo>
                <a:cubicBezTo>
                  <a:pt x="60785" y="21256"/>
                  <a:pt x="58831" y="19596"/>
                  <a:pt x="56315" y="18204"/>
                </a:cubicBezTo>
                <a:cubicBezTo>
                  <a:pt x="51819" y="15929"/>
                  <a:pt x="47670" y="13360"/>
                  <a:pt x="44351" y="9639"/>
                </a:cubicBezTo>
                <a:cubicBezTo>
                  <a:pt x="41621" y="6347"/>
                  <a:pt x="40443" y="3564"/>
                  <a:pt x="37017" y="1610"/>
                </a:cubicBezTo>
                <a:cubicBezTo>
                  <a:pt x="34947" y="483"/>
                  <a:pt x="33067" y="1"/>
                  <a:pt x="31297" y="1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8"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/>
          <p:nvPr/>
        </p:nvSpPr>
        <p:spPr>
          <a:xfrm>
            <a:off x="7563575" y="-917272"/>
            <a:ext cx="2907050" cy="2572336"/>
          </a:xfrm>
          <a:custGeom>
            <a:avLst/>
            <a:gdLst/>
            <a:ahLst/>
            <a:cxnLst/>
            <a:rect l="l" t="t" r="r" b="b"/>
            <a:pathLst>
              <a:path w="75040" h="66400" extrusionOk="0">
                <a:moveTo>
                  <a:pt x="42323" y="0"/>
                </a:moveTo>
                <a:cubicBezTo>
                  <a:pt x="39634" y="0"/>
                  <a:pt x="36949" y="959"/>
                  <a:pt x="34088" y="2334"/>
                </a:cubicBezTo>
                <a:cubicBezTo>
                  <a:pt x="31438" y="2977"/>
                  <a:pt x="28949" y="4074"/>
                  <a:pt x="26835" y="5680"/>
                </a:cubicBezTo>
                <a:cubicBezTo>
                  <a:pt x="20652" y="10337"/>
                  <a:pt x="18564" y="21739"/>
                  <a:pt x="16530" y="28725"/>
                </a:cubicBezTo>
                <a:cubicBezTo>
                  <a:pt x="14041" y="37076"/>
                  <a:pt x="2933" y="37263"/>
                  <a:pt x="1675" y="46364"/>
                </a:cubicBezTo>
                <a:cubicBezTo>
                  <a:pt x="0" y="58824"/>
                  <a:pt x="11871" y="66399"/>
                  <a:pt x="22757" y="66399"/>
                </a:cubicBezTo>
                <a:cubicBezTo>
                  <a:pt x="23352" y="66399"/>
                  <a:pt x="23945" y="66377"/>
                  <a:pt x="24533" y="66331"/>
                </a:cubicBezTo>
                <a:cubicBezTo>
                  <a:pt x="39682" y="64939"/>
                  <a:pt x="52878" y="63975"/>
                  <a:pt x="64922" y="53992"/>
                </a:cubicBezTo>
                <a:cubicBezTo>
                  <a:pt x="68562" y="51021"/>
                  <a:pt x="71292" y="47461"/>
                  <a:pt x="72818" y="43714"/>
                </a:cubicBezTo>
                <a:cubicBezTo>
                  <a:pt x="73755" y="41760"/>
                  <a:pt x="74370" y="39753"/>
                  <a:pt x="74585" y="38066"/>
                </a:cubicBezTo>
                <a:cubicBezTo>
                  <a:pt x="75040" y="35095"/>
                  <a:pt x="74237" y="32847"/>
                  <a:pt x="72765" y="31054"/>
                </a:cubicBezTo>
                <a:cubicBezTo>
                  <a:pt x="71694" y="28725"/>
                  <a:pt x="69954" y="26557"/>
                  <a:pt x="67492" y="24576"/>
                </a:cubicBezTo>
                <a:cubicBezTo>
                  <a:pt x="63129" y="21231"/>
                  <a:pt x="59221" y="17698"/>
                  <a:pt x="56411" y="13067"/>
                </a:cubicBezTo>
                <a:cubicBezTo>
                  <a:pt x="54136" y="8999"/>
                  <a:pt x="53413" y="5814"/>
                  <a:pt x="50121" y="3030"/>
                </a:cubicBezTo>
                <a:cubicBezTo>
                  <a:pt x="47415" y="857"/>
                  <a:pt x="44867" y="0"/>
                  <a:pt x="423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4"/>
          <p:cNvSpPr/>
          <p:nvPr/>
        </p:nvSpPr>
        <p:spPr>
          <a:xfrm rot="3378864">
            <a:off x="7569015" y="2761488"/>
            <a:ext cx="4209232" cy="4824359"/>
          </a:xfrm>
          <a:custGeom>
            <a:avLst/>
            <a:gdLst/>
            <a:ahLst/>
            <a:cxnLst/>
            <a:rect l="l" t="t" r="r" b="b"/>
            <a:pathLst>
              <a:path w="52649" h="60343" extrusionOk="0">
                <a:moveTo>
                  <a:pt x="24055" y="1"/>
                </a:moveTo>
                <a:cubicBezTo>
                  <a:pt x="17235" y="1"/>
                  <a:pt x="10851" y="5532"/>
                  <a:pt x="8351" y="11961"/>
                </a:cubicBezTo>
                <a:cubicBezTo>
                  <a:pt x="3962" y="23631"/>
                  <a:pt x="0" y="33668"/>
                  <a:pt x="3025" y="46167"/>
                </a:cubicBezTo>
                <a:cubicBezTo>
                  <a:pt x="3908" y="49861"/>
                  <a:pt x="5541" y="53153"/>
                  <a:pt x="7709" y="55589"/>
                </a:cubicBezTo>
                <a:cubicBezTo>
                  <a:pt x="8860" y="57034"/>
                  <a:pt x="10118" y="58239"/>
                  <a:pt x="11296" y="58988"/>
                </a:cubicBezTo>
                <a:cubicBezTo>
                  <a:pt x="12693" y="59957"/>
                  <a:pt x="14065" y="60342"/>
                  <a:pt x="15402" y="60342"/>
                </a:cubicBezTo>
                <a:cubicBezTo>
                  <a:pt x="15985" y="60342"/>
                  <a:pt x="16561" y="60269"/>
                  <a:pt x="17130" y="60139"/>
                </a:cubicBezTo>
                <a:cubicBezTo>
                  <a:pt x="17182" y="60140"/>
                  <a:pt x="17233" y="60140"/>
                  <a:pt x="17285" y="60140"/>
                </a:cubicBezTo>
                <a:cubicBezTo>
                  <a:pt x="19302" y="60140"/>
                  <a:pt x="21471" y="59630"/>
                  <a:pt x="23742" y="58560"/>
                </a:cubicBezTo>
                <a:cubicBezTo>
                  <a:pt x="27756" y="56552"/>
                  <a:pt x="31771" y="54920"/>
                  <a:pt x="36188" y="54518"/>
                </a:cubicBezTo>
                <a:cubicBezTo>
                  <a:pt x="36919" y="54482"/>
                  <a:pt x="37607" y="54474"/>
                  <a:pt x="38264" y="54474"/>
                </a:cubicBezTo>
                <a:cubicBezTo>
                  <a:pt x="38824" y="54474"/>
                  <a:pt x="39361" y="54480"/>
                  <a:pt x="39884" y="54480"/>
                </a:cubicBezTo>
                <a:cubicBezTo>
                  <a:pt x="41934" y="54480"/>
                  <a:pt x="43756" y="54387"/>
                  <a:pt x="45823" y="53474"/>
                </a:cubicBezTo>
                <a:cubicBezTo>
                  <a:pt x="51123" y="51012"/>
                  <a:pt x="52060" y="46970"/>
                  <a:pt x="52060" y="41938"/>
                </a:cubicBezTo>
                <a:cubicBezTo>
                  <a:pt x="52595" y="39690"/>
                  <a:pt x="52648" y="37442"/>
                  <a:pt x="52220" y="35327"/>
                </a:cubicBezTo>
                <a:cubicBezTo>
                  <a:pt x="50989" y="29091"/>
                  <a:pt x="43361" y="23497"/>
                  <a:pt x="38891" y="19482"/>
                </a:cubicBezTo>
                <a:cubicBezTo>
                  <a:pt x="33645" y="14664"/>
                  <a:pt x="37472" y="6447"/>
                  <a:pt x="31209" y="2218"/>
                </a:cubicBezTo>
                <a:cubicBezTo>
                  <a:pt x="28869" y="674"/>
                  <a:pt x="26436" y="1"/>
                  <a:pt x="2405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701600" y="627400"/>
            <a:ext cx="77292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  <a:defRPr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  <a:defRPr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  <a:defRPr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  <a:defRPr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  <a:defRPr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  <a:defRPr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  <a:defRPr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  <a:defRPr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  <a:defRPr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8" r:id="rId7"/>
    <p:sldLayoutId id="214748365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80" r:id="rId15"/>
    <p:sldLayoutId id="2147483681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>
            <a:spLocks noGrp="1"/>
          </p:cNvSpPr>
          <p:nvPr>
            <p:ph type="ctrTitle"/>
          </p:nvPr>
        </p:nvSpPr>
        <p:spPr>
          <a:xfrm>
            <a:off x="991950" y="1430375"/>
            <a:ext cx="5801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dirty="0"/>
              <a:t>Fashion trends Data Science Project Presentation</a:t>
            </a:r>
            <a:endParaRPr sz="4600" b="0" dirty="0"/>
          </a:p>
        </p:txBody>
      </p:sp>
      <p:sp>
        <p:nvSpPr>
          <p:cNvPr id="232" name="Google Shape;232;p38"/>
          <p:cNvSpPr txBox="1">
            <a:spLocks noGrp="1"/>
          </p:cNvSpPr>
          <p:nvPr>
            <p:ph type="subTitle" idx="1"/>
          </p:nvPr>
        </p:nvSpPr>
        <p:spPr>
          <a:xfrm>
            <a:off x="991947" y="3469100"/>
            <a:ext cx="6093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Presented By: Onoja Itodo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233" name="Google Shape;233;p38"/>
          <p:cNvSpPr/>
          <p:nvPr/>
        </p:nvSpPr>
        <p:spPr>
          <a:xfrm>
            <a:off x="7464700" y="2308250"/>
            <a:ext cx="1766927" cy="3436180"/>
          </a:xfrm>
          <a:custGeom>
            <a:avLst/>
            <a:gdLst/>
            <a:ahLst/>
            <a:cxnLst/>
            <a:rect l="l" t="t" r="r" b="b"/>
            <a:pathLst>
              <a:path w="30916" h="60123" extrusionOk="0">
                <a:moveTo>
                  <a:pt x="12822" y="1446"/>
                </a:moveTo>
                <a:cubicBezTo>
                  <a:pt x="13009" y="4337"/>
                  <a:pt x="13544" y="7255"/>
                  <a:pt x="13892" y="10118"/>
                </a:cubicBezTo>
                <a:cubicBezTo>
                  <a:pt x="13973" y="12099"/>
                  <a:pt x="13946" y="14080"/>
                  <a:pt x="13946" y="16034"/>
                </a:cubicBezTo>
                <a:cubicBezTo>
                  <a:pt x="13651" y="14508"/>
                  <a:pt x="13357" y="12982"/>
                  <a:pt x="13116" y="11430"/>
                </a:cubicBezTo>
                <a:cubicBezTo>
                  <a:pt x="12581" y="8111"/>
                  <a:pt x="12634" y="4792"/>
                  <a:pt x="12768" y="1446"/>
                </a:cubicBezTo>
                <a:close/>
                <a:moveTo>
                  <a:pt x="13491" y="3614"/>
                </a:moveTo>
                <a:lnTo>
                  <a:pt x="13491" y="3614"/>
                </a:lnTo>
                <a:cubicBezTo>
                  <a:pt x="14080" y="5782"/>
                  <a:pt x="14615" y="7977"/>
                  <a:pt x="14829" y="10226"/>
                </a:cubicBezTo>
                <a:cubicBezTo>
                  <a:pt x="14990" y="12260"/>
                  <a:pt x="14642" y="14267"/>
                  <a:pt x="14347" y="16328"/>
                </a:cubicBezTo>
                <a:cubicBezTo>
                  <a:pt x="14294" y="14000"/>
                  <a:pt x="14294" y="11698"/>
                  <a:pt x="14080" y="9423"/>
                </a:cubicBezTo>
                <a:cubicBezTo>
                  <a:pt x="14053" y="7522"/>
                  <a:pt x="13812" y="5542"/>
                  <a:pt x="13491" y="3614"/>
                </a:cubicBezTo>
                <a:close/>
                <a:moveTo>
                  <a:pt x="12500" y="1687"/>
                </a:moveTo>
                <a:lnTo>
                  <a:pt x="12500" y="1687"/>
                </a:lnTo>
                <a:cubicBezTo>
                  <a:pt x="12099" y="7148"/>
                  <a:pt x="12500" y="12822"/>
                  <a:pt x="13651" y="18255"/>
                </a:cubicBezTo>
                <a:cubicBezTo>
                  <a:pt x="11938" y="12822"/>
                  <a:pt x="9824" y="7522"/>
                  <a:pt x="12420" y="1901"/>
                </a:cubicBezTo>
                <a:lnTo>
                  <a:pt x="12500" y="1687"/>
                </a:lnTo>
                <a:close/>
                <a:moveTo>
                  <a:pt x="13089" y="1446"/>
                </a:moveTo>
                <a:cubicBezTo>
                  <a:pt x="13919" y="1821"/>
                  <a:pt x="14856" y="4685"/>
                  <a:pt x="15043" y="5167"/>
                </a:cubicBezTo>
                <a:cubicBezTo>
                  <a:pt x="16087" y="7629"/>
                  <a:pt x="16489" y="10038"/>
                  <a:pt x="16060" y="12634"/>
                </a:cubicBezTo>
                <a:cubicBezTo>
                  <a:pt x="15686" y="14749"/>
                  <a:pt x="14856" y="16676"/>
                  <a:pt x="14428" y="18737"/>
                </a:cubicBezTo>
                <a:lnTo>
                  <a:pt x="14428" y="18630"/>
                </a:lnTo>
                <a:cubicBezTo>
                  <a:pt x="15766" y="12822"/>
                  <a:pt x="15284" y="7094"/>
                  <a:pt x="13089" y="1527"/>
                </a:cubicBezTo>
                <a:lnTo>
                  <a:pt x="13089" y="1446"/>
                </a:lnTo>
                <a:close/>
                <a:moveTo>
                  <a:pt x="1259" y="15150"/>
                </a:moveTo>
                <a:cubicBezTo>
                  <a:pt x="3373" y="15927"/>
                  <a:pt x="5889" y="18416"/>
                  <a:pt x="7629" y="19701"/>
                </a:cubicBezTo>
                <a:cubicBezTo>
                  <a:pt x="8941" y="20664"/>
                  <a:pt x="10172" y="21815"/>
                  <a:pt x="11296" y="23073"/>
                </a:cubicBezTo>
                <a:cubicBezTo>
                  <a:pt x="7950" y="20477"/>
                  <a:pt x="4069" y="18469"/>
                  <a:pt x="1259" y="15150"/>
                </a:cubicBezTo>
                <a:close/>
                <a:moveTo>
                  <a:pt x="2142" y="15124"/>
                </a:moveTo>
                <a:lnTo>
                  <a:pt x="2142" y="15124"/>
                </a:lnTo>
                <a:cubicBezTo>
                  <a:pt x="4150" y="16007"/>
                  <a:pt x="5996" y="16810"/>
                  <a:pt x="7870" y="18228"/>
                </a:cubicBezTo>
                <a:cubicBezTo>
                  <a:pt x="9770" y="19674"/>
                  <a:pt x="11162" y="21628"/>
                  <a:pt x="12367" y="23689"/>
                </a:cubicBezTo>
                <a:cubicBezTo>
                  <a:pt x="10975" y="22083"/>
                  <a:pt x="9342" y="20611"/>
                  <a:pt x="7870" y="19406"/>
                </a:cubicBezTo>
                <a:cubicBezTo>
                  <a:pt x="6532" y="18282"/>
                  <a:pt x="4979" y="17426"/>
                  <a:pt x="3668" y="16275"/>
                </a:cubicBezTo>
                <a:cubicBezTo>
                  <a:pt x="3213" y="15846"/>
                  <a:pt x="2704" y="15418"/>
                  <a:pt x="2142" y="15124"/>
                </a:cubicBezTo>
                <a:close/>
                <a:moveTo>
                  <a:pt x="1660" y="14669"/>
                </a:moveTo>
                <a:cubicBezTo>
                  <a:pt x="2463" y="14669"/>
                  <a:pt x="3240" y="14856"/>
                  <a:pt x="4016" y="15017"/>
                </a:cubicBezTo>
                <a:cubicBezTo>
                  <a:pt x="5889" y="15418"/>
                  <a:pt x="7522" y="16596"/>
                  <a:pt x="8941" y="17827"/>
                </a:cubicBezTo>
                <a:cubicBezTo>
                  <a:pt x="11242" y="19861"/>
                  <a:pt x="12474" y="22565"/>
                  <a:pt x="13758" y="25295"/>
                </a:cubicBezTo>
                <a:cubicBezTo>
                  <a:pt x="13678" y="25188"/>
                  <a:pt x="13571" y="25080"/>
                  <a:pt x="13491" y="24973"/>
                </a:cubicBezTo>
                <a:cubicBezTo>
                  <a:pt x="12554" y="22779"/>
                  <a:pt x="11028" y="20878"/>
                  <a:pt x="9396" y="19165"/>
                </a:cubicBezTo>
                <a:cubicBezTo>
                  <a:pt x="7094" y="16756"/>
                  <a:pt x="4578" y="15846"/>
                  <a:pt x="1660" y="14669"/>
                </a:cubicBezTo>
                <a:close/>
                <a:moveTo>
                  <a:pt x="697" y="14910"/>
                </a:moveTo>
                <a:lnTo>
                  <a:pt x="697" y="14910"/>
                </a:lnTo>
                <a:cubicBezTo>
                  <a:pt x="2062" y="17078"/>
                  <a:pt x="4176" y="18523"/>
                  <a:pt x="6184" y="20049"/>
                </a:cubicBezTo>
                <a:cubicBezTo>
                  <a:pt x="8405" y="21762"/>
                  <a:pt x="10680" y="23341"/>
                  <a:pt x="12902" y="25000"/>
                </a:cubicBezTo>
                <a:cubicBezTo>
                  <a:pt x="13036" y="25188"/>
                  <a:pt x="13143" y="25321"/>
                  <a:pt x="13277" y="25482"/>
                </a:cubicBezTo>
                <a:cubicBezTo>
                  <a:pt x="13223" y="25428"/>
                  <a:pt x="13116" y="25348"/>
                  <a:pt x="13036" y="25321"/>
                </a:cubicBezTo>
                <a:cubicBezTo>
                  <a:pt x="12286" y="24786"/>
                  <a:pt x="9931" y="24893"/>
                  <a:pt x="9235" y="24625"/>
                </a:cubicBezTo>
                <a:cubicBezTo>
                  <a:pt x="6077" y="23394"/>
                  <a:pt x="3373" y="20102"/>
                  <a:pt x="1580" y="17372"/>
                </a:cubicBezTo>
                <a:lnTo>
                  <a:pt x="1580" y="17372"/>
                </a:lnTo>
                <a:cubicBezTo>
                  <a:pt x="1581" y="17374"/>
                  <a:pt x="1581" y="17374"/>
                  <a:pt x="1580" y="17374"/>
                </a:cubicBezTo>
                <a:cubicBezTo>
                  <a:pt x="1556" y="17374"/>
                  <a:pt x="382" y="15565"/>
                  <a:pt x="697" y="14910"/>
                </a:cubicBezTo>
                <a:close/>
                <a:moveTo>
                  <a:pt x="21065" y="17131"/>
                </a:moveTo>
                <a:cubicBezTo>
                  <a:pt x="20932" y="18550"/>
                  <a:pt x="20584" y="19941"/>
                  <a:pt x="20209" y="21440"/>
                </a:cubicBezTo>
                <a:cubicBezTo>
                  <a:pt x="19647" y="23903"/>
                  <a:pt x="19192" y="26446"/>
                  <a:pt x="18764" y="28961"/>
                </a:cubicBezTo>
                <a:cubicBezTo>
                  <a:pt x="18764" y="29122"/>
                  <a:pt x="18737" y="29309"/>
                  <a:pt x="18710" y="29470"/>
                </a:cubicBezTo>
                <a:cubicBezTo>
                  <a:pt x="18978" y="25188"/>
                  <a:pt x="20102" y="21226"/>
                  <a:pt x="21065" y="17131"/>
                </a:cubicBezTo>
                <a:close/>
                <a:moveTo>
                  <a:pt x="11644" y="29176"/>
                </a:moveTo>
                <a:cubicBezTo>
                  <a:pt x="11644" y="29202"/>
                  <a:pt x="11644" y="29256"/>
                  <a:pt x="11671" y="29309"/>
                </a:cubicBezTo>
                <a:cubicBezTo>
                  <a:pt x="11778" y="29363"/>
                  <a:pt x="11831" y="29470"/>
                  <a:pt x="11912" y="29577"/>
                </a:cubicBezTo>
                <a:cubicBezTo>
                  <a:pt x="11885" y="29577"/>
                  <a:pt x="11885" y="29604"/>
                  <a:pt x="11831" y="29604"/>
                </a:cubicBezTo>
                <a:cubicBezTo>
                  <a:pt x="11778" y="29657"/>
                  <a:pt x="11751" y="29764"/>
                  <a:pt x="11671" y="29845"/>
                </a:cubicBezTo>
                <a:cubicBezTo>
                  <a:pt x="11650" y="29876"/>
                  <a:pt x="11620" y="29891"/>
                  <a:pt x="11586" y="29891"/>
                </a:cubicBezTo>
                <a:cubicBezTo>
                  <a:pt x="11533" y="29891"/>
                  <a:pt x="11468" y="29856"/>
                  <a:pt x="11403" y="29791"/>
                </a:cubicBezTo>
                <a:cubicBezTo>
                  <a:pt x="11403" y="29738"/>
                  <a:pt x="11350" y="29711"/>
                  <a:pt x="11296" y="29657"/>
                </a:cubicBezTo>
                <a:lnTo>
                  <a:pt x="11216" y="29577"/>
                </a:lnTo>
                <a:cubicBezTo>
                  <a:pt x="11216" y="29524"/>
                  <a:pt x="11162" y="29524"/>
                  <a:pt x="11135" y="29524"/>
                </a:cubicBezTo>
                <a:cubicBezTo>
                  <a:pt x="11162" y="29443"/>
                  <a:pt x="11216" y="29336"/>
                  <a:pt x="11296" y="29256"/>
                </a:cubicBezTo>
                <a:cubicBezTo>
                  <a:pt x="11403" y="29202"/>
                  <a:pt x="11537" y="29176"/>
                  <a:pt x="11644" y="29176"/>
                </a:cubicBezTo>
                <a:close/>
                <a:moveTo>
                  <a:pt x="21681" y="14508"/>
                </a:moveTo>
                <a:cubicBezTo>
                  <a:pt x="24090" y="16489"/>
                  <a:pt x="23207" y="22565"/>
                  <a:pt x="22377" y="24759"/>
                </a:cubicBezTo>
                <a:cubicBezTo>
                  <a:pt x="21601" y="26767"/>
                  <a:pt x="20263" y="28533"/>
                  <a:pt x="19326" y="30434"/>
                </a:cubicBezTo>
                <a:cubicBezTo>
                  <a:pt x="20851" y="25188"/>
                  <a:pt x="23581" y="20396"/>
                  <a:pt x="21547" y="14990"/>
                </a:cubicBezTo>
                <a:cubicBezTo>
                  <a:pt x="21601" y="14856"/>
                  <a:pt x="21654" y="14669"/>
                  <a:pt x="21681" y="14508"/>
                </a:cubicBezTo>
                <a:close/>
                <a:moveTo>
                  <a:pt x="21681" y="16917"/>
                </a:moveTo>
                <a:cubicBezTo>
                  <a:pt x="22511" y="21654"/>
                  <a:pt x="20316" y="25857"/>
                  <a:pt x="19005" y="30594"/>
                </a:cubicBezTo>
                <a:cubicBezTo>
                  <a:pt x="19165" y="29015"/>
                  <a:pt x="19433" y="27489"/>
                  <a:pt x="19727" y="25883"/>
                </a:cubicBezTo>
                <a:cubicBezTo>
                  <a:pt x="20209" y="23475"/>
                  <a:pt x="20718" y="21066"/>
                  <a:pt x="21333" y="18683"/>
                </a:cubicBezTo>
                <a:cubicBezTo>
                  <a:pt x="21520" y="18095"/>
                  <a:pt x="21654" y="17479"/>
                  <a:pt x="21681" y="16917"/>
                </a:cubicBezTo>
                <a:close/>
                <a:moveTo>
                  <a:pt x="12233" y="30112"/>
                </a:moveTo>
                <a:cubicBezTo>
                  <a:pt x="12286" y="30139"/>
                  <a:pt x="12286" y="30166"/>
                  <a:pt x="12313" y="30246"/>
                </a:cubicBezTo>
                <a:cubicBezTo>
                  <a:pt x="12233" y="30273"/>
                  <a:pt x="12179" y="30380"/>
                  <a:pt x="12153" y="30460"/>
                </a:cubicBezTo>
                <a:cubicBezTo>
                  <a:pt x="12072" y="30567"/>
                  <a:pt x="12072" y="30648"/>
                  <a:pt x="11965" y="30648"/>
                </a:cubicBezTo>
                <a:cubicBezTo>
                  <a:pt x="11831" y="30594"/>
                  <a:pt x="11751" y="30541"/>
                  <a:pt x="11671" y="30407"/>
                </a:cubicBezTo>
                <a:lnTo>
                  <a:pt x="11751" y="30407"/>
                </a:lnTo>
                <a:cubicBezTo>
                  <a:pt x="11938" y="30407"/>
                  <a:pt x="12153" y="30273"/>
                  <a:pt x="12233" y="30112"/>
                </a:cubicBezTo>
                <a:close/>
                <a:moveTo>
                  <a:pt x="26151" y="28694"/>
                </a:moveTo>
                <a:lnTo>
                  <a:pt x="26151" y="28694"/>
                </a:lnTo>
                <a:cubicBezTo>
                  <a:pt x="26124" y="29069"/>
                  <a:pt x="26071" y="29443"/>
                  <a:pt x="25964" y="29791"/>
                </a:cubicBezTo>
                <a:cubicBezTo>
                  <a:pt x="25803" y="30434"/>
                  <a:pt x="25535" y="31076"/>
                  <a:pt x="25161" y="31665"/>
                </a:cubicBezTo>
                <a:cubicBezTo>
                  <a:pt x="25482" y="30701"/>
                  <a:pt x="25830" y="29711"/>
                  <a:pt x="26151" y="28694"/>
                </a:cubicBezTo>
                <a:close/>
                <a:moveTo>
                  <a:pt x="21065" y="14856"/>
                </a:moveTo>
                <a:cubicBezTo>
                  <a:pt x="21119" y="15043"/>
                  <a:pt x="21119" y="15204"/>
                  <a:pt x="21119" y="15391"/>
                </a:cubicBezTo>
                <a:cubicBezTo>
                  <a:pt x="19379" y="20557"/>
                  <a:pt x="18068" y="26285"/>
                  <a:pt x="18389" y="31745"/>
                </a:cubicBezTo>
                <a:cubicBezTo>
                  <a:pt x="18389" y="31879"/>
                  <a:pt x="18362" y="31986"/>
                  <a:pt x="18362" y="32120"/>
                </a:cubicBezTo>
                <a:cubicBezTo>
                  <a:pt x="17318" y="28239"/>
                  <a:pt x="17452" y="24518"/>
                  <a:pt x="18523" y="20611"/>
                </a:cubicBezTo>
                <a:cubicBezTo>
                  <a:pt x="19005" y="18951"/>
                  <a:pt x="19540" y="17559"/>
                  <a:pt x="20450" y="16114"/>
                </a:cubicBezTo>
                <a:cubicBezTo>
                  <a:pt x="20718" y="15686"/>
                  <a:pt x="20932" y="15257"/>
                  <a:pt x="21065" y="14856"/>
                </a:cubicBezTo>
                <a:close/>
                <a:moveTo>
                  <a:pt x="30915" y="32387"/>
                </a:moveTo>
                <a:lnTo>
                  <a:pt x="30915" y="32387"/>
                </a:lnTo>
                <a:cubicBezTo>
                  <a:pt x="30913" y="32388"/>
                  <a:pt x="30911" y="32389"/>
                  <a:pt x="30909" y="32390"/>
                </a:cubicBezTo>
                <a:lnTo>
                  <a:pt x="30909" y="32390"/>
                </a:lnTo>
                <a:cubicBezTo>
                  <a:pt x="30911" y="32390"/>
                  <a:pt x="30913" y="32389"/>
                  <a:pt x="30915" y="32387"/>
                </a:cubicBezTo>
                <a:close/>
                <a:moveTo>
                  <a:pt x="27409" y="25241"/>
                </a:moveTo>
                <a:cubicBezTo>
                  <a:pt x="27891" y="26205"/>
                  <a:pt x="28399" y="26847"/>
                  <a:pt x="28239" y="28025"/>
                </a:cubicBezTo>
                <a:cubicBezTo>
                  <a:pt x="28078" y="29202"/>
                  <a:pt x="27275" y="30300"/>
                  <a:pt x="26606" y="31237"/>
                </a:cubicBezTo>
                <a:cubicBezTo>
                  <a:pt x="26365" y="31531"/>
                  <a:pt x="26124" y="31879"/>
                  <a:pt x="25883" y="32173"/>
                </a:cubicBezTo>
                <a:cubicBezTo>
                  <a:pt x="27007" y="30273"/>
                  <a:pt x="28025" y="28239"/>
                  <a:pt x="27222" y="26312"/>
                </a:cubicBezTo>
                <a:cubicBezTo>
                  <a:pt x="27211" y="26280"/>
                  <a:pt x="27180" y="26265"/>
                  <a:pt x="27146" y="26265"/>
                </a:cubicBezTo>
                <a:cubicBezTo>
                  <a:pt x="27093" y="26265"/>
                  <a:pt x="27034" y="26300"/>
                  <a:pt x="27034" y="26365"/>
                </a:cubicBezTo>
                <a:cubicBezTo>
                  <a:pt x="27088" y="28159"/>
                  <a:pt x="26874" y="29497"/>
                  <a:pt x="26017" y="31103"/>
                </a:cubicBezTo>
                <a:cubicBezTo>
                  <a:pt x="25535" y="32040"/>
                  <a:pt x="25000" y="32950"/>
                  <a:pt x="24545" y="33913"/>
                </a:cubicBezTo>
                <a:cubicBezTo>
                  <a:pt x="24732" y="33378"/>
                  <a:pt x="24866" y="32816"/>
                  <a:pt x="25027" y="32254"/>
                </a:cubicBezTo>
                <a:cubicBezTo>
                  <a:pt x="26071" y="30942"/>
                  <a:pt x="26793" y="29202"/>
                  <a:pt x="26552" y="27516"/>
                </a:cubicBezTo>
                <a:cubicBezTo>
                  <a:pt x="26820" y="26793"/>
                  <a:pt x="27088" y="26017"/>
                  <a:pt x="27409" y="25241"/>
                </a:cubicBezTo>
                <a:close/>
                <a:moveTo>
                  <a:pt x="3079" y="30032"/>
                </a:moveTo>
                <a:lnTo>
                  <a:pt x="3079" y="30032"/>
                </a:lnTo>
                <a:cubicBezTo>
                  <a:pt x="5220" y="31370"/>
                  <a:pt x="7415" y="32655"/>
                  <a:pt x="9556" y="34020"/>
                </a:cubicBezTo>
                <a:cubicBezTo>
                  <a:pt x="10895" y="34877"/>
                  <a:pt x="12179" y="35867"/>
                  <a:pt x="13491" y="36831"/>
                </a:cubicBezTo>
                <a:cubicBezTo>
                  <a:pt x="13303" y="36724"/>
                  <a:pt x="13143" y="36616"/>
                  <a:pt x="12982" y="36483"/>
                </a:cubicBezTo>
                <a:cubicBezTo>
                  <a:pt x="9637" y="34395"/>
                  <a:pt x="6344" y="32200"/>
                  <a:pt x="3079" y="30032"/>
                </a:cubicBezTo>
                <a:close/>
                <a:moveTo>
                  <a:pt x="29497" y="33190"/>
                </a:moveTo>
                <a:cubicBezTo>
                  <a:pt x="28105" y="34930"/>
                  <a:pt x="26793" y="36563"/>
                  <a:pt x="24572" y="37286"/>
                </a:cubicBezTo>
                <a:cubicBezTo>
                  <a:pt x="24732" y="37018"/>
                  <a:pt x="24893" y="36804"/>
                  <a:pt x="25054" y="36536"/>
                </a:cubicBezTo>
                <a:cubicBezTo>
                  <a:pt x="26258" y="36028"/>
                  <a:pt x="27355" y="35064"/>
                  <a:pt x="28025" y="33940"/>
                </a:cubicBezTo>
                <a:lnTo>
                  <a:pt x="28025" y="33913"/>
                </a:lnTo>
                <a:cubicBezTo>
                  <a:pt x="28506" y="33645"/>
                  <a:pt x="29015" y="33405"/>
                  <a:pt x="29497" y="33190"/>
                </a:cubicBezTo>
                <a:close/>
                <a:moveTo>
                  <a:pt x="30005" y="32869"/>
                </a:moveTo>
                <a:lnTo>
                  <a:pt x="30005" y="32869"/>
                </a:lnTo>
                <a:cubicBezTo>
                  <a:pt x="29630" y="34850"/>
                  <a:pt x="28881" y="36857"/>
                  <a:pt x="26606" y="37232"/>
                </a:cubicBezTo>
                <a:cubicBezTo>
                  <a:pt x="26097" y="37286"/>
                  <a:pt x="25616" y="37286"/>
                  <a:pt x="25161" y="37339"/>
                </a:cubicBezTo>
                <a:cubicBezTo>
                  <a:pt x="27088" y="36616"/>
                  <a:pt x="29229" y="35091"/>
                  <a:pt x="29764" y="33083"/>
                </a:cubicBezTo>
                <a:lnTo>
                  <a:pt x="29764" y="33003"/>
                </a:lnTo>
                <a:cubicBezTo>
                  <a:pt x="29845" y="32976"/>
                  <a:pt x="29952" y="32950"/>
                  <a:pt x="30005" y="32869"/>
                </a:cubicBezTo>
                <a:close/>
                <a:moveTo>
                  <a:pt x="3454" y="30005"/>
                </a:moveTo>
                <a:cubicBezTo>
                  <a:pt x="6130" y="30005"/>
                  <a:pt x="9342" y="32280"/>
                  <a:pt x="11376" y="33645"/>
                </a:cubicBezTo>
                <a:cubicBezTo>
                  <a:pt x="12902" y="34689"/>
                  <a:pt x="14053" y="36135"/>
                  <a:pt x="15177" y="37553"/>
                </a:cubicBezTo>
                <a:cubicBezTo>
                  <a:pt x="11885" y="34475"/>
                  <a:pt x="7388" y="32066"/>
                  <a:pt x="3454" y="30005"/>
                </a:cubicBezTo>
                <a:close/>
                <a:moveTo>
                  <a:pt x="2731" y="30112"/>
                </a:moveTo>
                <a:lnTo>
                  <a:pt x="2731" y="30112"/>
                </a:lnTo>
                <a:cubicBezTo>
                  <a:pt x="5086" y="32468"/>
                  <a:pt x="8325" y="34154"/>
                  <a:pt x="11135" y="35894"/>
                </a:cubicBezTo>
                <a:cubicBezTo>
                  <a:pt x="13036" y="37071"/>
                  <a:pt x="14829" y="38303"/>
                  <a:pt x="16489" y="39641"/>
                </a:cubicBezTo>
                <a:cubicBezTo>
                  <a:pt x="15097" y="38999"/>
                  <a:pt x="13571" y="38597"/>
                  <a:pt x="12153" y="38035"/>
                </a:cubicBezTo>
                <a:cubicBezTo>
                  <a:pt x="8432" y="36563"/>
                  <a:pt x="5060" y="33324"/>
                  <a:pt x="2731" y="30166"/>
                </a:cubicBezTo>
                <a:cubicBezTo>
                  <a:pt x="2785" y="30139"/>
                  <a:pt x="2731" y="30139"/>
                  <a:pt x="2731" y="30112"/>
                </a:cubicBezTo>
                <a:close/>
                <a:moveTo>
                  <a:pt x="2597" y="30380"/>
                </a:moveTo>
                <a:lnTo>
                  <a:pt x="2597" y="30380"/>
                </a:lnTo>
                <a:cubicBezTo>
                  <a:pt x="4310" y="33110"/>
                  <a:pt x="6853" y="35332"/>
                  <a:pt x="9610" y="37018"/>
                </a:cubicBezTo>
                <a:cubicBezTo>
                  <a:pt x="12045" y="38570"/>
                  <a:pt x="14829" y="39239"/>
                  <a:pt x="17372" y="40497"/>
                </a:cubicBezTo>
                <a:cubicBezTo>
                  <a:pt x="14187" y="39480"/>
                  <a:pt x="10734" y="39775"/>
                  <a:pt x="7870" y="37687"/>
                </a:cubicBezTo>
                <a:cubicBezTo>
                  <a:pt x="6077" y="36402"/>
                  <a:pt x="1446" y="32976"/>
                  <a:pt x="2597" y="30380"/>
                </a:cubicBezTo>
                <a:close/>
                <a:moveTo>
                  <a:pt x="26419" y="41167"/>
                </a:moveTo>
                <a:cubicBezTo>
                  <a:pt x="26526" y="41167"/>
                  <a:pt x="26633" y="41220"/>
                  <a:pt x="26767" y="41247"/>
                </a:cubicBezTo>
                <a:cubicBezTo>
                  <a:pt x="26927" y="41274"/>
                  <a:pt x="27168" y="41408"/>
                  <a:pt x="27329" y="41541"/>
                </a:cubicBezTo>
                <a:cubicBezTo>
                  <a:pt x="27677" y="41809"/>
                  <a:pt x="27810" y="42103"/>
                  <a:pt x="27489" y="42451"/>
                </a:cubicBezTo>
                <a:lnTo>
                  <a:pt x="27436" y="42505"/>
                </a:lnTo>
                <a:cubicBezTo>
                  <a:pt x="27302" y="42318"/>
                  <a:pt x="27088" y="42210"/>
                  <a:pt x="26927" y="42050"/>
                </a:cubicBezTo>
                <a:cubicBezTo>
                  <a:pt x="26659" y="41809"/>
                  <a:pt x="26419" y="41541"/>
                  <a:pt x="26258" y="41220"/>
                </a:cubicBezTo>
                <a:cubicBezTo>
                  <a:pt x="26204" y="41220"/>
                  <a:pt x="26204" y="41220"/>
                  <a:pt x="26231" y="41167"/>
                </a:cubicBezTo>
                <a:close/>
                <a:moveTo>
                  <a:pt x="25535" y="41809"/>
                </a:moveTo>
                <a:lnTo>
                  <a:pt x="25535" y="41809"/>
                </a:lnTo>
                <a:cubicBezTo>
                  <a:pt x="25589" y="42023"/>
                  <a:pt x="25696" y="42103"/>
                  <a:pt x="25830" y="42237"/>
                </a:cubicBezTo>
                <a:cubicBezTo>
                  <a:pt x="25857" y="42451"/>
                  <a:pt x="25937" y="42612"/>
                  <a:pt x="26017" y="42773"/>
                </a:cubicBezTo>
                <a:cubicBezTo>
                  <a:pt x="26017" y="42773"/>
                  <a:pt x="26017" y="42826"/>
                  <a:pt x="25990" y="42826"/>
                </a:cubicBezTo>
                <a:cubicBezTo>
                  <a:pt x="25937" y="42773"/>
                  <a:pt x="25857" y="42746"/>
                  <a:pt x="25803" y="42692"/>
                </a:cubicBezTo>
                <a:cubicBezTo>
                  <a:pt x="25455" y="42425"/>
                  <a:pt x="25428" y="42103"/>
                  <a:pt x="25535" y="41809"/>
                </a:cubicBezTo>
                <a:close/>
                <a:moveTo>
                  <a:pt x="12386" y="44772"/>
                </a:moveTo>
                <a:cubicBezTo>
                  <a:pt x="15527" y="44772"/>
                  <a:pt x="17965" y="46194"/>
                  <a:pt x="20477" y="47912"/>
                </a:cubicBezTo>
                <a:cubicBezTo>
                  <a:pt x="18496" y="47055"/>
                  <a:pt x="16355" y="46600"/>
                  <a:pt x="14240" y="46225"/>
                </a:cubicBezTo>
                <a:cubicBezTo>
                  <a:pt x="12794" y="45976"/>
                  <a:pt x="11090" y="45706"/>
                  <a:pt x="9420" y="45706"/>
                </a:cubicBezTo>
                <a:cubicBezTo>
                  <a:pt x="7688" y="45706"/>
                  <a:pt x="5993" y="45995"/>
                  <a:pt x="4658" y="46894"/>
                </a:cubicBezTo>
                <a:cubicBezTo>
                  <a:pt x="5916" y="45449"/>
                  <a:pt x="10975" y="44834"/>
                  <a:pt x="11965" y="44780"/>
                </a:cubicBezTo>
                <a:cubicBezTo>
                  <a:pt x="12107" y="44774"/>
                  <a:pt x="12247" y="44772"/>
                  <a:pt x="12386" y="44772"/>
                </a:cubicBezTo>
                <a:close/>
                <a:moveTo>
                  <a:pt x="10674" y="46061"/>
                </a:moveTo>
                <a:cubicBezTo>
                  <a:pt x="13989" y="46061"/>
                  <a:pt x="17548" y="46965"/>
                  <a:pt x="20477" y="48340"/>
                </a:cubicBezTo>
                <a:cubicBezTo>
                  <a:pt x="17227" y="47381"/>
                  <a:pt x="13636" y="46976"/>
                  <a:pt x="10117" y="46976"/>
                </a:cubicBezTo>
                <a:cubicBezTo>
                  <a:pt x="8332" y="46976"/>
                  <a:pt x="6566" y="47080"/>
                  <a:pt x="4872" y="47269"/>
                </a:cubicBezTo>
                <a:cubicBezTo>
                  <a:pt x="6558" y="46427"/>
                  <a:pt x="8566" y="46061"/>
                  <a:pt x="10674" y="46061"/>
                </a:cubicBezTo>
                <a:close/>
                <a:moveTo>
                  <a:pt x="5720" y="47479"/>
                </a:moveTo>
                <a:cubicBezTo>
                  <a:pt x="10588" y="47479"/>
                  <a:pt x="15199" y="47896"/>
                  <a:pt x="20048" y="48527"/>
                </a:cubicBezTo>
                <a:cubicBezTo>
                  <a:pt x="19968" y="48527"/>
                  <a:pt x="19915" y="48581"/>
                  <a:pt x="19861" y="48581"/>
                </a:cubicBezTo>
                <a:cubicBezTo>
                  <a:pt x="17666" y="48313"/>
                  <a:pt x="15445" y="48126"/>
                  <a:pt x="13250" y="48045"/>
                </a:cubicBezTo>
                <a:cubicBezTo>
                  <a:pt x="12873" y="48028"/>
                  <a:pt x="12497" y="48021"/>
                  <a:pt x="12121" y="48021"/>
                </a:cubicBezTo>
                <a:cubicBezTo>
                  <a:pt x="11131" y="48021"/>
                  <a:pt x="10145" y="48066"/>
                  <a:pt x="9164" y="48066"/>
                </a:cubicBezTo>
                <a:cubicBezTo>
                  <a:pt x="7713" y="48066"/>
                  <a:pt x="6272" y="47968"/>
                  <a:pt x="4845" y="47483"/>
                </a:cubicBezTo>
                <a:cubicBezTo>
                  <a:pt x="5138" y="47480"/>
                  <a:pt x="5430" y="47479"/>
                  <a:pt x="5720" y="47479"/>
                </a:cubicBezTo>
                <a:close/>
                <a:moveTo>
                  <a:pt x="4658" y="47724"/>
                </a:moveTo>
                <a:lnTo>
                  <a:pt x="4658" y="47724"/>
                </a:lnTo>
                <a:cubicBezTo>
                  <a:pt x="6102" y="48334"/>
                  <a:pt x="7608" y="48481"/>
                  <a:pt x="9151" y="48481"/>
                </a:cubicBezTo>
                <a:cubicBezTo>
                  <a:pt x="9640" y="48481"/>
                  <a:pt x="10132" y="48466"/>
                  <a:pt x="10627" y="48447"/>
                </a:cubicBezTo>
                <a:cubicBezTo>
                  <a:pt x="10945" y="48435"/>
                  <a:pt x="11263" y="48429"/>
                  <a:pt x="11580" y="48429"/>
                </a:cubicBezTo>
                <a:cubicBezTo>
                  <a:pt x="14009" y="48429"/>
                  <a:pt x="16405" y="48757"/>
                  <a:pt x="18844" y="48875"/>
                </a:cubicBezTo>
                <a:cubicBezTo>
                  <a:pt x="18764" y="48902"/>
                  <a:pt x="18657" y="48929"/>
                  <a:pt x="18523" y="49009"/>
                </a:cubicBezTo>
                <a:cubicBezTo>
                  <a:pt x="17445" y="49434"/>
                  <a:pt x="16360" y="49589"/>
                  <a:pt x="15264" y="49589"/>
                </a:cubicBezTo>
                <a:cubicBezTo>
                  <a:pt x="14290" y="49589"/>
                  <a:pt x="13308" y="49467"/>
                  <a:pt x="12313" y="49303"/>
                </a:cubicBezTo>
                <a:cubicBezTo>
                  <a:pt x="10038" y="48982"/>
                  <a:pt x="6318" y="49571"/>
                  <a:pt x="4658" y="47724"/>
                </a:cubicBezTo>
                <a:close/>
                <a:moveTo>
                  <a:pt x="13072" y="1"/>
                </a:moveTo>
                <a:cubicBezTo>
                  <a:pt x="13019" y="1"/>
                  <a:pt x="12967" y="24"/>
                  <a:pt x="12929" y="81"/>
                </a:cubicBezTo>
                <a:cubicBezTo>
                  <a:pt x="8887" y="6371"/>
                  <a:pt x="11376" y="13732"/>
                  <a:pt x="14053" y="20075"/>
                </a:cubicBezTo>
                <a:cubicBezTo>
                  <a:pt x="14080" y="20664"/>
                  <a:pt x="14106" y="21280"/>
                  <a:pt x="14187" y="21895"/>
                </a:cubicBezTo>
                <a:cubicBezTo>
                  <a:pt x="14347" y="23711"/>
                  <a:pt x="14640" y="25554"/>
                  <a:pt x="15040" y="27317"/>
                </a:cubicBezTo>
                <a:lnTo>
                  <a:pt x="15040" y="27317"/>
                </a:lnTo>
                <a:cubicBezTo>
                  <a:pt x="15037" y="27310"/>
                  <a:pt x="15031" y="27302"/>
                  <a:pt x="15016" y="27302"/>
                </a:cubicBezTo>
                <a:cubicBezTo>
                  <a:pt x="14883" y="27061"/>
                  <a:pt x="14776" y="26820"/>
                  <a:pt x="14615" y="26579"/>
                </a:cubicBezTo>
                <a:cubicBezTo>
                  <a:pt x="14642" y="26553"/>
                  <a:pt x="14642" y="26526"/>
                  <a:pt x="14642" y="26472"/>
                </a:cubicBezTo>
                <a:cubicBezTo>
                  <a:pt x="13251" y="20267"/>
                  <a:pt x="7972" y="14185"/>
                  <a:pt x="1376" y="14185"/>
                </a:cubicBezTo>
                <a:cubicBezTo>
                  <a:pt x="1116" y="14185"/>
                  <a:pt x="854" y="14194"/>
                  <a:pt x="590" y="14214"/>
                </a:cubicBezTo>
                <a:cubicBezTo>
                  <a:pt x="567" y="14180"/>
                  <a:pt x="536" y="14165"/>
                  <a:pt x="504" y="14165"/>
                </a:cubicBezTo>
                <a:cubicBezTo>
                  <a:pt x="461" y="14165"/>
                  <a:pt x="418" y="14194"/>
                  <a:pt x="402" y="14240"/>
                </a:cubicBezTo>
                <a:lnTo>
                  <a:pt x="215" y="14240"/>
                </a:lnTo>
                <a:cubicBezTo>
                  <a:pt x="81" y="14240"/>
                  <a:pt x="1" y="14374"/>
                  <a:pt x="28" y="14508"/>
                </a:cubicBezTo>
                <a:cubicBezTo>
                  <a:pt x="456" y="17452"/>
                  <a:pt x="2758" y="19834"/>
                  <a:pt x="4765" y="21842"/>
                </a:cubicBezTo>
                <a:cubicBezTo>
                  <a:pt x="6050" y="23100"/>
                  <a:pt x="7442" y="24144"/>
                  <a:pt x="9101" y="24947"/>
                </a:cubicBezTo>
                <a:cubicBezTo>
                  <a:pt x="9690" y="25214"/>
                  <a:pt x="10118" y="25348"/>
                  <a:pt x="10761" y="25348"/>
                </a:cubicBezTo>
                <a:cubicBezTo>
                  <a:pt x="12715" y="25348"/>
                  <a:pt x="13518" y="26044"/>
                  <a:pt x="14615" y="27248"/>
                </a:cubicBezTo>
                <a:cubicBezTo>
                  <a:pt x="14856" y="27596"/>
                  <a:pt x="15043" y="27971"/>
                  <a:pt x="15284" y="28292"/>
                </a:cubicBezTo>
                <a:cubicBezTo>
                  <a:pt x="15686" y="29925"/>
                  <a:pt x="16141" y="31585"/>
                  <a:pt x="16649" y="33190"/>
                </a:cubicBezTo>
                <a:cubicBezTo>
                  <a:pt x="15846" y="31718"/>
                  <a:pt x="14749" y="30300"/>
                  <a:pt x="13437" y="29845"/>
                </a:cubicBezTo>
                <a:cubicBezTo>
                  <a:pt x="13384" y="29470"/>
                  <a:pt x="13170" y="29122"/>
                  <a:pt x="12875" y="28908"/>
                </a:cubicBezTo>
                <a:cubicBezTo>
                  <a:pt x="12580" y="28650"/>
                  <a:pt x="12146" y="28455"/>
                  <a:pt x="11729" y="28455"/>
                </a:cubicBezTo>
                <a:cubicBezTo>
                  <a:pt x="11540" y="28455"/>
                  <a:pt x="11356" y="28495"/>
                  <a:pt x="11189" y="28587"/>
                </a:cubicBezTo>
                <a:cubicBezTo>
                  <a:pt x="10466" y="28961"/>
                  <a:pt x="10466" y="30032"/>
                  <a:pt x="10975" y="30594"/>
                </a:cubicBezTo>
                <a:cubicBezTo>
                  <a:pt x="10998" y="30629"/>
                  <a:pt x="11042" y="30649"/>
                  <a:pt x="11088" y="30649"/>
                </a:cubicBezTo>
                <a:cubicBezTo>
                  <a:pt x="11148" y="30649"/>
                  <a:pt x="11212" y="30616"/>
                  <a:pt x="11242" y="30541"/>
                </a:cubicBezTo>
                <a:cubicBezTo>
                  <a:pt x="11269" y="30380"/>
                  <a:pt x="11242" y="30166"/>
                  <a:pt x="11242" y="29979"/>
                </a:cubicBezTo>
                <a:lnTo>
                  <a:pt x="11242" y="29979"/>
                </a:lnTo>
                <a:lnTo>
                  <a:pt x="11269" y="30005"/>
                </a:lnTo>
                <a:cubicBezTo>
                  <a:pt x="11296" y="30139"/>
                  <a:pt x="11323" y="30300"/>
                  <a:pt x="11376" y="30434"/>
                </a:cubicBezTo>
                <a:cubicBezTo>
                  <a:pt x="11457" y="30835"/>
                  <a:pt x="11778" y="31183"/>
                  <a:pt x="12179" y="31263"/>
                </a:cubicBezTo>
                <a:cubicBezTo>
                  <a:pt x="12241" y="31280"/>
                  <a:pt x="12302" y="31288"/>
                  <a:pt x="12362" y="31288"/>
                </a:cubicBezTo>
                <a:cubicBezTo>
                  <a:pt x="12773" y="31288"/>
                  <a:pt x="13143" y="30918"/>
                  <a:pt x="13330" y="30567"/>
                </a:cubicBezTo>
                <a:cubicBezTo>
                  <a:pt x="13384" y="30514"/>
                  <a:pt x="13411" y="30434"/>
                  <a:pt x="13437" y="30327"/>
                </a:cubicBezTo>
                <a:cubicBezTo>
                  <a:pt x="14883" y="31344"/>
                  <a:pt x="16194" y="32789"/>
                  <a:pt x="17051" y="34315"/>
                </a:cubicBezTo>
                <a:cubicBezTo>
                  <a:pt x="17051" y="34341"/>
                  <a:pt x="17077" y="34422"/>
                  <a:pt x="17077" y="34448"/>
                </a:cubicBezTo>
                <a:cubicBezTo>
                  <a:pt x="17880" y="36938"/>
                  <a:pt x="18817" y="39373"/>
                  <a:pt x="19861" y="41782"/>
                </a:cubicBezTo>
                <a:cubicBezTo>
                  <a:pt x="19031" y="40765"/>
                  <a:pt x="18014" y="39909"/>
                  <a:pt x="16997" y="39106"/>
                </a:cubicBezTo>
                <a:cubicBezTo>
                  <a:pt x="15070" y="36831"/>
                  <a:pt x="13464" y="34341"/>
                  <a:pt x="10868" y="32682"/>
                </a:cubicBezTo>
                <a:cubicBezTo>
                  <a:pt x="9241" y="31651"/>
                  <a:pt x="6223" y="29425"/>
                  <a:pt x="3860" y="29425"/>
                </a:cubicBezTo>
                <a:cubicBezTo>
                  <a:pt x="3462" y="29425"/>
                  <a:pt x="3082" y="29488"/>
                  <a:pt x="2731" y="29631"/>
                </a:cubicBezTo>
                <a:cubicBezTo>
                  <a:pt x="2624" y="29657"/>
                  <a:pt x="2597" y="29764"/>
                  <a:pt x="2624" y="29872"/>
                </a:cubicBezTo>
                <a:cubicBezTo>
                  <a:pt x="697" y="31745"/>
                  <a:pt x="4203" y="34877"/>
                  <a:pt x="5434" y="36081"/>
                </a:cubicBezTo>
                <a:cubicBezTo>
                  <a:pt x="6505" y="37125"/>
                  <a:pt x="7709" y="38062"/>
                  <a:pt x="9021" y="38838"/>
                </a:cubicBezTo>
                <a:cubicBezTo>
                  <a:pt x="11858" y="40551"/>
                  <a:pt x="15605" y="40096"/>
                  <a:pt x="18657" y="41247"/>
                </a:cubicBezTo>
                <a:cubicBezTo>
                  <a:pt x="19219" y="41729"/>
                  <a:pt x="19754" y="42237"/>
                  <a:pt x="20343" y="42773"/>
                </a:cubicBezTo>
                <a:cubicBezTo>
                  <a:pt x="21146" y="44646"/>
                  <a:pt x="22002" y="46493"/>
                  <a:pt x="22886" y="48313"/>
                </a:cubicBezTo>
                <a:cubicBezTo>
                  <a:pt x="23046" y="48661"/>
                  <a:pt x="23233" y="49036"/>
                  <a:pt x="23421" y="49410"/>
                </a:cubicBezTo>
                <a:cubicBezTo>
                  <a:pt x="22752" y="48875"/>
                  <a:pt x="22002" y="48447"/>
                  <a:pt x="21226" y="48072"/>
                </a:cubicBezTo>
                <a:cubicBezTo>
                  <a:pt x="21226" y="48045"/>
                  <a:pt x="21280" y="47992"/>
                  <a:pt x="21226" y="47965"/>
                </a:cubicBezTo>
                <a:cubicBezTo>
                  <a:pt x="19348" y="45244"/>
                  <a:pt x="16022" y="44027"/>
                  <a:pt x="12644" y="44027"/>
                </a:cubicBezTo>
                <a:cubicBezTo>
                  <a:pt x="9476" y="44027"/>
                  <a:pt x="6261" y="45097"/>
                  <a:pt x="4150" y="47002"/>
                </a:cubicBezTo>
                <a:cubicBezTo>
                  <a:pt x="4069" y="47055"/>
                  <a:pt x="4043" y="47162"/>
                  <a:pt x="4096" y="47242"/>
                </a:cubicBezTo>
                <a:cubicBezTo>
                  <a:pt x="4150" y="47296"/>
                  <a:pt x="4176" y="47323"/>
                  <a:pt x="4203" y="47403"/>
                </a:cubicBezTo>
                <a:cubicBezTo>
                  <a:pt x="4283" y="47510"/>
                  <a:pt x="4310" y="47564"/>
                  <a:pt x="4364" y="47671"/>
                </a:cubicBezTo>
                <a:cubicBezTo>
                  <a:pt x="4417" y="47697"/>
                  <a:pt x="4471" y="47697"/>
                  <a:pt x="4498" y="47697"/>
                </a:cubicBezTo>
                <a:cubicBezTo>
                  <a:pt x="5354" y="49330"/>
                  <a:pt x="7629" y="49330"/>
                  <a:pt x="9289" y="49410"/>
                </a:cubicBezTo>
                <a:cubicBezTo>
                  <a:pt x="11269" y="49464"/>
                  <a:pt x="13170" y="49865"/>
                  <a:pt x="15150" y="49973"/>
                </a:cubicBezTo>
                <a:cubicBezTo>
                  <a:pt x="15262" y="49979"/>
                  <a:pt x="15373" y="49982"/>
                  <a:pt x="15483" y="49982"/>
                </a:cubicBezTo>
                <a:cubicBezTo>
                  <a:pt x="17587" y="49982"/>
                  <a:pt x="19335" y="48847"/>
                  <a:pt x="21438" y="48847"/>
                </a:cubicBezTo>
                <a:cubicBezTo>
                  <a:pt x="21483" y="48847"/>
                  <a:pt x="21528" y="48847"/>
                  <a:pt x="21574" y="48848"/>
                </a:cubicBezTo>
                <a:cubicBezTo>
                  <a:pt x="21628" y="48848"/>
                  <a:pt x="21708" y="48795"/>
                  <a:pt x="21735" y="48741"/>
                </a:cubicBezTo>
                <a:cubicBezTo>
                  <a:pt x="22484" y="49143"/>
                  <a:pt x="23153" y="49544"/>
                  <a:pt x="23769" y="49999"/>
                </a:cubicBezTo>
                <a:cubicBezTo>
                  <a:pt x="25428" y="53425"/>
                  <a:pt x="27088" y="56932"/>
                  <a:pt x="29122" y="60090"/>
                </a:cubicBezTo>
                <a:cubicBezTo>
                  <a:pt x="29145" y="60113"/>
                  <a:pt x="29174" y="60123"/>
                  <a:pt x="29203" y="60123"/>
                </a:cubicBezTo>
                <a:cubicBezTo>
                  <a:pt x="29278" y="60123"/>
                  <a:pt x="29355" y="60060"/>
                  <a:pt x="29336" y="59983"/>
                </a:cubicBezTo>
                <a:cubicBezTo>
                  <a:pt x="28426" y="57681"/>
                  <a:pt x="27248" y="55433"/>
                  <a:pt x="26044" y="53184"/>
                </a:cubicBezTo>
                <a:lnTo>
                  <a:pt x="26044" y="53158"/>
                </a:lnTo>
                <a:cubicBezTo>
                  <a:pt x="26044" y="53131"/>
                  <a:pt x="26097" y="53131"/>
                  <a:pt x="26044" y="53077"/>
                </a:cubicBezTo>
                <a:cubicBezTo>
                  <a:pt x="25455" y="51257"/>
                  <a:pt x="25348" y="49330"/>
                  <a:pt x="25482" y="47430"/>
                </a:cubicBezTo>
                <a:cubicBezTo>
                  <a:pt x="25589" y="46065"/>
                  <a:pt x="26097" y="44726"/>
                  <a:pt x="26365" y="43415"/>
                </a:cubicBezTo>
                <a:cubicBezTo>
                  <a:pt x="26550" y="43489"/>
                  <a:pt x="26745" y="43540"/>
                  <a:pt x="26927" y="43540"/>
                </a:cubicBezTo>
                <a:cubicBezTo>
                  <a:pt x="27140" y="43540"/>
                  <a:pt x="27332" y="43469"/>
                  <a:pt x="27462" y="43281"/>
                </a:cubicBezTo>
                <a:cubicBezTo>
                  <a:pt x="27623" y="43254"/>
                  <a:pt x="27757" y="43174"/>
                  <a:pt x="27891" y="43094"/>
                </a:cubicBezTo>
                <a:cubicBezTo>
                  <a:pt x="28640" y="42585"/>
                  <a:pt x="28720" y="41675"/>
                  <a:pt x="28132" y="41006"/>
                </a:cubicBezTo>
                <a:cubicBezTo>
                  <a:pt x="28105" y="40979"/>
                  <a:pt x="28051" y="40979"/>
                  <a:pt x="28051" y="40952"/>
                </a:cubicBezTo>
                <a:lnTo>
                  <a:pt x="28105" y="40952"/>
                </a:lnTo>
                <a:cubicBezTo>
                  <a:pt x="28112" y="40955"/>
                  <a:pt x="28119" y="40956"/>
                  <a:pt x="28126" y="40956"/>
                </a:cubicBezTo>
                <a:cubicBezTo>
                  <a:pt x="28203" y="40956"/>
                  <a:pt x="28287" y="40836"/>
                  <a:pt x="28239" y="40738"/>
                </a:cubicBezTo>
                <a:cubicBezTo>
                  <a:pt x="27957" y="40347"/>
                  <a:pt x="27519" y="40175"/>
                  <a:pt x="27065" y="40175"/>
                </a:cubicBezTo>
                <a:cubicBezTo>
                  <a:pt x="26743" y="40175"/>
                  <a:pt x="26413" y="40262"/>
                  <a:pt x="26124" y="40417"/>
                </a:cubicBezTo>
                <a:cubicBezTo>
                  <a:pt x="26017" y="40444"/>
                  <a:pt x="25964" y="40497"/>
                  <a:pt x="25883" y="40578"/>
                </a:cubicBezTo>
                <a:cubicBezTo>
                  <a:pt x="25830" y="40605"/>
                  <a:pt x="25776" y="40631"/>
                  <a:pt x="25723" y="40712"/>
                </a:cubicBezTo>
                <a:cubicBezTo>
                  <a:pt x="25696" y="40738"/>
                  <a:pt x="25696" y="40765"/>
                  <a:pt x="25696" y="40845"/>
                </a:cubicBezTo>
                <a:cubicBezTo>
                  <a:pt x="25642" y="40952"/>
                  <a:pt x="25616" y="41033"/>
                  <a:pt x="25589" y="41167"/>
                </a:cubicBezTo>
                <a:lnTo>
                  <a:pt x="25589" y="41300"/>
                </a:lnTo>
                <a:cubicBezTo>
                  <a:pt x="25107" y="41702"/>
                  <a:pt x="25054" y="42291"/>
                  <a:pt x="25455" y="42853"/>
                </a:cubicBezTo>
                <a:cubicBezTo>
                  <a:pt x="25562" y="42987"/>
                  <a:pt x="25749" y="43147"/>
                  <a:pt x="25964" y="43254"/>
                </a:cubicBezTo>
                <a:cubicBezTo>
                  <a:pt x="25187" y="45289"/>
                  <a:pt x="24839" y="47510"/>
                  <a:pt x="25027" y="49651"/>
                </a:cubicBezTo>
                <a:cubicBezTo>
                  <a:pt x="24251" y="46466"/>
                  <a:pt x="23822" y="43254"/>
                  <a:pt x="23876" y="39935"/>
                </a:cubicBezTo>
                <a:lnTo>
                  <a:pt x="23876" y="39561"/>
                </a:lnTo>
                <a:cubicBezTo>
                  <a:pt x="23983" y="38945"/>
                  <a:pt x="24144" y="38329"/>
                  <a:pt x="24384" y="37767"/>
                </a:cubicBezTo>
                <a:cubicBezTo>
                  <a:pt x="24713" y="37577"/>
                  <a:pt x="25092" y="37533"/>
                  <a:pt x="25483" y="37533"/>
                </a:cubicBezTo>
                <a:cubicBezTo>
                  <a:pt x="25816" y="37533"/>
                  <a:pt x="26157" y="37564"/>
                  <a:pt x="26484" y="37564"/>
                </a:cubicBezTo>
                <a:cubicBezTo>
                  <a:pt x="26743" y="37564"/>
                  <a:pt x="26993" y="37544"/>
                  <a:pt x="27222" y="37473"/>
                </a:cubicBezTo>
                <a:cubicBezTo>
                  <a:pt x="27971" y="37232"/>
                  <a:pt x="28506" y="36831"/>
                  <a:pt x="29068" y="36322"/>
                </a:cubicBezTo>
                <a:cubicBezTo>
                  <a:pt x="29978" y="35492"/>
                  <a:pt x="30835" y="33886"/>
                  <a:pt x="30594" y="32548"/>
                </a:cubicBezTo>
                <a:cubicBezTo>
                  <a:pt x="30699" y="32469"/>
                  <a:pt x="30804" y="32442"/>
                  <a:pt x="30909" y="32390"/>
                </a:cubicBezTo>
                <a:lnTo>
                  <a:pt x="30909" y="32390"/>
                </a:lnTo>
                <a:cubicBezTo>
                  <a:pt x="30909" y="32391"/>
                  <a:pt x="30909" y="32391"/>
                  <a:pt x="30909" y="32391"/>
                </a:cubicBezTo>
                <a:cubicBezTo>
                  <a:pt x="30882" y="32391"/>
                  <a:pt x="30834" y="32277"/>
                  <a:pt x="30731" y="32277"/>
                </a:cubicBezTo>
                <a:cubicBezTo>
                  <a:pt x="30721" y="32277"/>
                  <a:pt x="30711" y="32278"/>
                  <a:pt x="30701" y="32280"/>
                </a:cubicBezTo>
                <a:cubicBezTo>
                  <a:pt x="30621" y="32280"/>
                  <a:pt x="30514" y="32307"/>
                  <a:pt x="30407" y="32334"/>
                </a:cubicBezTo>
                <a:cubicBezTo>
                  <a:pt x="30407" y="32307"/>
                  <a:pt x="30380" y="32254"/>
                  <a:pt x="30380" y="32200"/>
                </a:cubicBezTo>
                <a:cubicBezTo>
                  <a:pt x="30368" y="32165"/>
                  <a:pt x="30321" y="32145"/>
                  <a:pt x="30269" y="32145"/>
                </a:cubicBezTo>
                <a:cubicBezTo>
                  <a:pt x="30202" y="32145"/>
                  <a:pt x="30127" y="32178"/>
                  <a:pt x="30112" y="32254"/>
                </a:cubicBezTo>
                <a:cubicBezTo>
                  <a:pt x="30112" y="32307"/>
                  <a:pt x="30085" y="32334"/>
                  <a:pt x="30085" y="32414"/>
                </a:cubicBezTo>
                <a:cubicBezTo>
                  <a:pt x="27462" y="33057"/>
                  <a:pt x="24946" y="35278"/>
                  <a:pt x="23929" y="37821"/>
                </a:cubicBezTo>
                <a:lnTo>
                  <a:pt x="23876" y="37874"/>
                </a:lnTo>
                <a:cubicBezTo>
                  <a:pt x="23983" y="36938"/>
                  <a:pt x="24117" y="36028"/>
                  <a:pt x="24331" y="35118"/>
                </a:cubicBezTo>
                <a:lnTo>
                  <a:pt x="24358" y="35091"/>
                </a:lnTo>
                <a:cubicBezTo>
                  <a:pt x="24384" y="34984"/>
                  <a:pt x="24411" y="34877"/>
                  <a:pt x="24491" y="34823"/>
                </a:cubicBezTo>
                <a:cubicBezTo>
                  <a:pt x="25402" y="32976"/>
                  <a:pt x="27168" y="31451"/>
                  <a:pt x="28132" y="29711"/>
                </a:cubicBezTo>
                <a:cubicBezTo>
                  <a:pt x="28908" y="28266"/>
                  <a:pt x="29175" y="26044"/>
                  <a:pt x="27543" y="25080"/>
                </a:cubicBezTo>
                <a:lnTo>
                  <a:pt x="27489" y="25080"/>
                </a:lnTo>
                <a:cubicBezTo>
                  <a:pt x="27489" y="25054"/>
                  <a:pt x="27489" y="25054"/>
                  <a:pt x="27543" y="25027"/>
                </a:cubicBezTo>
                <a:cubicBezTo>
                  <a:pt x="27561" y="24937"/>
                  <a:pt x="27493" y="24858"/>
                  <a:pt x="27423" y="24858"/>
                </a:cubicBezTo>
                <a:cubicBezTo>
                  <a:pt x="27389" y="24858"/>
                  <a:pt x="27355" y="24876"/>
                  <a:pt x="27329" y="24920"/>
                </a:cubicBezTo>
                <a:cubicBezTo>
                  <a:pt x="22752" y="32709"/>
                  <a:pt x="22350" y="43040"/>
                  <a:pt x="25000" y="51605"/>
                </a:cubicBezTo>
                <a:cubicBezTo>
                  <a:pt x="24384" y="50481"/>
                  <a:pt x="23796" y="49384"/>
                  <a:pt x="23233" y="48233"/>
                </a:cubicBezTo>
                <a:cubicBezTo>
                  <a:pt x="21895" y="45503"/>
                  <a:pt x="20664" y="42719"/>
                  <a:pt x="19540" y="39882"/>
                </a:cubicBezTo>
                <a:cubicBezTo>
                  <a:pt x="18924" y="37607"/>
                  <a:pt x="18764" y="35358"/>
                  <a:pt x="18817" y="33110"/>
                </a:cubicBezTo>
                <a:cubicBezTo>
                  <a:pt x="20343" y="29256"/>
                  <a:pt x="23608" y="25455"/>
                  <a:pt x="23635" y="21280"/>
                </a:cubicBezTo>
                <a:cubicBezTo>
                  <a:pt x="23689" y="19326"/>
                  <a:pt x="23689" y="14615"/>
                  <a:pt x="21199" y="13919"/>
                </a:cubicBezTo>
                <a:cubicBezTo>
                  <a:pt x="21199" y="13785"/>
                  <a:pt x="21199" y="13652"/>
                  <a:pt x="21173" y="13464"/>
                </a:cubicBezTo>
                <a:cubicBezTo>
                  <a:pt x="21160" y="13367"/>
                  <a:pt x="21081" y="13319"/>
                  <a:pt x="20999" y="13319"/>
                </a:cubicBezTo>
                <a:cubicBezTo>
                  <a:pt x="20901" y="13319"/>
                  <a:pt x="20798" y="13387"/>
                  <a:pt x="20798" y="13518"/>
                </a:cubicBezTo>
                <a:lnTo>
                  <a:pt x="20798" y="13732"/>
                </a:lnTo>
                <a:cubicBezTo>
                  <a:pt x="20771" y="13785"/>
                  <a:pt x="20744" y="13812"/>
                  <a:pt x="20771" y="13866"/>
                </a:cubicBezTo>
                <a:cubicBezTo>
                  <a:pt x="20771" y="13919"/>
                  <a:pt x="20798" y="13919"/>
                  <a:pt x="20798" y="13946"/>
                </a:cubicBezTo>
                <a:cubicBezTo>
                  <a:pt x="20664" y="15552"/>
                  <a:pt x="19326" y="17078"/>
                  <a:pt x="18790" y="18550"/>
                </a:cubicBezTo>
                <a:cubicBezTo>
                  <a:pt x="18228" y="20129"/>
                  <a:pt x="17800" y="21735"/>
                  <a:pt x="17479" y="23341"/>
                </a:cubicBezTo>
                <a:cubicBezTo>
                  <a:pt x="16890" y="26499"/>
                  <a:pt x="17318" y="29631"/>
                  <a:pt x="18362" y="32602"/>
                </a:cubicBezTo>
                <a:cubicBezTo>
                  <a:pt x="18255" y="34208"/>
                  <a:pt x="18335" y="35867"/>
                  <a:pt x="18603" y="37419"/>
                </a:cubicBezTo>
                <a:cubicBezTo>
                  <a:pt x="18362" y="36750"/>
                  <a:pt x="18094" y="36081"/>
                  <a:pt x="17854" y="35412"/>
                </a:cubicBezTo>
                <a:cubicBezTo>
                  <a:pt x="16355" y="31022"/>
                  <a:pt x="15204" y="26499"/>
                  <a:pt x="14668" y="21869"/>
                </a:cubicBezTo>
                <a:cubicBezTo>
                  <a:pt x="14615" y="21440"/>
                  <a:pt x="14588" y="21039"/>
                  <a:pt x="14535" y="20611"/>
                </a:cubicBezTo>
                <a:cubicBezTo>
                  <a:pt x="15016" y="17318"/>
                  <a:pt x="16381" y="14240"/>
                  <a:pt x="16729" y="10921"/>
                </a:cubicBezTo>
                <a:cubicBezTo>
                  <a:pt x="17104" y="7148"/>
                  <a:pt x="14749" y="3454"/>
                  <a:pt x="13303" y="162"/>
                </a:cubicBezTo>
                <a:cubicBezTo>
                  <a:pt x="13269" y="76"/>
                  <a:pt x="13168" y="1"/>
                  <a:pt x="130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8"/>
          <p:cNvSpPr/>
          <p:nvPr/>
        </p:nvSpPr>
        <p:spPr>
          <a:xfrm rot="-6506817">
            <a:off x="6616619" y="-613807"/>
            <a:ext cx="1387183" cy="2401672"/>
          </a:xfrm>
          <a:custGeom>
            <a:avLst/>
            <a:gdLst/>
            <a:ahLst/>
            <a:cxnLst/>
            <a:rect l="l" t="t" r="r" b="b"/>
            <a:pathLst>
              <a:path w="30647" h="53061" extrusionOk="0">
                <a:moveTo>
                  <a:pt x="2811" y="18855"/>
                </a:moveTo>
                <a:cubicBezTo>
                  <a:pt x="3774" y="19256"/>
                  <a:pt x="4577" y="20086"/>
                  <a:pt x="5407" y="20809"/>
                </a:cubicBezTo>
                <a:cubicBezTo>
                  <a:pt x="6290" y="21558"/>
                  <a:pt x="7200" y="22334"/>
                  <a:pt x="8030" y="23137"/>
                </a:cubicBezTo>
                <a:cubicBezTo>
                  <a:pt x="9529" y="24556"/>
                  <a:pt x="10867" y="26215"/>
                  <a:pt x="11965" y="27982"/>
                </a:cubicBezTo>
                <a:cubicBezTo>
                  <a:pt x="13169" y="29909"/>
                  <a:pt x="14079" y="32024"/>
                  <a:pt x="15043" y="34111"/>
                </a:cubicBezTo>
                <a:cubicBezTo>
                  <a:pt x="15551" y="35128"/>
                  <a:pt x="16033" y="36199"/>
                  <a:pt x="16515" y="37243"/>
                </a:cubicBezTo>
                <a:cubicBezTo>
                  <a:pt x="16996" y="38260"/>
                  <a:pt x="17585" y="39250"/>
                  <a:pt x="17987" y="40294"/>
                </a:cubicBezTo>
                <a:cubicBezTo>
                  <a:pt x="15043" y="36975"/>
                  <a:pt x="12366" y="33576"/>
                  <a:pt x="9957" y="29856"/>
                </a:cubicBezTo>
                <a:cubicBezTo>
                  <a:pt x="8753" y="27982"/>
                  <a:pt x="7629" y="26108"/>
                  <a:pt x="6424" y="24235"/>
                </a:cubicBezTo>
                <a:cubicBezTo>
                  <a:pt x="5246" y="22415"/>
                  <a:pt x="3935" y="20621"/>
                  <a:pt x="2811" y="18855"/>
                </a:cubicBezTo>
                <a:close/>
                <a:moveTo>
                  <a:pt x="19432" y="1404"/>
                </a:moveTo>
                <a:cubicBezTo>
                  <a:pt x="21252" y="4054"/>
                  <a:pt x="22778" y="6757"/>
                  <a:pt x="23929" y="9781"/>
                </a:cubicBezTo>
                <a:cubicBezTo>
                  <a:pt x="25883" y="14974"/>
                  <a:pt x="26498" y="20621"/>
                  <a:pt x="26472" y="26135"/>
                </a:cubicBezTo>
                <a:cubicBezTo>
                  <a:pt x="26418" y="28946"/>
                  <a:pt x="26231" y="31729"/>
                  <a:pt x="25963" y="34540"/>
                </a:cubicBezTo>
                <a:cubicBezTo>
                  <a:pt x="25695" y="37323"/>
                  <a:pt x="25160" y="40053"/>
                  <a:pt x="25187" y="42837"/>
                </a:cubicBezTo>
                <a:cubicBezTo>
                  <a:pt x="24892" y="39705"/>
                  <a:pt x="24544" y="36654"/>
                  <a:pt x="24250" y="33522"/>
                </a:cubicBezTo>
                <a:cubicBezTo>
                  <a:pt x="23688" y="28062"/>
                  <a:pt x="23206" y="22656"/>
                  <a:pt x="22644" y="17195"/>
                </a:cubicBezTo>
                <a:cubicBezTo>
                  <a:pt x="22350" y="14492"/>
                  <a:pt x="22002" y="11735"/>
                  <a:pt x="21413" y="9059"/>
                </a:cubicBezTo>
                <a:cubicBezTo>
                  <a:pt x="21118" y="7720"/>
                  <a:pt x="20770" y="6382"/>
                  <a:pt x="20449" y="5044"/>
                </a:cubicBezTo>
                <a:cubicBezTo>
                  <a:pt x="20262" y="4348"/>
                  <a:pt x="20101" y="3679"/>
                  <a:pt x="19914" y="2983"/>
                </a:cubicBezTo>
                <a:cubicBezTo>
                  <a:pt x="19727" y="2608"/>
                  <a:pt x="19165" y="1645"/>
                  <a:pt x="19432" y="1404"/>
                </a:cubicBezTo>
                <a:close/>
                <a:moveTo>
                  <a:pt x="18254" y="547"/>
                </a:moveTo>
                <a:cubicBezTo>
                  <a:pt x="18897" y="949"/>
                  <a:pt x="19138" y="1752"/>
                  <a:pt x="19405" y="2421"/>
                </a:cubicBezTo>
                <a:cubicBezTo>
                  <a:pt x="19700" y="3143"/>
                  <a:pt x="19941" y="3920"/>
                  <a:pt x="20182" y="4696"/>
                </a:cubicBezTo>
                <a:cubicBezTo>
                  <a:pt x="20637" y="6329"/>
                  <a:pt x="20958" y="8042"/>
                  <a:pt x="21279" y="9701"/>
                </a:cubicBezTo>
                <a:cubicBezTo>
                  <a:pt x="22350" y="15670"/>
                  <a:pt x="22751" y="21692"/>
                  <a:pt x="23340" y="27688"/>
                </a:cubicBezTo>
                <a:cubicBezTo>
                  <a:pt x="23634" y="30632"/>
                  <a:pt x="24009" y="33603"/>
                  <a:pt x="24304" y="36547"/>
                </a:cubicBezTo>
                <a:cubicBezTo>
                  <a:pt x="24625" y="39491"/>
                  <a:pt x="24812" y="42409"/>
                  <a:pt x="25321" y="45273"/>
                </a:cubicBezTo>
                <a:cubicBezTo>
                  <a:pt x="24411" y="43934"/>
                  <a:pt x="23929" y="42221"/>
                  <a:pt x="23474" y="40696"/>
                </a:cubicBezTo>
                <a:cubicBezTo>
                  <a:pt x="23019" y="39090"/>
                  <a:pt x="22671" y="37457"/>
                  <a:pt x="22457" y="35771"/>
                </a:cubicBezTo>
                <a:cubicBezTo>
                  <a:pt x="21600" y="29775"/>
                  <a:pt x="21520" y="23753"/>
                  <a:pt x="20931" y="17731"/>
                </a:cubicBezTo>
                <a:cubicBezTo>
                  <a:pt x="20663" y="14787"/>
                  <a:pt x="20262" y="11842"/>
                  <a:pt x="19727" y="8952"/>
                </a:cubicBezTo>
                <a:cubicBezTo>
                  <a:pt x="19191" y="6168"/>
                  <a:pt x="18495" y="3384"/>
                  <a:pt x="18254" y="547"/>
                </a:cubicBezTo>
                <a:close/>
                <a:moveTo>
                  <a:pt x="24444" y="46945"/>
                </a:moveTo>
                <a:cubicBezTo>
                  <a:pt x="24540" y="46945"/>
                  <a:pt x="24654" y="47036"/>
                  <a:pt x="24785" y="47146"/>
                </a:cubicBezTo>
                <a:cubicBezTo>
                  <a:pt x="24651" y="47039"/>
                  <a:pt x="24518" y="46986"/>
                  <a:pt x="24384" y="46959"/>
                </a:cubicBezTo>
                <a:cubicBezTo>
                  <a:pt x="24403" y="46949"/>
                  <a:pt x="24423" y="46945"/>
                  <a:pt x="24444" y="46945"/>
                </a:cubicBezTo>
                <a:close/>
                <a:moveTo>
                  <a:pt x="1017" y="17410"/>
                </a:moveTo>
                <a:lnTo>
                  <a:pt x="1017" y="17410"/>
                </a:lnTo>
                <a:cubicBezTo>
                  <a:pt x="1553" y="17436"/>
                  <a:pt x="1874" y="18079"/>
                  <a:pt x="2115" y="18480"/>
                </a:cubicBezTo>
                <a:cubicBezTo>
                  <a:pt x="2516" y="19069"/>
                  <a:pt x="2891" y="19658"/>
                  <a:pt x="3319" y="20247"/>
                </a:cubicBezTo>
                <a:cubicBezTo>
                  <a:pt x="4149" y="21478"/>
                  <a:pt x="4979" y="22682"/>
                  <a:pt x="5782" y="23967"/>
                </a:cubicBezTo>
                <a:cubicBezTo>
                  <a:pt x="8619" y="28276"/>
                  <a:pt x="11135" y="32827"/>
                  <a:pt x="14454" y="36841"/>
                </a:cubicBezTo>
                <a:cubicBezTo>
                  <a:pt x="16060" y="38822"/>
                  <a:pt x="17799" y="40669"/>
                  <a:pt x="19512" y="42542"/>
                </a:cubicBezTo>
                <a:cubicBezTo>
                  <a:pt x="20396" y="43506"/>
                  <a:pt x="21306" y="44470"/>
                  <a:pt x="22243" y="45406"/>
                </a:cubicBezTo>
                <a:cubicBezTo>
                  <a:pt x="22751" y="45942"/>
                  <a:pt x="23340" y="46691"/>
                  <a:pt x="23875" y="47226"/>
                </a:cubicBezTo>
                <a:cubicBezTo>
                  <a:pt x="23822" y="47173"/>
                  <a:pt x="23795" y="47146"/>
                  <a:pt x="23715" y="47119"/>
                </a:cubicBezTo>
                <a:cubicBezTo>
                  <a:pt x="23447" y="46905"/>
                  <a:pt x="23153" y="46825"/>
                  <a:pt x="22885" y="46638"/>
                </a:cubicBezTo>
                <a:cubicBezTo>
                  <a:pt x="22269" y="46290"/>
                  <a:pt x="21707" y="45915"/>
                  <a:pt x="21145" y="45540"/>
                </a:cubicBezTo>
                <a:cubicBezTo>
                  <a:pt x="19994" y="44764"/>
                  <a:pt x="18870" y="44015"/>
                  <a:pt x="17799" y="43131"/>
                </a:cubicBezTo>
                <a:cubicBezTo>
                  <a:pt x="13811" y="39946"/>
                  <a:pt x="10519" y="35878"/>
                  <a:pt x="7923" y="31515"/>
                </a:cubicBezTo>
                <a:cubicBezTo>
                  <a:pt x="6558" y="29240"/>
                  <a:pt x="5353" y="26911"/>
                  <a:pt x="4203" y="24529"/>
                </a:cubicBezTo>
                <a:cubicBezTo>
                  <a:pt x="3105" y="22201"/>
                  <a:pt x="1874" y="19845"/>
                  <a:pt x="1017" y="17410"/>
                </a:cubicBezTo>
                <a:close/>
                <a:moveTo>
                  <a:pt x="25561" y="44577"/>
                </a:moveTo>
                <a:cubicBezTo>
                  <a:pt x="25883" y="45540"/>
                  <a:pt x="26204" y="46477"/>
                  <a:pt x="26525" y="47441"/>
                </a:cubicBezTo>
                <a:cubicBezTo>
                  <a:pt x="26231" y="47119"/>
                  <a:pt x="26097" y="46825"/>
                  <a:pt x="25990" y="46370"/>
                </a:cubicBezTo>
                <a:cubicBezTo>
                  <a:pt x="25883" y="46183"/>
                  <a:pt x="25722" y="45166"/>
                  <a:pt x="25561" y="44577"/>
                </a:cubicBezTo>
                <a:close/>
                <a:moveTo>
                  <a:pt x="18410" y="0"/>
                </a:moveTo>
                <a:cubicBezTo>
                  <a:pt x="17623" y="0"/>
                  <a:pt x="18022" y="2277"/>
                  <a:pt x="18174" y="2929"/>
                </a:cubicBezTo>
                <a:cubicBezTo>
                  <a:pt x="18469" y="4562"/>
                  <a:pt x="18790" y="6168"/>
                  <a:pt x="19138" y="7801"/>
                </a:cubicBezTo>
                <a:cubicBezTo>
                  <a:pt x="20476" y="14358"/>
                  <a:pt x="20904" y="21130"/>
                  <a:pt x="21386" y="27821"/>
                </a:cubicBezTo>
                <a:cubicBezTo>
                  <a:pt x="21600" y="31114"/>
                  <a:pt x="21868" y="34513"/>
                  <a:pt x="22483" y="37778"/>
                </a:cubicBezTo>
                <a:cubicBezTo>
                  <a:pt x="23099" y="41151"/>
                  <a:pt x="24411" y="44202"/>
                  <a:pt x="25909" y="47280"/>
                </a:cubicBezTo>
                <a:cubicBezTo>
                  <a:pt x="25294" y="47119"/>
                  <a:pt x="24651" y="46504"/>
                  <a:pt x="24116" y="46076"/>
                </a:cubicBezTo>
                <a:cubicBezTo>
                  <a:pt x="23581" y="45674"/>
                  <a:pt x="23046" y="45192"/>
                  <a:pt x="22537" y="44764"/>
                </a:cubicBezTo>
                <a:cubicBezTo>
                  <a:pt x="20422" y="42837"/>
                  <a:pt x="18736" y="40562"/>
                  <a:pt x="17425" y="38019"/>
                </a:cubicBezTo>
                <a:cubicBezTo>
                  <a:pt x="15953" y="35128"/>
                  <a:pt x="14855" y="32104"/>
                  <a:pt x="13276" y="29240"/>
                </a:cubicBezTo>
                <a:cubicBezTo>
                  <a:pt x="11831" y="26644"/>
                  <a:pt x="10011" y="24235"/>
                  <a:pt x="7789" y="22227"/>
                </a:cubicBezTo>
                <a:cubicBezTo>
                  <a:pt x="6558" y="21076"/>
                  <a:pt x="5246" y="20006"/>
                  <a:pt x="3988" y="18908"/>
                </a:cubicBezTo>
                <a:cubicBezTo>
                  <a:pt x="3556" y="18548"/>
                  <a:pt x="1378" y="16270"/>
                  <a:pt x="549" y="16270"/>
                </a:cubicBezTo>
                <a:cubicBezTo>
                  <a:pt x="454" y="16270"/>
                  <a:pt x="376" y="16300"/>
                  <a:pt x="321" y="16366"/>
                </a:cubicBezTo>
                <a:cubicBezTo>
                  <a:pt x="0" y="16767"/>
                  <a:pt x="562" y="17838"/>
                  <a:pt x="723" y="18213"/>
                </a:cubicBezTo>
                <a:cubicBezTo>
                  <a:pt x="1044" y="18935"/>
                  <a:pt x="1365" y="19685"/>
                  <a:pt x="1713" y="20407"/>
                </a:cubicBezTo>
                <a:cubicBezTo>
                  <a:pt x="2409" y="21960"/>
                  <a:pt x="3105" y="23539"/>
                  <a:pt x="3855" y="25038"/>
                </a:cubicBezTo>
                <a:cubicBezTo>
                  <a:pt x="5273" y="28036"/>
                  <a:pt x="6852" y="30980"/>
                  <a:pt x="8699" y="33763"/>
                </a:cubicBezTo>
                <a:cubicBezTo>
                  <a:pt x="12179" y="39063"/>
                  <a:pt x="16622" y="43345"/>
                  <a:pt x="22002" y="46691"/>
                </a:cubicBezTo>
                <a:cubicBezTo>
                  <a:pt x="24491" y="48217"/>
                  <a:pt x="27060" y="49662"/>
                  <a:pt x="29041" y="51857"/>
                </a:cubicBezTo>
                <a:cubicBezTo>
                  <a:pt x="29188" y="52053"/>
                  <a:pt x="29854" y="53061"/>
                  <a:pt x="30211" y="53061"/>
                </a:cubicBezTo>
                <a:cubicBezTo>
                  <a:pt x="30243" y="53061"/>
                  <a:pt x="30272" y="53052"/>
                  <a:pt x="30299" y="53035"/>
                </a:cubicBezTo>
                <a:cubicBezTo>
                  <a:pt x="30647" y="52794"/>
                  <a:pt x="29764" y="51857"/>
                  <a:pt x="29603" y="51643"/>
                </a:cubicBezTo>
                <a:cubicBezTo>
                  <a:pt x="28666" y="50331"/>
                  <a:pt x="27810" y="49020"/>
                  <a:pt x="27141" y="47548"/>
                </a:cubicBezTo>
                <a:cubicBezTo>
                  <a:pt x="26418" y="46049"/>
                  <a:pt x="25936" y="44470"/>
                  <a:pt x="25802" y="42837"/>
                </a:cubicBezTo>
                <a:cubicBezTo>
                  <a:pt x="25669" y="41231"/>
                  <a:pt x="25856" y="39598"/>
                  <a:pt x="26017" y="37992"/>
                </a:cubicBezTo>
                <a:cubicBezTo>
                  <a:pt x="26391" y="34700"/>
                  <a:pt x="26739" y="31435"/>
                  <a:pt x="26873" y="28116"/>
                </a:cubicBezTo>
                <a:cubicBezTo>
                  <a:pt x="27007" y="24877"/>
                  <a:pt x="26900" y="21585"/>
                  <a:pt x="26498" y="18373"/>
                </a:cubicBezTo>
                <a:cubicBezTo>
                  <a:pt x="26097" y="15027"/>
                  <a:pt x="25133" y="11708"/>
                  <a:pt x="23956" y="8604"/>
                </a:cubicBezTo>
                <a:cubicBezTo>
                  <a:pt x="23393" y="7132"/>
                  <a:pt x="22671" y="5686"/>
                  <a:pt x="21921" y="4321"/>
                </a:cubicBezTo>
                <a:cubicBezTo>
                  <a:pt x="21145" y="3010"/>
                  <a:pt x="20315" y="1404"/>
                  <a:pt x="19165" y="413"/>
                </a:cubicBezTo>
                <a:cubicBezTo>
                  <a:pt x="18838" y="122"/>
                  <a:pt x="18592" y="0"/>
                  <a:pt x="1841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0"/>
          <p:cNvSpPr txBox="1">
            <a:spLocks noGrp="1"/>
          </p:cNvSpPr>
          <p:nvPr>
            <p:ph type="title"/>
          </p:nvPr>
        </p:nvSpPr>
        <p:spPr>
          <a:xfrm>
            <a:off x="701600" y="627400"/>
            <a:ext cx="77292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dk1"/>
                </a:solidFill>
              </a:rPr>
              <a:t>Q4</a:t>
            </a:r>
            <a:br>
              <a:rPr lang="en" b="0" dirty="0">
                <a:solidFill>
                  <a:schemeClr val="dk1"/>
                </a:solidFill>
              </a:rPr>
            </a:br>
            <a:r>
              <a:rPr lang="en" b="0" dirty="0">
                <a:solidFill>
                  <a:schemeClr val="dk1"/>
                </a:solidFill>
              </a:rPr>
              <a:t>Question</a:t>
            </a:r>
            <a:br>
              <a:rPr lang="en" b="0" dirty="0">
                <a:solidFill>
                  <a:schemeClr val="dk1"/>
                </a:solidFill>
              </a:rPr>
            </a:br>
            <a:br>
              <a:rPr lang="en" b="0" dirty="0">
                <a:solidFill>
                  <a:schemeClr val="dk1"/>
                </a:solidFill>
              </a:rPr>
            </a:br>
            <a:r>
              <a:rPr lang="en" b="0" dirty="0">
                <a:solidFill>
                  <a:schemeClr val="dk1"/>
                </a:solidFill>
              </a:rPr>
              <a:t>How did one’s gender affect the price of clothing?</a:t>
            </a:r>
            <a:endParaRPr b="0" dirty="0">
              <a:solidFill>
                <a:schemeClr val="dk1"/>
              </a:solidFill>
            </a:endParaRPr>
          </a:p>
        </p:txBody>
      </p:sp>
      <p:sp>
        <p:nvSpPr>
          <p:cNvPr id="563" name="Google Shape;563;p60"/>
          <p:cNvSpPr txBox="1">
            <a:spLocks noGrp="1"/>
          </p:cNvSpPr>
          <p:nvPr>
            <p:ph type="subTitle" idx="4294967295"/>
          </p:nvPr>
        </p:nvSpPr>
        <p:spPr>
          <a:xfrm>
            <a:off x="6020975" y="2110200"/>
            <a:ext cx="2079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82" name="Google Shape;582;p60"/>
          <p:cNvSpPr/>
          <p:nvPr/>
        </p:nvSpPr>
        <p:spPr>
          <a:xfrm rot="-3469600" flipH="1">
            <a:off x="8324026" y="-203424"/>
            <a:ext cx="1201845" cy="2337253"/>
          </a:xfrm>
          <a:custGeom>
            <a:avLst/>
            <a:gdLst/>
            <a:ahLst/>
            <a:cxnLst/>
            <a:rect l="l" t="t" r="r" b="b"/>
            <a:pathLst>
              <a:path w="30916" h="60123" extrusionOk="0">
                <a:moveTo>
                  <a:pt x="12822" y="1446"/>
                </a:moveTo>
                <a:cubicBezTo>
                  <a:pt x="13009" y="4337"/>
                  <a:pt x="13544" y="7255"/>
                  <a:pt x="13892" y="10118"/>
                </a:cubicBezTo>
                <a:cubicBezTo>
                  <a:pt x="13973" y="12099"/>
                  <a:pt x="13946" y="14080"/>
                  <a:pt x="13946" y="16034"/>
                </a:cubicBezTo>
                <a:cubicBezTo>
                  <a:pt x="13651" y="14508"/>
                  <a:pt x="13357" y="12982"/>
                  <a:pt x="13116" y="11430"/>
                </a:cubicBezTo>
                <a:cubicBezTo>
                  <a:pt x="12581" y="8111"/>
                  <a:pt x="12634" y="4792"/>
                  <a:pt x="12768" y="1446"/>
                </a:cubicBezTo>
                <a:close/>
                <a:moveTo>
                  <a:pt x="13491" y="3614"/>
                </a:moveTo>
                <a:lnTo>
                  <a:pt x="13491" y="3614"/>
                </a:lnTo>
                <a:cubicBezTo>
                  <a:pt x="14080" y="5782"/>
                  <a:pt x="14615" y="7977"/>
                  <a:pt x="14829" y="10226"/>
                </a:cubicBezTo>
                <a:cubicBezTo>
                  <a:pt x="14990" y="12260"/>
                  <a:pt x="14642" y="14267"/>
                  <a:pt x="14347" y="16328"/>
                </a:cubicBezTo>
                <a:cubicBezTo>
                  <a:pt x="14294" y="14000"/>
                  <a:pt x="14294" y="11698"/>
                  <a:pt x="14080" y="9423"/>
                </a:cubicBezTo>
                <a:cubicBezTo>
                  <a:pt x="14053" y="7522"/>
                  <a:pt x="13812" y="5542"/>
                  <a:pt x="13491" y="3614"/>
                </a:cubicBezTo>
                <a:close/>
                <a:moveTo>
                  <a:pt x="12500" y="1687"/>
                </a:moveTo>
                <a:lnTo>
                  <a:pt x="12500" y="1687"/>
                </a:lnTo>
                <a:cubicBezTo>
                  <a:pt x="12099" y="7148"/>
                  <a:pt x="12500" y="12822"/>
                  <a:pt x="13651" y="18255"/>
                </a:cubicBezTo>
                <a:cubicBezTo>
                  <a:pt x="11938" y="12822"/>
                  <a:pt x="9824" y="7522"/>
                  <a:pt x="12420" y="1901"/>
                </a:cubicBezTo>
                <a:lnTo>
                  <a:pt x="12500" y="1687"/>
                </a:lnTo>
                <a:close/>
                <a:moveTo>
                  <a:pt x="13089" y="1446"/>
                </a:moveTo>
                <a:cubicBezTo>
                  <a:pt x="13919" y="1821"/>
                  <a:pt x="14856" y="4685"/>
                  <a:pt x="15043" y="5167"/>
                </a:cubicBezTo>
                <a:cubicBezTo>
                  <a:pt x="16087" y="7629"/>
                  <a:pt x="16489" y="10038"/>
                  <a:pt x="16060" y="12634"/>
                </a:cubicBezTo>
                <a:cubicBezTo>
                  <a:pt x="15686" y="14749"/>
                  <a:pt x="14856" y="16676"/>
                  <a:pt x="14428" y="18737"/>
                </a:cubicBezTo>
                <a:lnTo>
                  <a:pt x="14428" y="18630"/>
                </a:lnTo>
                <a:cubicBezTo>
                  <a:pt x="15766" y="12822"/>
                  <a:pt x="15284" y="7094"/>
                  <a:pt x="13089" y="1527"/>
                </a:cubicBezTo>
                <a:lnTo>
                  <a:pt x="13089" y="1446"/>
                </a:lnTo>
                <a:close/>
                <a:moveTo>
                  <a:pt x="1259" y="15150"/>
                </a:moveTo>
                <a:cubicBezTo>
                  <a:pt x="3373" y="15927"/>
                  <a:pt x="5889" y="18416"/>
                  <a:pt x="7629" y="19701"/>
                </a:cubicBezTo>
                <a:cubicBezTo>
                  <a:pt x="8941" y="20664"/>
                  <a:pt x="10172" y="21815"/>
                  <a:pt x="11296" y="23073"/>
                </a:cubicBezTo>
                <a:cubicBezTo>
                  <a:pt x="7950" y="20477"/>
                  <a:pt x="4069" y="18469"/>
                  <a:pt x="1259" y="15150"/>
                </a:cubicBezTo>
                <a:close/>
                <a:moveTo>
                  <a:pt x="2142" y="15124"/>
                </a:moveTo>
                <a:lnTo>
                  <a:pt x="2142" y="15124"/>
                </a:lnTo>
                <a:cubicBezTo>
                  <a:pt x="4150" y="16007"/>
                  <a:pt x="5996" y="16810"/>
                  <a:pt x="7870" y="18228"/>
                </a:cubicBezTo>
                <a:cubicBezTo>
                  <a:pt x="9770" y="19674"/>
                  <a:pt x="11162" y="21628"/>
                  <a:pt x="12367" y="23689"/>
                </a:cubicBezTo>
                <a:cubicBezTo>
                  <a:pt x="10975" y="22083"/>
                  <a:pt x="9342" y="20611"/>
                  <a:pt x="7870" y="19406"/>
                </a:cubicBezTo>
                <a:cubicBezTo>
                  <a:pt x="6532" y="18282"/>
                  <a:pt x="4979" y="17426"/>
                  <a:pt x="3668" y="16275"/>
                </a:cubicBezTo>
                <a:cubicBezTo>
                  <a:pt x="3213" y="15846"/>
                  <a:pt x="2704" y="15418"/>
                  <a:pt x="2142" y="15124"/>
                </a:cubicBezTo>
                <a:close/>
                <a:moveTo>
                  <a:pt x="1660" y="14669"/>
                </a:moveTo>
                <a:cubicBezTo>
                  <a:pt x="2463" y="14669"/>
                  <a:pt x="3240" y="14856"/>
                  <a:pt x="4016" y="15017"/>
                </a:cubicBezTo>
                <a:cubicBezTo>
                  <a:pt x="5889" y="15418"/>
                  <a:pt x="7522" y="16596"/>
                  <a:pt x="8941" y="17827"/>
                </a:cubicBezTo>
                <a:cubicBezTo>
                  <a:pt x="11242" y="19861"/>
                  <a:pt x="12474" y="22565"/>
                  <a:pt x="13758" y="25295"/>
                </a:cubicBezTo>
                <a:cubicBezTo>
                  <a:pt x="13678" y="25188"/>
                  <a:pt x="13571" y="25080"/>
                  <a:pt x="13491" y="24973"/>
                </a:cubicBezTo>
                <a:cubicBezTo>
                  <a:pt x="12554" y="22779"/>
                  <a:pt x="11028" y="20878"/>
                  <a:pt x="9396" y="19165"/>
                </a:cubicBezTo>
                <a:cubicBezTo>
                  <a:pt x="7094" y="16756"/>
                  <a:pt x="4578" y="15846"/>
                  <a:pt x="1660" y="14669"/>
                </a:cubicBezTo>
                <a:close/>
                <a:moveTo>
                  <a:pt x="697" y="14910"/>
                </a:moveTo>
                <a:lnTo>
                  <a:pt x="697" y="14910"/>
                </a:lnTo>
                <a:cubicBezTo>
                  <a:pt x="2062" y="17078"/>
                  <a:pt x="4176" y="18523"/>
                  <a:pt x="6184" y="20049"/>
                </a:cubicBezTo>
                <a:cubicBezTo>
                  <a:pt x="8405" y="21762"/>
                  <a:pt x="10680" y="23341"/>
                  <a:pt x="12902" y="25000"/>
                </a:cubicBezTo>
                <a:cubicBezTo>
                  <a:pt x="13036" y="25188"/>
                  <a:pt x="13143" y="25321"/>
                  <a:pt x="13277" y="25482"/>
                </a:cubicBezTo>
                <a:cubicBezTo>
                  <a:pt x="13223" y="25428"/>
                  <a:pt x="13116" y="25348"/>
                  <a:pt x="13036" y="25321"/>
                </a:cubicBezTo>
                <a:cubicBezTo>
                  <a:pt x="12286" y="24786"/>
                  <a:pt x="9931" y="24893"/>
                  <a:pt x="9235" y="24625"/>
                </a:cubicBezTo>
                <a:cubicBezTo>
                  <a:pt x="6077" y="23394"/>
                  <a:pt x="3373" y="20102"/>
                  <a:pt x="1580" y="17372"/>
                </a:cubicBezTo>
                <a:lnTo>
                  <a:pt x="1580" y="17372"/>
                </a:lnTo>
                <a:cubicBezTo>
                  <a:pt x="1581" y="17374"/>
                  <a:pt x="1581" y="17374"/>
                  <a:pt x="1580" y="17374"/>
                </a:cubicBezTo>
                <a:cubicBezTo>
                  <a:pt x="1556" y="17374"/>
                  <a:pt x="382" y="15565"/>
                  <a:pt x="697" y="14910"/>
                </a:cubicBezTo>
                <a:close/>
                <a:moveTo>
                  <a:pt x="21065" y="17131"/>
                </a:moveTo>
                <a:cubicBezTo>
                  <a:pt x="20932" y="18550"/>
                  <a:pt x="20584" y="19941"/>
                  <a:pt x="20209" y="21440"/>
                </a:cubicBezTo>
                <a:cubicBezTo>
                  <a:pt x="19647" y="23903"/>
                  <a:pt x="19192" y="26446"/>
                  <a:pt x="18764" y="28961"/>
                </a:cubicBezTo>
                <a:cubicBezTo>
                  <a:pt x="18764" y="29122"/>
                  <a:pt x="18737" y="29309"/>
                  <a:pt x="18710" y="29470"/>
                </a:cubicBezTo>
                <a:cubicBezTo>
                  <a:pt x="18978" y="25188"/>
                  <a:pt x="20102" y="21226"/>
                  <a:pt x="21065" y="17131"/>
                </a:cubicBezTo>
                <a:close/>
                <a:moveTo>
                  <a:pt x="11644" y="29176"/>
                </a:moveTo>
                <a:cubicBezTo>
                  <a:pt x="11644" y="29202"/>
                  <a:pt x="11644" y="29256"/>
                  <a:pt x="11671" y="29309"/>
                </a:cubicBezTo>
                <a:cubicBezTo>
                  <a:pt x="11778" y="29363"/>
                  <a:pt x="11831" y="29470"/>
                  <a:pt x="11912" y="29577"/>
                </a:cubicBezTo>
                <a:cubicBezTo>
                  <a:pt x="11885" y="29577"/>
                  <a:pt x="11885" y="29604"/>
                  <a:pt x="11831" y="29604"/>
                </a:cubicBezTo>
                <a:cubicBezTo>
                  <a:pt x="11778" y="29657"/>
                  <a:pt x="11751" y="29764"/>
                  <a:pt x="11671" y="29845"/>
                </a:cubicBezTo>
                <a:cubicBezTo>
                  <a:pt x="11650" y="29876"/>
                  <a:pt x="11620" y="29891"/>
                  <a:pt x="11586" y="29891"/>
                </a:cubicBezTo>
                <a:cubicBezTo>
                  <a:pt x="11533" y="29891"/>
                  <a:pt x="11468" y="29856"/>
                  <a:pt x="11403" y="29791"/>
                </a:cubicBezTo>
                <a:cubicBezTo>
                  <a:pt x="11403" y="29738"/>
                  <a:pt x="11350" y="29711"/>
                  <a:pt x="11296" y="29657"/>
                </a:cubicBezTo>
                <a:lnTo>
                  <a:pt x="11216" y="29577"/>
                </a:lnTo>
                <a:cubicBezTo>
                  <a:pt x="11216" y="29524"/>
                  <a:pt x="11162" y="29524"/>
                  <a:pt x="11135" y="29524"/>
                </a:cubicBezTo>
                <a:cubicBezTo>
                  <a:pt x="11162" y="29443"/>
                  <a:pt x="11216" y="29336"/>
                  <a:pt x="11296" y="29256"/>
                </a:cubicBezTo>
                <a:cubicBezTo>
                  <a:pt x="11403" y="29202"/>
                  <a:pt x="11537" y="29176"/>
                  <a:pt x="11644" y="29176"/>
                </a:cubicBezTo>
                <a:close/>
                <a:moveTo>
                  <a:pt x="21681" y="14508"/>
                </a:moveTo>
                <a:cubicBezTo>
                  <a:pt x="24090" y="16489"/>
                  <a:pt x="23207" y="22565"/>
                  <a:pt x="22377" y="24759"/>
                </a:cubicBezTo>
                <a:cubicBezTo>
                  <a:pt x="21601" y="26767"/>
                  <a:pt x="20263" y="28533"/>
                  <a:pt x="19326" y="30434"/>
                </a:cubicBezTo>
                <a:cubicBezTo>
                  <a:pt x="20851" y="25188"/>
                  <a:pt x="23581" y="20396"/>
                  <a:pt x="21547" y="14990"/>
                </a:cubicBezTo>
                <a:cubicBezTo>
                  <a:pt x="21601" y="14856"/>
                  <a:pt x="21654" y="14669"/>
                  <a:pt x="21681" y="14508"/>
                </a:cubicBezTo>
                <a:close/>
                <a:moveTo>
                  <a:pt x="21681" y="16917"/>
                </a:moveTo>
                <a:cubicBezTo>
                  <a:pt x="22511" y="21654"/>
                  <a:pt x="20316" y="25857"/>
                  <a:pt x="19005" y="30594"/>
                </a:cubicBezTo>
                <a:cubicBezTo>
                  <a:pt x="19165" y="29015"/>
                  <a:pt x="19433" y="27489"/>
                  <a:pt x="19727" y="25883"/>
                </a:cubicBezTo>
                <a:cubicBezTo>
                  <a:pt x="20209" y="23475"/>
                  <a:pt x="20718" y="21066"/>
                  <a:pt x="21333" y="18683"/>
                </a:cubicBezTo>
                <a:cubicBezTo>
                  <a:pt x="21520" y="18095"/>
                  <a:pt x="21654" y="17479"/>
                  <a:pt x="21681" y="16917"/>
                </a:cubicBezTo>
                <a:close/>
                <a:moveTo>
                  <a:pt x="12233" y="30112"/>
                </a:moveTo>
                <a:cubicBezTo>
                  <a:pt x="12286" y="30139"/>
                  <a:pt x="12286" y="30166"/>
                  <a:pt x="12313" y="30246"/>
                </a:cubicBezTo>
                <a:cubicBezTo>
                  <a:pt x="12233" y="30273"/>
                  <a:pt x="12179" y="30380"/>
                  <a:pt x="12153" y="30460"/>
                </a:cubicBezTo>
                <a:cubicBezTo>
                  <a:pt x="12072" y="30567"/>
                  <a:pt x="12072" y="30648"/>
                  <a:pt x="11965" y="30648"/>
                </a:cubicBezTo>
                <a:cubicBezTo>
                  <a:pt x="11831" y="30594"/>
                  <a:pt x="11751" y="30541"/>
                  <a:pt x="11671" y="30407"/>
                </a:cubicBezTo>
                <a:lnTo>
                  <a:pt x="11751" y="30407"/>
                </a:lnTo>
                <a:cubicBezTo>
                  <a:pt x="11938" y="30407"/>
                  <a:pt x="12153" y="30273"/>
                  <a:pt x="12233" y="30112"/>
                </a:cubicBezTo>
                <a:close/>
                <a:moveTo>
                  <a:pt x="26151" y="28694"/>
                </a:moveTo>
                <a:lnTo>
                  <a:pt x="26151" y="28694"/>
                </a:lnTo>
                <a:cubicBezTo>
                  <a:pt x="26124" y="29069"/>
                  <a:pt x="26071" y="29443"/>
                  <a:pt x="25964" y="29791"/>
                </a:cubicBezTo>
                <a:cubicBezTo>
                  <a:pt x="25803" y="30434"/>
                  <a:pt x="25535" y="31076"/>
                  <a:pt x="25161" y="31665"/>
                </a:cubicBezTo>
                <a:cubicBezTo>
                  <a:pt x="25482" y="30701"/>
                  <a:pt x="25830" y="29711"/>
                  <a:pt x="26151" y="28694"/>
                </a:cubicBezTo>
                <a:close/>
                <a:moveTo>
                  <a:pt x="21065" y="14856"/>
                </a:moveTo>
                <a:cubicBezTo>
                  <a:pt x="21119" y="15043"/>
                  <a:pt x="21119" y="15204"/>
                  <a:pt x="21119" y="15391"/>
                </a:cubicBezTo>
                <a:cubicBezTo>
                  <a:pt x="19379" y="20557"/>
                  <a:pt x="18068" y="26285"/>
                  <a:pt x="18389" y="31745"/>
                </a:cubicBezTo>
                <a:cubicBezTo>
                  <a:pt x="18389" y="31879"/>
                  <a:pt x="18362" y="31986"/>
                  <a:pt x="18362" y="32120"/>
                </a:cubicBezTo>
                <a:cubicBezTo>
                  <a:pt x="17318" y="28239"/>
                  <a:pt x="17452" y="24518"/>
                  <a:pt x="18523" y="20611"/>
                </a:cubicBezTo>
                <a:cubicBezTo>
                  <a:pt x="19005" y="18951"/>
                  <a:pt x="19540" y="17559"/>
                  <a:pt x="20450" y="16114"/>
                </a:cubicBezTo>
                <a:cubicBezTo>
                  <a:pt x="20718" y="15686"/>
                  <a:pt x="20932" y="15257"/>
                  <a:pt x="21065" y="14856"/>
                </a:cubicBezTo>
                <a:close/>
                <a:moveTo>
                  <a:pt x="30915" y="32387"/>
                </a:moveTo>
                <a:lnTo>
                  <a:pt x="30915" y="32387"/>
                </a:lnTo>
                <a:cubicBezTo>
                  <a:pt x="30913" y="32388"/>
                  <a:pt x="30911" y="32389"/>
                  <a:pt x="30909" y="32390"/>
                </a:cubicBezTo>
                <a:lnTo>
                  <a:pt x="30909" y="32390"/>
                </a:lnTo>
                <a:cubicBezTo>
                  <a:pt x="30911" y="32390"/>
                  <a:pt x="30913" y="32389"/>
                  <a:pt x="30915" y="32387"/>
                </a:cubicBezTo>
                <a:close/>
                <a:moveTo>
                  <a:pt x="27409" y="25241"/>
                </a:moveTo>
                <a:cubicBezTo>
                  <a:pt x="27891" y="26205"/>
                  <a:pt x="28399" y="26847"/>
                  <a:pt x="28239" y="28025"/>
                </a:cubicBezTo>
                <a:cubicBezTo>
                  <a:pt x="28078" y="29202"/>
                  <a:pt x="27275" y="30300"/>
                  <a:pt x="26606" y="31237"/>
                </a:cubicBezTo>
                <a:cubicBezTo>
                  <a:pt x="26365" y="31531"/>
                  <a:pt x="26124" y="31879"/>
                  <a:pt x="25883" y="32173"/>
                </a:cubicBezTo>
                <a:cubicBezTo>
                  <a:pt x="27007" y="30273"/>
                  <a:pt x="28025" y="28239"/>
                  <a:pt x="27222" y="26312"/>
                </a:cubicBezTo>
                <a:cubicBezTo>
                  <a:pt x="27211" y="26280"/>
                  <a:pt x="27180" y="26265"/>
                  <a:pt x="27146" y="26265"/>
                </a:cubicBezTo>
                <a:cubicBezTo>
                  <a:pt x="27093" y="26265"/>
                  <a:pt x="27034" y="26300"/>
                  <a:pt x="27034" y="26365"/>
                </a:cubicBezTo>
                <a:cubicBezTo>
                  <a:pt x="27088" y="28159"/>
                  <a:pt x="26874" y="29497"/>
                  <a:pt x="26017" y="31103"/>
                </a:cubicBezTo>
                <a:cubicBezTo>
                  <a:pt x="25535" y="32040"/>
                  <a:pt x="25000" y="32950"/>
                  <a:pt x="24545" y="33913"/>
                </a:cubicBezTo>
                <a:cubicBezTo>
                  <a:pt x="24732" y="33378"/>
                  <a:pt x="24866" y="32816"/>
                  <a:pt x="25027" y="32254"/>
                </a:cubicBezTo>
                <a:cubicBezTo>
                  <a:pt x="26071" y="30942"/>
                  <a:pt x="26793" y="29202"/>
                  <a:pt x="26552" y="27516"/>
                </a:cubicBezTo>
                <a:cubicBezTo>
                  <a:pt x="26820" y="26793"/>
                  <a:pt x="27088" y="26017"/>
                  <a:pt x="27409" y="25241"/>
                </a:cubicBezTo>
                <a:close/>
                <a:moveTo>
                  <a:pt x="3079" y="30032"/>
                </a:moveTo>
                <a:lnTo>
                  <a:pt x="3079" y="30032"/>
                </a:lnTo>
                <a:cubicBezTo>
                  <a:pt x="5220" y="31370"/>
                  <a:pt x="7415" y="32655"/>
                  <a:pt x="9556" y="34020"/>
                </a:cubicBezTo>
                <a:cubicBezTo>
                  <a:pt x="10895" y="34877"/>
                  <a:pt x="12179" y="35867"/>
                  <a:pt x="13491" y="36831"/>
                </a:cubicBezTo>
                <a:cubicBezTo>
                  <a:pt x="13303" y="36724"/>
                  <a:pt x="13143" y="36616"/>
                  <a:pt x="12982" y="36483"/>
                </a:cubicBezTo>
                <a:cubicBezTo>
                  <a:pt x="9637" y="34395"/>
                  <a:pt x="6344" y="32200"/>
                  <a:pt x="3079" y="30032"/>
                </a:cubicBezTo>
                <a:close/>
                <a:moveTo>
                  <a:pt x="29497" y="33190"/>
                </a:moveTo>
                <a:cubicBezTo>
                  <a:pt x="28105" y="34930"/>
                  <a:pt x="26793" y="36563"/>
                  <a:pt x="24572" y="37286"/>
                </a:cubicBezTo>
                <a:cubicBezTo>
                  <a:pt x="24732" y="37018"/>
                  <a:pt x="24893" y="36804"/>
                  <a:pt x="25054" y="36536"/>
                </a:cubicBezTo>
                <a:cubicBezTo>
                  <a:pt x="26258" y="36028"/>
                  <a:pt x="27355" y="35064"/>
                  <a:pt x="28025" y="33940"/>
                </a:cubicBezTo>
                <a:lnTo>
                  <a:pt x="28025" y="33913"/>
                </a:lnTo>
                <a:cubicBezTo>
                  <a:pt x="28506" y="33645"/>
                  <a:pt x="29015" y="33405"/>
                  <a:pt x="29497" y="33190"/>
                </a:cubicBezTo>
                <a:close/>
                <a:moveTo>
                  <a:pt x="30005" y="32869"/>
                </a:moveTo>
                <a:lnTo>
                  <a:pt x="30005" y="32869"/>
                </a:lnTo>
                <a:cubicBezTo>
                  <a:pt x="29630" y="34850"/>
                  <a:pt x="28881" y="36857"/>
                  <a:pt x="26606" y="37232"/>
                </a:cubicBezTo>
                <a:cubicBezTo>
                  <a:pt x="26097" y="37286"/>
                  <a:pt x="25616" y="37286"/>
                  <a:pt x="25161" y="37339"/>
                </a:cubicBezTo>
                <a:cubicBezTo>
                  <a:pt x="27088" y="36616"/>
                  <a:pt x="29229" y="35091"/>
                  <a:pt x="29764" y="33083"/>
                </a:cubicBezTo>
                <a:lnTo>
                  <a:pt x="29764" y="33003"/>
                </a:lnTo>
                <a:cubicBezTo>
                  <a:pt x="29845" y="32976"/>
                  <a:pt x="29952" y="32950"/>
                  <a:pt x="30005" y="32869"/>
                </a:cubicBezTo>
                <a:close/>
                <a:moveTo>
                  <a:pt x="3454" y="30005"/>
                </a:moveTo>
                <a:cubicBezTo>
                  <a:pt x="6130" y="30005"/>
                  <a:pt x="9342" y="32280"/>
                  <a:pt x="11376" y="33645"/>
                </a:cubicBezTo>
                <a:cubicBezTo>
                  <a:pt x="12902" y="34689"/>
                  <a:pt x="14053" y="36135"/>
                  <a:pt x="15177" y="37553"/>
                </a:cubicBezTo>
                <a:cubicBezTo>
                  <a:pt x="11885" y="34475"/>
                  <a:pt x="7388" y="32066"/>
                  <a:pt x="3454" y="30005"/>
                </a:cubicBezTo>
                <a:close/>
                <a:moveTo>
                  <a:pt x="2731" y="30112"/>
                </a:moveTo>
                <a:lnTo>
                  <a:pt x="2731" y="30112"/>
                </a:lnTo>
                <a:cubicBezTo>
                  <a:pt x="5086" y="32468"/>
                  <a:pt x="8325" y="34154"/>
                  <a:pt x="11135" y="35894"/>
                </a:cubicBezTo>
                <a:cubicBezTo>
                  <a:pt x="13036" y="37071"/>
                  <a:pt x="14829" y="38303"/>
                  <a:pt x="16489" y="39641"/>
                </a:cubicBezTo>
                <a:cubicBezTo>
                  <a:pt x="15097" y="38999"/>
                  <a:pt x="13571" y="38597"/>
                  <a:pt x="12153" y="38035"/>
                </a:cubicBezTo>
                <a:cubicBezTo>
                  <a:pt x="8432" y="36563"/>
                  <a:pt x="5060" y="33324"/>
                  <a:pt x="2731" y="30166"/>
                </a:cubicBezTo>
                <a:cubicBezTo>
                  <a:pt x="2785" y="30139"/>
                  <a:pt x="2731" y="30139"/>
                  <a:pt x="2731" y="30112"/>
                </a:cubicBezTo>
                <a:close/>
                <a:moveTo>
                  <a:pt x="2597" y="30380"/>
                </a:moveTo>
                <a:lnTo>
                  <a:pt x="2597" y="30380"/>
                </a:lnTo>
                <a:cubicBezTo>
                  <a:pt x="4310" y="33110"/>
                  <a:pt x="6853" y="35332"/>
                  <a:pt x="9610" y="37018"/>
                </a:cubicBezTo>
                <a:cubicBezTo>
                  <a:pt x="12045" y="38570"/>
                  <a:pt x="14829" y="39239"/>
                  <a:pt x="17372" y="40497"/>
                </a:cubicBezTo>
                <a:cubicBezTo>
                  <a:pt x="14187" y="39480"/>
                  <a:pt x="10734" y="39775"/>
                  <a:pt x="7870" y="37687"/>
                </a:cubicBezTo>
                <a:cubicBezTo>
                  <a:pt x="6077" y="36402"/>
                  <a:pt x="1446" y="32976"/>
                  <a:pt x="2597" y="30380"/>
                </a:cubicBezTo>
                <a:close/>
                <a:moveTo>
                  <a:pt x="26419" y="41167"/>
                </a:moveTo>
                <a:cubicBezTo>
                  <a:pt x="26526" y="41167"/>
                  <a:pt x="26633" y="41220"/>
                  <a:pt x="26767" y="41247"/>
                </a:cubicBezTo>
                <a:cubicBezTo>
                  <a:pt x="26927" y="41274"/>
                  <a:pt x="27168" y="41408"/>
                  <a:pt x="27329" y="41541"/>
                </a:cubicBezTo>
                <a:cubicBezTo>
                  <a:pt x="27677" y="41809"/>
                  <a:pt x="27810" y="42103"/>
                  <a:pt x="27489" y="42451"/>
                </a:cubicBezTo>
                <a:lnTo>
                  <a:pt x="27436" y="42505"/>
                </a:lnTo>
                <a:cubicBezTo>
                  <a:pt x="27302" y="42318"/>
                  <a:pt x="27088" y="42210"/>
                  <a:pt x="26927" y="42050"/>
                </a:cubicBezTo>
                <a:cubicBezTo>
                  <a:pt x="26659" y="41809"/>
                  <a:pt x="26419" y="41541"/>
                  <a:pt x="26258" y="41220"/>
                </a:cubicBezTo>
                <a:cubicBezTo>
                  <a:pt x="26204" y="41220"/>
                  <a:pt x="26204" y="41220"/>
                  <a:pt x="26231" y="41167"/>
                </a:cubicBezTo>
                <a:close/>
                <a:moveTo>
                  <a:pt x="25535" y="41809"/>
                </a:moveTo>
                <a:lnTo>
                  <a:pt x="25535" y="41809"/>
                </a:lnTo>
                <a:cubicBezTo>
                  <a:pt x="25589" y="42023"/>
                  <a:pt x="25696" y="42103"/>
                  <a:pt x="25830" y="42237"/>
                </a:cubicBezTo>
                <a:cubicBezTo>
                  <a:pt x="25857" y="42451"/>
                  <a:pt x="25937" y="42612"/>
                  <a:pt x="26017" y="42773"/>
                </a:cubicBezTo>
                <a:cubicBezTo>
                  <a:pt x="26017" y="42773"/>
                  <a:pt x="26017" y="42826"/>
                  <a:pt x="25990" y="42826"/>
                </a:cubicBezTo>
                <a:cubicBezTo>
                  <a:pt x="25937" y="42773"/>
                  <a:pt x="25857" y="42746"/>
                  <a:pt x="25803" y="42692"/>
                </a:cubicBezTo>
                <a:cubicBezTo>
                  <a:pt x="25455" y="42425"/>
                  <a:pt x="25428" y="42103"/>
                  <a:pt x="25535" y="41809"/>
                </a:cubicBezTo>
                <a:close/>
                <a:moveTo>
                  <a:pt x="12386" y="44772"/>
                </a:moveTo>
                <a:cubicBezTo>
                  <a:pt x="15527" y="44772"/>
                  <a:pt x="17965" y="46194"/>
                  <a:pt x="20477" y="47912"/>
                </a:cubicBezTo>
                <a:cubicBezTo>
                  <a:pt x="18496" y="47055"/>
                  <a:pt x="16355" y="46600"/>
                  <a:pt x="14240" y="46225"/>
                </a:cubicBezTo>
                <a:cubicBezTo>
                  <a:pt x="12794" y="45976"/>
                  <a:pt x="11090" y="45706"/>
                  <a:pt x="9420" y="45706"/>
                </a:cubicBezTo>
                <a:cubicBezTo>
                  <a:pt x="7688" y="45706"/>
                  <a:pt x="5993" y="45995"/>
                  <a:pt x="4658" y="46894"/>
                </a:cubicBezTo>
                <a:cubicBezTo>
                  <a:pt x="5916" y="45449"/>
                  <a:pt x="10975" y="44834"/>
                  <a:pt x="11965" y="44780"/>
                </a:cubicBezTo>
                <a:cubicBezTo>
                  <a:pt x="12107" y="44774"/>
                  <a:pt x="12247" y="44772"/>
                  <a:pt x="12386" y="44772"/>
                </a:cubicBezTo>
                <a:close/>
                <a:moveTo>
                  <a:pt x="10674" y="46061"/>
                </a:moveTo>
                <a:cubicBezTo>
                  <a:pt x="13989" y="46061"/>
                  <a:pt x="17548" y="46965"/>
                  <a:pt x="20477" y="48340"/>
                </a:cubicBezTo>
                <a:cubicBezTo>
                  <a:pt x="17227" y="47381"/>
                  <a:pt x="13636" y="46976"/>
                  <a:pt x="10117" y="46976"/>
                </a:cubicBezTo>
                <a:cubicBezTo>
                  <a:pt x="8332" y="46976"/>
                  <a:pt x="6566" y="47080"/>
                  <a:pt x="4872" y="47269"/>
                </a:cubicBezTo>
                <a:cubicBezTo>
                  <a:pt x="6558" y="46427"/>
                  <a:pt x="8566" y="46061"/>
                  <a:pt x="10674" y="46061"/>
                </a:cubicBezTo>
                <a:close/>
                <a:moveTo>
                  <a:pt x="5720" y="47479"/>
                </a:moveTo>
                <a:cubicBezTo>
                  <a:pt x="10588" y="47479"/>
                  <a:pt x="15199" y="47896"/>
                  <a:pt x="20048" y="48527"/>
                </a:cubicBezTo>
                <a:cubicBezTo>
                  <a:pt x="19968" y="48527"/>
                  <a:pt x="19915" y="48581"/>
                  <a:pt x="19861" y="48581"/>
                </a:cubicBezTo>
                <a:cubicBezTo>
                  <a:pt x="17666" y="48313"/>
                  <a:pt x="15445" y="48126"/>
                  <a:pt x="13250" y="48045"/>
                </a:cubicBezTo>
                <a:cubicBezTo>
                  <a:pt x="12873" y="48028"/>
                  <a:pt x="12497" y="48021"/>
                  <a:pt x="12121" y="48021"/>
                </a:cubicBezTo>
                <a:cubicBezTo>
                  <a:pt x="11131" y="48021"/>
                  <a:pt x="10145" y="48066"/>
                  <a:pt x="9164" y="48066"/>
                </a:cubicBezTo>
                <a:cubicBezTo>
                  <a:pt x="7713" y="48066"/>
                  <a:pt x="6272" y="47968"/>
                  <a:pt x="4845" y="47483"/>
                </a:cubicBezTo>
                <a:cubicBezTo>
                  <a:pt x="5138" y="47480"/>
                  <a:pt x="5430" y="47479"/>
                  <a:pt x="5720" y="47479"/>
                </a:cubicBezTo>
                <a:close/>
                <a:moveTo>
                  <a:pt x="4658" y="47724"/>
                </a:moveTo>
                <a:lnTo>
                  <a:pt x="4658" y="47724"/>
                </a:lnTo>
                <a:cubicBezTo>
                  <a:pt x="6102" y="48334"/>
                  <a:pt x="7608" y="48481"/>
                  <a:pt x="9151" y="48481"/>
                </a:cubicBezTo>
                <a:cubicBezTo>
                  <a:pt x="9640" y="48481"/>
                  <a:pt x="10132" y="48466"/>
                  <a:pt x="10627" y="48447"/>
                </a:cubicBezTo>
                <a:cubicBezTo>
                  <a:pt x="10945" y="48435"/>
                  <a:pt x="11263" y="48429"/>
                  <a:pt x="11580" y="48429"/>
                </a:cubicBezTo>
                <a:cubicBezTo>
                  <a:pt x="14009" y="48429"/>
                  <a:pt x="16405" y="48757"/>
                  <a:pt x="18844" y="48875"/>
                </a:cubicBezTo>
                <a:cubicBezTo>
                  <a:pt x="18764" y="48902"/>
                  <a:pt x="18657" y="48929"/>
                  <a:pt x="18523" y="49009"/>
                </a:cubicBezTo>
                <a:cubicBezTo>
                  <a:pt x="17445" y="49434"/>
                  <a:pt x="16360" y="49589"/>
                  <a:pt x="15264" y="49589"/>
                </a:cubicBezTo>
                <a:cubicBezTo>
                  <a:pt x="14290" y="49589"/>
                  <a:pt x="13308" y="49467"/>
                  <a:pt x="12313" y="49303"/>
                </a:cubicBezTo>
                <a:cubicBezTo>
                  <a:pt x="10038" y="48982"/>
                  <a:pt x="6318" y="49571"/>
                  <a:pt x="4658" y="47724"/>
                </a:cubicBezTo>
                <a:close/>
                <a:moveTo>
                  <a:pt x="13072" y="1"/>
                </a:moveTo>
                <a:cubicBezTo>
                  <a:pt x="13019" y="1"/>
                  <a:pt x="12967" y="24"/>
                  <a:pt x="12929" y="81"/>
                </a:cubicBezTo>
                <a:cubicBezTo>
                  <a:pt x="8887" y="6371"/>
                  <a:pt x="11376" y="13732"/>
                  <a:pt x="14053" y="20075"/>
                </a:cubicBezTo>
                <a:cubicBezTo>
                  <a:pt x="14080" y="20664"/>
                  <a:pt x="14106" y="21280"/>
                  <a:pt x="14187" y="21895"/>
                </a:cubicBezTo>
                <a:cubicBezTo>
                  <a:pt x="14347" y="23711"/>
                  <a:pt x="14640" y="25554"/>
                  <a:pt x="15040" y="27317"/>
                </a:cubicBezTo>
                <a:lnTo>
                  <a:pt x="15040" y="27317"/>
                </a:lnTo>
                <a:cubicBezTo>
                  <a:pt x="15037" y="27310"/>
                  <a:pt x="15031" y="27302"/>
                  <a:pt x="15016" y="27302"/>
                </a:cubicBezTo>
                <a:cubicBezTo>
                  <a:pt x="14883" y="27061"/>
                  <a:pt x="14776" y="26820"/>
                  <a:pt x="14615" y="26579"/>
                </a:cubicBezTo>
                <a:cubicBezTo>
                  <a:pt x="14642" y="26553"/>
                  <a:pt x="14642" y="26526"/>
                  <a:pt x="14642" y="26472"/>
                </a:cubicBezTo>
                <a:cubicBezTo>
                  <a:pt x="13251" y="20267"/>
                  <a:pt x="7972" y="14185"/>
                  <a:pt x="1376" y="14185"/>
                </a:cubicBezTo>
                <a:cubicBezTo>
                  <a:pt x="1116" y="14185"/>
                  <a:pt x="854" y="14194"/>
                  <a:pt x="590" y="14214"/>
                </a:cubicBezTo>
                <a:cubicBezTo>
                  <a:pt x="567" y="14180"/>
                  <a:pt x="536" y="14165"/>
                  <a:pt x="504" y="14165"/>
                </a:cubicBezTo>
                <a:cubicBezTo>
                  <a:pt x="461" y="14165"/>
                  <a:pt x="418" y="14194"/>
                  <a:pt x="402" y="14240"/>
                </a:cubicBezTo>
                <a:lnTo>
                  <a:pt x="215" y="14240"/>
                </a:lnTo>
                <a:cubicBezTo>
                  <a:pt x="81" y="14240"/>
                  <a:pt x="1" y="14374"/>
                  <a:pt x="28" y="14508"/>
                </a:cubicBezTo>
                <a:cubicBezTo>
                  <a:pt x="456" y="17452"/>
                  <a:pt x="2758" y="19834"/>
                  <a:pt x="4765" y="21842"/>
                </a:cubicBezTo>
                <a:cubicBezTo>
                  <a:pt x="6050" y="23100"/>
                  <a:pt x="7442" y="24144"/>
                  <a:pt x="9101" y="24947"/>
                </a:cubicBezTo>
                <a:cubicBezTo>
                  <a:pt x="9690" y="25214"/>
                  <a:pt x="10118" y="25348"/>
                  <a:pt x="10761" y="25348"/>
                </a:cubicBezTo>
                <a:cubicBezTo>
                  <a:pt x="12715" y="25348"/>
                  <a:pt x="13518" y="26044"/>
                  <a:pt x="14615" y="27248"/>
                </a:cubicBezTo>
                <a:cubicBezTo>
                  <a:pt x="14856" y="27596"/>
                  <a:pt x="15043" y="27971"/>
                  <a:pt x="15284" y="28292"/>
                </a:cubicBezTo>
                <a:cubicBezTo>
                  <a:pt x="15686" y="29925"/>
                  <a:pt x="16141" y="31585"/>
                  <a:pt x="16649" y="33190"/>
                </a:cubicBezTo>
                <a:cubicBezTo>
                  <a:pt x="15846" y="31718"/>
                  <a:pt x="14749" y="30300"/>
                  <a:pt x="13437" y="29845"/>
                </a:cubicBezTo>
                <a:cubicBezTo>
                  <a:pt x="13384" y="29470"/>
                  <a:pt x="13170" y="29122"/>
                  <a:pt x="12875" y="28908"/>
                </a:cubicBezTo>
                <a:cubicBezTo>
                  <a:pt x="12580" y="28650"/>
                  <a:pt x="12146" y="28455"/>
                  <a:pt x="11729" y="28455"/>
                </a:cubicBezTo>
                <a:cubicBezTo>
                  <a:pt x="11540" y="28455"/>
                  <a:pt x="11356" y="28495"/>
                  <a:pt x="11189" y="28587"/>
                </a:cubicBezTo>
                <a:cubicBezTo>
                  <a:pt x="10466" y="28961"/>
                  <a:pt x="10466" y="30032"/>
                  <a:pt x="10975" y="30594"/>
                </a:cubicBezTo>
                <a:cubicBezTo>
                  <a:pt x="10998" y="30629"/>
                  <a:pt x="11042" y="30649"/>
                  <a:pt x="11088" y="30649"/>
                </a:cubicBezTo>
                <a:cubicBezTo>
                  <a:pt x="11148" y="30649"/>
                  <a:pt x="11212" y="30616"/>
                  <a:pt x="11242" y="30541"/>
                </a:cubicBezTo>
                <a:cubicBezTo>
                  <a:pt x="11269" y="30380"/>
                  <a:pt x="11242" y="30166"/>
                  <a:pt x="11242" y="29979"/>
                </a:cubicBezTo>
                <a:lnTo>
                  <a:pt x="11242" y="29979"/>
                </a:lnTo>
                <a:lnTo>
                  <a:pt x="11269" y="30005"/>
                </a:lnTo>
                <a:cubicBezTo>
                  <a:pt x="11296" y="30139"/>
                  <a:pt x="11323" y="30300"/>
                  <a:pt x="11376" y="30434"/>
                </a:cubicBezTo>
                <a:cubicBezTo>
                  <a:pt x="11457" y="30835"/>
                  <a:pt x="11778" y="31183"/>
                  <a:pt x="12179" y="31263"/>
                </a:cubicBezTo>
                <a:cubicBezTo>
                  <a:pt x="12241" y="31280"/>
                  <a:pt x="12302" y="31288"/>
                  <a:pt x="12362" y="31288"/>
                </a:cubicBezTo>
                <a:cubicBezTo>
                  <a:pt x="12773" y="31288"/>
                  <a:pt x="13143" y="30918"/>
                  <a:pt x="13330" y="30567"/>
                </a:cubicBezTo>
                <a:cubicBezTo>
                  <a:pt x="13384" y="30514"/>
                  <a:pt x="13411" y="30434"/>
                  <a:pt x="13437" y="30327"/>
                </a:cubicBezTo>
                <a:cubicBezTo>
                  <a:pt x="14883" y="31344"/>
                  <a:pt x="16194" y="32789"/>
                  <a:pt x="17051" y="34315"/>
                </a:cubicBezTo>
                <a:cubicBezTo>
                  <a:pt x="17051" y="34341"/>
                  <a:pt x="17077" y="34422"/>
                  <a:pt x="17077" y="34448"/>
                </a:cubicBezTo>
                <a:cubicBezTo>
                  <a:pt x="17880" y="36938"/>
                  <a:pt x="18817" y="39373"/>
                  <a:pt x="19861" y="41782"/>
                </a:cubicBezTo>
                <a:cubicBezTo>
                  <a:pt x="19031" y="40765"/>
                  <a:pt x="18014" y="39909"/>
                  <a:pt x="16997" y="39106"/>
                </a:cubicBezTo>
                <a:cubicBezTo>
                  <a:pt x="15070" y="36831"/>
                  <a:pt x="13464" y="34341"/>
                  <a:pt x="10868" y="32682"/>
                </a:cubicBezTo>
                <a:cubicBezTo>
                  <a:pt x="9241" y="31651"/>
                  <a:pt x="6223" y="29425"/>
                  <a:pt x="3860" y="29425"/>
                </a:cubicBezTo>
                <a:cubicBezTo>
                  <a:pt x="3462" y="29425"/>
                  <a:pt x="3082" y="29488"/>
                  <a:pt x="2731" y="29631"/>
                </a:cubicBezTo>
                <a:cubicBezTo>
                  <a:pt x="2624" y="29657"/>
                  <a:pt x="2597" y="29764"/>
                  <a:pt x="2624" y="29872"/>
                </a:cubicBezTo>
                <a:cubicBezTo>
                  <a:pt x="697" y="31745"/>
                  <a:pt x="4203" y="34877"/>
                  <a:pt x="5434" y="36081"/>
                </a:cubicBezTo>
                <a:cubicBezTo>
                  <a:pt x="6505" y="37125"/>
                  <a:pt x="7709" y="38062"/>
                  <a:pt x="9021" y="38838"/>
                </a:cubicBezTo>
                <a:cubicBezTo>
                  <a:pt x="11858" y="40551"/>
                  <a:pt x="15605" y="40096"/>
                  <a:pt x="18657" y="41247"/>
                </a:cubicBezTo>
                <a:cubicBezTo>
                  <a:pt x="19219" y="41729"/>
                  <a:pt x="19754" y="42237"/>
                  <a:pt x="20343" y="42773"/>
                </a:cubicBezTo>
                <a:cubicBezTo>
                  <a:pt x="21146" y="44646"/>
                  <a:pt x="22002" y="46493"/>
                  <a:pt x="22886" y="48313"/>
                </a:cubicBezTo>
                <a:cubicBezTo>
                  <a:pt x="23046" y="48661"/>
                  <a:pt x="23233" y="49036"/>
                  <a:pt x="23421" y="49410"/>
                </a:cubicBezTo>
                <a:cubicBezTo>
                  <a:pt x="22752" y="48875"/>
                  <a:pt x="22002" y="48447"/>
                  <a:pt x="21226" y="48072"/>
                </a:cubicBezTo>
                <a:cubicBezTo>
                  <a:pt x="21226" y="48045"/>
                  <a:pt x="21280" y="47992"/>
                  <a:pt x="21226" y="47965"/>
                </a:cubicBezTo>
                <a:cubicBezTo>
                  <a:pt x="19348" y="45244"/>
                  <a:pt x="16022" y="44027"/>
                  <a:pt x="12644" y="44027"/>
                </a:cubicBezTo>
                <a:cubicBezTo>
                  <a:pt x="9476" y="44027"/>
                  <a:pt x="6261" y="45097"/>
                  <a:pt x="4150" y="47002"/>
                </a:cubicBezTo>
                <a:cubicBezTo>
                  <a:pt x="4069" y="47055"/>
                  <a:pt x="4043" y="47162"/>
                  <a:pt x="4096" y="47242"/>
                </a:cubicBezTo>
                <a:cubicBezTo>
                  <a:pt x="4150" y="47296"/>
                  <a:pt x="4176" y="47323"/>
                  <a:pt x="4203" y="47403"/>
                </a:cubicBezTo>
                <a:cubicBezTo>
                  <a:pt x="4283" y="47510"/>
                  <a:pt x="4310" y="47564"/>
                  <a:pt x="4364" y="47671"/>
                </a:cubicBezTo>
                <a:cubicBezTo>
                  <a:pt x="4417" y="47697"/>
                  <a:pt x="4471" y="47697"/>
                  <a:pt x="4498" y="47697"/>
                </a:cubicBezTo>
                <a:cubicBezTo>
                  <a:pt x="5354" y="49330"/>
                  <a:pt x="7629" y="49330"/>
                  <a:pt x="9289" y="49410"/>
                </a:cubicBezTo>
                <a:cubicBezTo>
                  <a:pt x="11269" y="49464"/>
                  <a:pt x="13170" y="49865"/>
                  <a:pt x="15150" y="49973"/>
                </a:cubicBezTo>
                <a:cubicBezTo>
                  <a:pt x="15262" y="49979"/>
                  <a:pt x="15373" y="49982"/>
                  <a:pt x="15483" y="49982"/>
                </a:cubicBezTo>
                <a:cubicBezTo>
                  <a:pt x="17587" y="49982"/>
                  <a:pt x="19335" y="48847"/>
                  <a:pt x="21438" y="48847"/>
                </a:cubicBezTo>
                <a:cubicBezTo>
                  <a:pt x="21483" y="48847"/>
                  <a:pt x="21528" y="48847"/>
                  <a:pt x="21574" y="48848"/>
                </a:cubicBezTo>
                <a:cubicBezTo>
                  <a:pt x="21628" y="48848"/>
                  <a:pt x="21708" y="48795"/>
                  <a:pt x="21735" y="48741"/>
                </a:cubicBezTo>
                <a:cubicBezTo>
                  <a:pt x="22484" y="49143"/>
                  <a:pt x="23153" y="49544"/>
                  <a:pt x="23769" y="49999"/>
                </a:cubicBezTo>
                <a:cubicBezTo>
                  <a:pt x="25428" y="53425"/>
                  <a:pt x="27088" y="56932"/>
                  <a:pt x="29122" y="60090"/>
                </a:cubicBezTo>
                <a:cubicBezTo>
                  <a:pt x="29145" y="60113"/>
                  <a:pt x="29174" y="60123"/>
                  <a:pt x="29203" y="60123"/>
                </a:cubicBezTo>
                <a:cubicBezTo>
                  <a:pt x="29278" y="60123"/>
                  <a:pt x="29355" y="60060"/>
                  <a:pt x="29336" y="59983"/>
                </a:cubicBezTo>
                <a:cubicBezTo>
                  <a:pt x="28426" y="57681"/>
                  <a:pt x="27248" y="55433"/>
                  <a:pt x="26044" y="53184"/>
                </a:cubicBezTo>
                <a:lnTo>
                  <a:pt x="26044" y="53158"/>
                </a:lnTo>
                <a:cubicBezTo>
                  <a:pt x="26044" y="53131"/>
                  <a:pt x="26097" y="53131"/>
                  <a:pt x="26044" y="53077"/>
                </a:cubicBezTo>
                <a:cubicBezTo>
                  <a:pt x="25455" y="51257"/>
                  <a:pt x="25348" y="49330"/>
                  <a:pt x="25482" y="47430"/>
                </a:cubicBezTo>
                <a:cubicBezTo>
                  <a:pt x="25589" y="46065"/>
                  <a:pt x="26097" y="44726"/>
                  <a:pt x="26365" y="43415"/>
                </a:cubicBezTo>
                <a:cubicBezTo>
                  <a:pt x="26550" y="43489"/>
                  <a:pt x="26745" y="43540"/>
                  <a:pt x="26927" y="43540"/>
                </a:cubicBezTo>
                <a:cubicBezTo>
                  <a:pt x="27140" y="43540"/>
                  <a:pt x="27332" y="43469"/>
                  <a:pt x="27462" y="43281"/>
                </a:cubicBezTo>
                <a:cubicBezTo>
                  <a:pt x="27623" y="43254"/>
                  <a:pt x="27757" y="43174"/>
                  <a:pt x="27891" y="43094"/>
                </a:cubicBezTo>
                <a:cubicBezTo>
                  <a:pt x="28640" y="42585"/>
                  <a:pt x="28720" y="41675"/>
                  <a:pt x="28132" y="41006"/>
                </a:cubicBezTo>
                <a:cubicBezTo>
                  <a:pt x="28105" y="40979"/>
                  <a:pt x="28051" y="40979"/>
                  <a:pt x="28051" y="40952"/>
                </a:cubicBezTo>
                <a:lnTo>
                  <a:pt x="28105" y="40952"/>
                </a:lnTo>
                <a:cubicBezTo>
                  <a:pt x="28112" y="40955"/>
                  <a:pt x="28119" y="40956"/>
                  <a:pt x="28126" y="40956"/>
                </a:cubicBezTo>
                <a:cubicBezTo>
                  <a:pt x="28203" y="40956"/>
                  <a:pt x="28287" y="40836"/>
                  <a:pt x="28239" y="40738"/>
                </a:cubicBezTo>
                <a:cubicBezTo>
                  <a:pt x="27957" y="40347"/>
                  <a:pt x="27519" y="40175"/>
                  <a:pt x="27065" y="40175"/>
                </a:cubicBezTo>
                <a:cubicBezTo>
                  <a:pt x="26743" y="40175"/>
                  <a:pt x="26413" y="40262"/>
                  <a:pt x="26124" y="40417"/>
                </a:cubicBezTo>
                <a:cubicBezTo>
                  <a:pt x="26017" y="40444"/>
                  <a:pt x="25964" y="40497"/>
                  <a:pt x="25883" y="40578"/>
                </a:cubicBezTo>
                <a:cubicBezTo>
                  <a:pt x="25830" y="40605"/>
                  <a:pt x="25776" y="40631"/>
                  <a:pt x="25723" y="40712"/>
                </a:cubicBezTo>
                <a:cubicBezTo>
                  <a:pt x="25696" y="40738"/>
                  <a:pt x="25696" y="40765"/>
                  <a:pt x="25696" y="40845"/>
                </a:cubicBezTo>
                <a:cubicBezTo>
                  <a:pt x="25642" y="40952"/>
                  <a:pt x="25616" y="41033"/>
                  <a:pt x="25589" y="41167"/>
                </a:cubicBezTo>
                <a:lnTo>
                  <a:pt x="25589" y="41300"/>
                </a:lnTo>
                <a:cubicBezTo>
                  <a:pt x="25107" y="41702"/>
                  <a:pt x="25054" y="42291"/>
                  <a:pt x="25455" y="42853"/>
                </a:cubicBezTo>
                <a:cubicBezTo>
                  <a:pt x="25562" y="42987"/>
                  <a:pt x="25749" y="43147"/>
                  <a:pt x="25964" y="43254"/>
                </a:cubicBezTo>
                <a:cubicBezTo>
                  <a:pt x="25187" y="45289"/>
                  <a:pt x="24839" y="47510"/>
                  <a:pt x="25027" y="49651"/>
                </a:cubicBezTo>
                <a:cubicBezTo>
                  <a:pt x="24251" y="46466"/>
                  <a:pt x="23822" y="43254"/>
                  <a:pt x="23876" y="39935"/>
                </a:cubicBezTo>
                <a:lnTo>
                  <a:pt x="23876" y="39561"/>
                </a:lnTo>
                <a:cubicBezTo>
                  <a:pt x="23983" y="38945"/>
                  <a:pt x="24144" y="38329"/>
                  <a:pt x="24384" y="37767"/>
                </a:cubicBezTo>
                <a:cubicBezTo>
                  <a:pt x="24713" y="37577"/>
                  <a:pt x="25092" y="37533"/>
                  <a:pt x="25483" y="37533"/>
                </a:cubicBezTo>
                <a:cubicBezTo>
                  <a:pt x="25816" y="37533"/>
                  <a:pt x="26157" y="37564"/>
                  <a:pt x="26484" y="37564"/>
                </a:cubicBezTo>
                <a:cubicBezTo>
                  <a:pt x="26743" y="37564"/>
                  <a:pt x="26993" y="37544"/>
                  <a:pt x="27222" y="37473"/>
                </a:cubicBezTo>
                <a:cubicBezTo>
                  <a:pt x="27971" y="37232"/>
                  <a:pt x="28506" y="36831"/>
                  <a:pt x="29068" y="36322"/>
                </a:cubicBezTo>
                <a:cubicBezTo>
                  <a:pt x="29978" y="35492"/>
                  <a:pt x="30835" y="33886"/>
                  <a:pt x="30594" y="32548"/>
                </a:cubicBezTo>
                <a:cubicBezTo>
                  <a:pt x="30699" y="32469"/>
                  <a:pt x="30804" y="32442"/>
                  <a:pt x="30909" y="32390"/>
                </a:cubicBezTo>
                <a:lnTo>
                  <a:pt x="30909" y="32390"/>
                </a:lnTo>
                <a:cubicBezTo>
                  <a:pt x="30909" y="32391"/>
                  <a:pt x="30909" y="32391"/>
                  <a:pt x="30909" y="32391"/>
                </a:cubicBezTo>
                <a:cubicBezTo>
                  <a:pt x="30882" y="32391"/>
                  <a:pt x="30834" y="32277"/>
                  <a:pt x="30731" y="32277"/>
                </a:cubicBezTo>
                <a:cubicBezTo>
                  <a:pt x="30721" y="32277"/>
                  <a:pt x="30711" y="32278"/>
                  <a:pt x="30701" y="32280"/>
                </a:cubicBezTo>
                <a:cubicBezTo>
                  <a:pt x="30621" y="32280"/>
                  <a:pt x="30514" y="32307"/>
                  <a:pt x="30407" y="32334"/>
                </a:cubicBezTo>
                <a:cubicBezTo>
                  <a:pt x="30407" y="32307"/>
                  <a:pt x="30380" y="32254"/>
                  <a:pt x="30380" y="32200"/>
                </a:cubicBezTo>
                <a:cubicBezTo>
                  <a:pt x="30368" y="32165"/>
                  <a:pt x="30321" y="32145"/>
                  <a:pt x="30269" y="32145"/>
                </a:cubicBezTo>
                <a:cubicBezTo>
                  <a:pt x="30202" y="32145"/>
                  <a:pt x="30127" y="32178"/>
                  <a:pt x="30112" y="32254"/>
                </a:cubicBezTo>
                <a:cubicBezTo>
                  <a:pt x="30112" y="32307"/>
                  <a:pt x="30085" y="32334"/>
                  <a:pt x="30085" y="32414"/>
                </a:cubicBezTo>
                <a:cubicBezTo>
                  <a:pt x="27462" y="33057"/>
                  <a:pt x="24946" y="35278"/>
                  <a:pt x="23929" y="37821"/>
                </a:cubicBezTo>
                <a:lnTo>
                  <a:pt x="23876" y="37874"/>
                </a:lnTo>
                <a:cubicBezTo>
                  <a:pt x="23983" y="36938"/>
                  <a:pt x="24117" y="36028"/>
                  <a:pt x="24331" y="35118"/>
                </a:cubicBezTo>
                <a:lnTo>
                  <a:pt x="24358" y="35091"/>
                </a:lnTo>
                <a:cubicBezTo>
                  <a:pt x="24384" y="34984"/>
                  <a:pt x="24411" y="34877"/>
                  <a:pt x="24491" y="34823"/>
                </a:cubicBezTo>
                <a:cubicBezTo>
                  <a:pt x="25402" y="32976"/>
                  <a:pt x="27168" y="31451"/>
                  <a:pt x="28132" y="29711"/>
                </a:cubicBezTo>
                <a:cubicBezTo>
                  <a:pt x="28908" y="28266"/>
                  <a:pt x="29175" y="26044"/>
                  <a:pt x="27543" y="25080"/>
                </a:cubicBezTo>
                <a:lnTo>
                  <a:pt x="27489" y="25080"/>
                </a:lnTo>
                <a:cubicBezTo>
                  <a:pt x="27489" y="25054"/>
                  <a:pt x="27489" y="25054"/>
                  <a:pt x="27543" y="25027"/>
                </a:cubicBezTo>
                <a:cubicBezTo>
                  <a:pt x="27561" y="24937"/>
                  <a:pt x="27493" y="24858"/>
                  <a:pt x="27423" y="24858"/>
                </a:cubicBezTo>
                <a:cubicBezTo>
                  <a:pt x="27389" y="24858"/>
                  <a:pt x="27355" y="24876"/>
                  <a:pt x="27329" y="24920"/>
                </a:cubicBezTo>
                <a:cubicBezTo>
                  <a:pt x="22752" y="32709"/>
                  <a:pt x="22350" y="43040"/>
                  <a:pt x="25000" y="51605"/>
                </a:cubicBezTo>
                <a:cubicBezTo>
                  <a:pt x="24384" y="50481"/>
                  <a:pt x="23796" y="49384"/>
                  <a:pt x="23233" y="48233"/>
                </a:cubicBezTo>
                <a:cubicBezTo>
                  <a:pt x="21895" y="45503"/>
                  <a:pt x="20664" y="42719"/>
                  <a:pt x="19540" y="39882"/>
                </a:cubicBezTo>
                <a:cubicBezTo>
                  <a:pt x="18924" y="37607"/>
                  <a:pt x="18764" y="35358"/>
                  <a:pt x="18817" y="33110"/>
                </a:cubicBezTo>
                <a:cubicBezTo>
                  <a:pt x="20343" y="29256"/>
                  <a:pt x="23608" y="25455"/>
                  <a:pt x="23635" y="21280"/>
                </a:cubicBezTo>
                <a:cubicBezTo>
                  <a:pt x="23689" y="19326"/>
                  <a:pt x="23689" y="14615"/>
                  <a:pt x="21199" y="13919"/>
                </a:cubicBezTo>
                <a:cubicBezTo>
                  <a:pt x="21199" y="13785"/>
                  <a:pt x="21199" y="13652"/>
                  <a:pt x="21173" y="13464"/>
                </a:cubicBezTo>
                <a:cubicBezTo>
                  <a:pt x="21160" y="13367"/>
                  <a:pt x="21081" y="13319"/>
                  <a:pt x="20999" y="13319"/>
                </a:cubicBezTo>
                <a:cubicBezTo>
                  <a:pt x="20901" y="13319"/>
                  <a:pt x="20798" y="13387"/>
                  <a:pt x="20798" y="13518"/>
                </a:cubicBezTo>
                <a:lnTo>
                  <a:pt x="20798" y="13732"/>
                </a:lnTo>
                <a:cubicBezTo>
                  <a:pt x="20771" y="13785"/>
                  <a:pt x="20744" y="13812"/>
                  <a:pt x="20771" y="13866"/>
                </a:cubicBezTo>
                <a:cubicBezTo>
                  <a:pt x="20771" y="13919"/>
                  <a:pt x="20798" y="13919"/>
                  <a:pt x="20798" y="13946"/>
                </a:cubicBezTo>
                <a:cubicBezTo>
                  <a:pt x="20664" y="15552"/>
                  <a:pt x="19326" y="17078"/>
                  <a:pt x="18790" y="18550"/>
                </a:cubicBezTo>
                <a:cubicBezTo>
                  <a:pt x="18228" y="20129"/>
                  <a:pt x="17800" y="21735"/>
                  <a:pt x="17479" y="23341"/>
                </a:cubicBezTo>
                <a:cubicBezTo>
                  <a:pt x="16890" y="26499"/>
                  <a:pt x="17318" y="29631"/>
                  <a:pt x="18362" y="32602"/>
                </a:cubicBezTo>
                <a:cubicBezTo>
                  <a:pt x="18255" y="34208"/>
                  <a:pt x="18335" y="35867"/>
                  <a:pt x="18603" y="37419"/>
                </a:cubicBezTo>
                <a:cubicBezTo>
                  <a:pt x="18362" y="36750"/>
                  <a:pt x="18094" y="36081"/>
                  <a:pt x="17854" y="35412"/>
                </a:cubicBezTo>
                <a:cubicBezTo>
                  <a:pt x="16355" y="31022"/>
                  <a:pt x="15204" y="26499"/>
                  <a:pt x="14668" y="21869"/>
                </a:cubicBezTo>
                <a:cubicBezTo>
                  <a:pt x="14615" y="21440"/>
                  <a:pt x="14588" y="21039"/>
                  <a:pt x="14535" y="20611"/>
                </a:cubicBezTo>
                <a:cubicBezTo>
                  <a:pt x="15016" y="17318"/>
                  <a:pt x="16381" y="14240"/>
                  <a:pt x="16729" y="10921"/>
                </a:cubicBezTo>
                <a:cubicBezTo>
                  <a:pt x="17104" y="7148"/>
                  <a:pt x="14749" y="3454"/>
                  <a:pt x="13303" y="162"/>
                </a:cubicBezTo>
                <a:cubicBezTo>
                  <a:pt x="13269" y="76"/>
                  <a:pt x="13168" y="1"/>
                  <a:pt x="130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What Parents Need to Know About Gender Identity">
            <a:extLst>
              <a:ext uri="{FF2B5EF4-FFF2-40B4-BE49-F238E27FC236}">
                <a16:creationId xmlns:a16="http://schemas.microsoft.com/office/drawing/2014/main" id="{40A55B7B-91EC-0635-B0F5-9F6CB292A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255" y="2254581"/>
            <a:ext cx="4752620" cy="246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1"/>
          <p:cNvSpPr txBox="1">
            <a:spLocks noGrp="1"/>
          </p:cNvSpPr>
          <p:nvPr>
            <p:ph type="title"/>
          </p:nvPr>
        </p:nvSpPr>
        <p:spPr>
          <a:xfrm>
            <a:off x="701600" y="627400"/>
            <a:ext cx="77292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 found this out by…</a:t>
            </a:r>
            <a:br>
              <a:rPr lang="en" dirty="0"/>
            </a:br>
            <a:br>
              <a:rPr lang="en" dirty="0"/>
            </a:br>
            <a:endParaRPr b="0" dirty="0"/>
          </a:p>
        </p:txBody>
      </p:sp>
      <p:sp>
        <p:nvSpPr>
          <p:cNvPr id="596" name="Google Shape;596;p61"/>
          <p:cNvSpPr txBox="1"/>
          <p:nvPr/>
        </p:nvSpPr>
        <p:spPr>
          <a:xfrm>
            <a:off x="1548906" y="2879895"/>
            <a:ext cx="13152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97" name="Google Shape;597;p61"/>
          <p:cNvSpPr txBox="1"/>
          <p:nvPr/>
        </p:nvSpPr>
        <p:spPr>
          <a:xfrm>
            <a:off x="746312" y="1176702"/>
            <a:ext cx="5751332" cy="98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Grouping my dataset by gender, finding the mean price of the clothing for each category. Then making a seaborn bar plot showcasing the results.</a:t>
            </a:r>
            <a:endParaRPr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01" name="Google Shape;601;p61"/>
          <p:cNvSpPr txBox="1"/>
          <p:nvPr/>
        </p:nvSpPr>
        <p:spPr>
          <a:xfrm>
            <a:off x="5858933" y="3208995"/>
            <a:ext cx="1837266" cy="1140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As you can see, unisex clothing had the greatest average price.</a:t>
            </a:r>
            <a:endParaRPr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05" name="Google Shape;605;p61"/>
          <p:cNvSpPr txBox="1"/>
          <p:nvPr/>
        </p:nvSpPr>
        <p:spPr>
          <a:xfrm>
            <a:off x="3352802" y="2282279"/>
            <a:ext cx="874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06" name="Google Shape;606;p61"/>
          <p:cNvSpPr txBox="1"/>
          <p:nvPr/>
        </p:nvSpPr>
        <p:spPr>
          <a:xfrm>
            <a:off x="4921535" y="2282279"/>
            <a:ext cx="874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07" name="Google Shape;607;p61"/>
          <p:cNvSpPr txBox="1"/>
          <p:nvPr/>
        </p:nvSpPr>
        <p:spPr>
          <a:xfrm>
            <a:off x="6497644" y="2282279"/>
            <a:ext cx="874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11" name="Google Shape;611;p61"/>
          <p:cNvSpPr/>
          <p:nvPr/>
        </p:nvSpPr>
        <p:spPr>
          <a:xfrm flipH="1">
            <a:off x="-437350" y="1834550"/>
            <a:ext cx="1766927" cy="3436180"/>
          </a:xfrm>
          <a:custGeom>
            <a:avLst/>
            <a:gdLst/>
            <a:ahLst/>
            <a:cxnLst/>
            <a:rect l="l" t="t" r="r" b="b"/>
            <a:pathLst>
              <a:path w="30916" h="60123" extrusionOk="0">
                <a:moveTo>
                  <a:pt x="12822" y="1446"/>
                </a:moveTo>
                <a:cubicBezTo>
                  <a:pt x="13009" y="4337"/>
                  <a:pt x="13544" y="7255"/>
                  <a:pt x="13892" y="10118"/>
                </a:cubicBezTo>
                <a:cubicBezTo>
                  <a:pt x="13973" y="12099"/>
                  <a:pt x="13946" y="14080"/>
                  <a:pt x="13946" y="16034"/>
                </a:cubicBezTo>
                <a:cubicBezTo>
                  <a:pt x="13651" y="14508"/>
                  <a:pt x="13357" y="12982"/>
                  <a:pt x="13116" y="11430"/>
                </a:cubicBezTo>
                <a:cubicBezTo>
                  <a:pt x="12581" y="8111"/>
                  <a:pt x="12634" y="4792"/>
                  <a:pt x="12768" y="1446"/>
                </a:cubicBezTo>
                <a:close/>
                <a:moveTo>
                  <a:pt x="13491" y="3614"/>
                </a:moveTo>
                <a:lnTo>
                  <a:pt x="13491" y="3614"/>
                </a:lnTo>
                <a:cubicBezTo>
                  <a:pt x="14080" y="5782"/>
                  <a:pt x="14615" y="7977"/>
                  <a:pt x="14829" y="10226"/>
                </a:cubicBezTo>
                <a:cubicBezTo>
                  <a:pt x="14990" y="12260"/>
                  <a:pt x="14642" y="14267"/>
                  <a:pt x="14347" y="16328"/>
                </a:cubicBezTo>
                <a:cubicBezTo>
                  <a:pt x="14294" y="14000"/>
                  <a:pt x="14294" y="11698"/>
                  <a:pt x="14080" y="9423"/>
                </a:cubicBezTo>
                <a:cubicBezTo>
                  <a:pt x="14053" y="7522"/>
                  <a:pt x="13812" y="5542"/>
                  <a:pt x="13491" y="3614"/>
                </a:cubicBezTo>
                <a:close/>
                <a:moveTo>
                  <a:pt x="12500" y="1687"/>
                </a:moveTo>
                <a:lnTo>
                  <a:pt x="12500" y="1687"/>
                </a:lnTo>
                <a:cubicBezTo>
                  <a:pt x="12099" y="7148"/>
                  <a:pt x="12500" y="12822"/>
                  <a:pt x="13651" y="18255"/>
                </a:cubicBezTo>
                <a:cubicBezTo>
                  <a:pt x="11938" y="12822"/>
                  <a:pt x="9824" y="7522"/>
                  <a:pt x="12420" y="1901"/>
                </a:cubicBezTo>
                <a:lnTo>
                  <a:pt x="12500" y="1687"/>
                </a:lnTo>
                <a:close/>
                <a:moveTo>
                  <a:pt x="13089" y="1446"/>
                </a:moveTo>
                <a:cubicBezTo>
                  <a:pt x="13919" y="1821"/>
                  <a:pt x="14856" y="4685"/>
                  <a:pt x="15043" y="5167"/>
                </a:cubicBezTo>
                <a:cubicBezTo>
                  <a:pt x="16087" y="7629"/>
                  <a:pt x="16489" y="10038"/>
                  <a:pt x="16060" y="12634"/>
                </a:cubicBezTo>
                <a:cubicBezTo>
                  <a:pt x="15686" y="14749"/>
                  <a:pt x="14856" y="16676"/>
                  <a:pt x="14428" y="18737"/>
                </a:cubicBezTo>
                <a:lnTo>
                  <a:pt x="14428" y="18630"/>
                </a:lnTo>
                <a:cubicBezTo>
                  <a:pt x="15766" y="12822"/>
                  <a:pt x="15284" y="7094"/>
                  <a:pt x="13089" y="1527"/>
                </a:cubicBezTo>
                <a:lnTo>
                  <a:pt x="13089" y="1446"/>
                </a:lnTo>
                <a:close/>
                <a:moveTo>
                  <a:pt x="1259" y="15150"/>
                </a:moveTo>
                <a:cubicBezTo>
                  <a:pt x="3373" y="15927"/>
                  <a:pt x="5889" y="18416"/>
                  <a:pt x="7629" y="19701"/>
                </a:cubicBezTo>
                <a:cubicBezTo>
                  <a:pt x="8941" y="20664"/>
                  <a:pt x="10172" y="21815"/>
                  <a:pt x="11296" y="23073"/>
                </a:cubicBezTo>
                <a:cubicBezTo>
                  <a:pt x="7950" y="20477"/>
                  <a:pt x="4069" y="18469"/>
                  <a:pt x="1259" y="15150"/>
                </a:cubicBezTo>
                <a:close/>
                <a:moveTo>
                  <a:pt x="2142" y="15124"/>
                </a:moveTo>
                <a:lnTo>
                  <a:pt x="2142" y="15124"/>
                </a:lnTo>
                <a:cubicBezTo>
                  <a:pt x="4150" y="16007"/>
                  <a:pt x="5996" y="16810"/>
                  <a:pt x="7870" y="18228"/>
                </a:cubicBezTo>
                <a:cubicBezTo>
                  <a:pt x="9770" y="19674"/>
                  <a:pt x="11162" y="21628"/>
                  <a:pt x="12367" y="23689"/>
                </a:cubicBezTo>
                <a:cubicBezTo>
                  <a:pt x="10975" y="22083"/>
                  <a:pt x="9342" y="20611"/>
                  <a:pt x="7870" y="19406"/>
                </a:cubicBezTo>
                <a:cubicBezTo>
                  <a:pt x="6532" y="18282"/>
                  <a:pt x="4979" y="17426"/>
                  <a:pt x="3668" y="16275"/>
                </a:cubicBezTo>
                <a:cubicBezTo>
                  <a:pt x="3213" y="15846"/>
                  <a:pt x="2704" y="15418"/>
                  <a:pt x="2142" y="15124"/>
                </a:cubicBezTo>
                <a:close/>
                <a:moveTo>
                  <a:pt x="1660" y="14669"/>
                </a:moveTo>
                <a:cubicBezTo>
                  <a:pt x="2463" y="14669"/>
                  <a:pt x="3240" y="14856"/>
                  <a:pt x="4016" y="15017"/>
                </a:cubicBezTo>
                <a:cubicBezTo>
                  <a:pt x="5889" y="15418"/>
                  <a:pt x="7522" y="16596"/>
                  <a:pt x="8941" y="17827"/>
                </a:cubicBezTo>
                <a:cubicBezTo>
                  <a:pt x="11242" y="19861"/>
                  <a:pt x="12474" y="22565"/>
                  <a:pt x="13758" y="25295"/>
                </a:cubicBezTo>
                <a:cubicBezTo>
                  <a:pt x="13678" y="25188"/>
                  <a:pt x="13571" y="25080"/>
                  <a:pt x="13491" y="24973"/>
                </a:cubicBezTo>
                <a:cubicBezTo>
                  <a:pt x="12554" y="22779"/>
                  <a:pt x="11028" y="20878"/>
                  <a:pt x="9396" y="19165"/>
                </a:cubicBezTo>
                <a:cubicBezTo>
                  <a:pt x="7094" y="16756"/>
                  <a:pt x="4578" y="15846"/>
                  <a:pt x="1660" y="14669"/>
                </a:cubicBezTo>
                <a:close/>
                <a:moveTo>
                  <a:pt x="697" y="14910"/>
                </a:moveTo>
                <a:lnTo>
                  <a:pt x="697" y="14910"/>
                </a:lnTo>
                <a:cubicBezTo>
                  <a:pt x="2062" y="17078"/>
                  <a:pt x="4176" y="18523"/>
                  <a:pt x="6184" y="20049"/>
                </a:cubicBezTo>
                <a:cubicBezTo>
                  <a:pt x="8405" y="21762"/>
                  <a:pt x="10680" y="23341"/>
                  <a:pt x="12902" y="25000"/>
                </a:cubicBezTo>
                <a:cubicBezTo>
                  <a:pt x="13036" y="25188"/>
                  <a:pt x="13143" y="25321"/>
                  <a:pt x="13277" y="25482"/>
                </a:cubicBezTo>
                <a:cubicBezTo>
                  <a:pt x="13223" y="25428"/>
                  <a:pt x="13116" y="25348"/>
                  <a:pt x="13036" y="25321"/>
                </a:cubicBezTo>
                <a:cubicBezTo>
                  <a:pt x="12286" y="24786"/>
                  <a:pt x="9931" y="24893"/>
                  <a:pt x="9235" y="24625"/>
                </a:cubicBezTo>
                <a:cubicBezTo>
                  <a:pt x="6077" y="23394"/>
                  <a:pt x="3373" y="20102"/>
                  <a:pt x="1580" y="17372"/>
                </a:cubicBezTo>
                <a:lnTo>
                  <a:pt x="1580" y="17372"/>
                </a:lnTo>
                <a:cubicBezTo>
                  <a:pt x="1581" y="17374"/>
                  <a:pt x="1581" y="17374"/>
                  <a:pt x="1580" y="17374"/>
                </a:cubicBezTo>
                <a:cubicBezTo>
                  <a:pt x="1556" y="17374"/>
                  <a:pt x="382" y="15565"/>
                  <a:pt x="697" y="14910"/>
                </a:cubicBezTo>
                <a:close/>
                <a:moveTo>
                  <a:pt x="21065" y="17131"/>
                </a:moveTo>
                <a:cubicBezTo>
                  <a:pt x="20932" y="18550"/>
                  <a:pt x="20584" y="19941"/>
                  <a:pt x="20209" y="21440"/>
                </a:cubicBezTo>
                <a:cubicBezTo>
                  <a:pt x="19647" y="23903"/>
                  <a:pt x="19192" y="26446"/>
                  <a:pt x="18764" y="28961"/>
                </a:cubicBezTo>
                <a:cubicBezTo>
                  <a:pt x="18764" y="29122"/>
                  <a:pt x="18737" y="29309"/>
                  <a:pt x="18710" y="29470"/>
                </a:cubicBezTo>
                <a:cubicBezTo>
                  <a:pt x="18978" y="25188"/>
                  <a:pt x="20102" y="21226"/>
                  <a:pt x="21065" y="17131"/>
                </a:cubicBezTo>
                <a:close/>
                <a:moveTo>
                  <a:pt x="11644" y="29176"/>
                </a:moveTo>
                <a:cubicBezTo>
                  <a:pt x="11644" y="29202"/>
                  <a:pt x="11644" y="29256"/>
                  <a:pt x="11671" y="29309"/>
                </a:cubicBezTo>
                <a:cubicBezTo>
                  <a:pt x="11778" y="29363"/>
                  <a:pt x="11831" y="29470"/>
                  <a:pt x="11912" y="29577"/>
                </a:cubicBezTo>
                <a:cubicBezTo>
                  <a:pt x="11885" y="29577"/>
                  <a:pt x="11885" y="29604"/>
                  <a:pt x="11831" y="29604"/>
                </a:cubicBezTo>
                <a:cubicBezTo>
                  <a:pt x="11778" y="29657"/>
                  <a:pt x="11751" y="29764"/>
                  <a:pt x="11671" y="29845"/>
                </a:cubicBezTo>
                <a:cubicBezTo>
                  <a:pt x="11650" y="29876"/>
                  <a:pt x="11620" y="29891"/>
                  <a:pt x="11586" y="29891"/>
                </a:cubicBezTo>
                <a:cubicBezTo>
                  <a:pt x="11533" y="29891"/>
                  <a:pt x="11468" y="29856"/>
                  <a:pt x="11403" y="29791"/>
                </a:cubicBezTo>
                <a:cubicBezTo>
                  <a:pt x="11403" y="29738"/>
                  <a:pt x="11350" y="29711"/>
                  <a:pt x="11296" y="29657"/>
                </a:cubicBezTo>
                <a:lnTo>
                  <a:pt x="11216" y="29577"/>
                </a:lnTo>
                <a:cubicBezTo>
                  <a:pt x="11216" y="29524"/>
                  <a:pt x="11162" y="29524"/>
                  <a:pt x="11135" y="29524"/>
                </a:cubicBezTo>
                <a:cubicBezTo>
                  <a:pt x="11162" y="29443"/>
                  <a:pt x="11216" y="29336"/>
                  <a:pt x="11296" y="29256"/>
                </a:cubicBezTo>
                <a:cubicBezTo>
                  <a:pt x="11403" y="29202"/>
                  <a:pt x="11537" y="29176"/>
                  <a:pt x="11644" y="29176"/>
                </a:cubicBezTo>
                <a:close/>
                <a:moveTo>
                  <a:pt x="21681" y="14508"/>
                </a:moveTo>
                <a:cubicBezTo>
                  <a:pt x="24090" y="16489"/>
                  <a:pt x="23207" y="22565"/>
                  <a:pt x="22377" y="24759"/>
                </a:cubicBezTo>
                <a:cubicBezTo>
                  <a:pt x="21601" y="26767"/>
                  <a:pt x="20263" y="28533"/>
                  <a:pt x="19326" y="30434"/>
                </a:cubicBezTo>
                <a:cubicBezTo>
                  <a:pt x="20851" y="25188"/>
                  <a:pt x="23581" y="20396"/>
                  <a:pt x="21547" y="14990"/>
                </a:cubicBezTo>
                <a:cubicBezTo>
                  <a:pt x="21601" y="14856"/>
                  <a:pt x="21654" y="14669"/>
                  <a:pt x="21681" y="14508"/>
                </a:cubicBezTo>
                <a:close/>
                <a:moveTo>
                  <a:pt x="21681" y="16917"/>
                </a:moveTo>
                <a:cubicBezTo>
                  <a:pt x="22511" y="21654"/>
                  <a:pt x="20316" y="25857"/>
                  <a:pt x="19005" y="30594"/>
                </a:cubicBezTo>
                <a:cubicBezTo>
                  <a:pt x="19165" y="29015"/>
                  <a:pt x="19433" y="27489"/>
                  <a:pt x="19727" y="25883"/>
                </a:cubicBezTo>
                <a:cubicBezTo>
                  <a:pt x="20209" y="23475"/>
                  <a:pt x="20718" y="21066"/>
                  <a:pt x="21333" y="18683"/>
                </a:cubicBezTo>
                <a:cubicBezTo>
                  <a:pt x="21520" y="18095"/>
                  <a:pt x="21654" y="17479"/>
                  <a:pt x="21681" y="16917"/>
                </a:cubicBezTo>
                <a:close/>
                <a:moveTo>
                  <a:pt x="12233" y="30112"/>
                </a:moveTo>
                <a:cubicBezTo>
                  <a:pt x="12286" y="30139"/>
                  <a:pt x="12286" y="30166"/>
                  <a:pt x="12313" y="30246"/>
                </a:cubicBezTo>
                <a:cubicBezTo>
                  <a:pt x="12233" y="30273"/>
                  <a:pt x="12179" y="30380"/>
                  <a:pt x="12153" y="30460"/>
                </a:cubicBezTo>
                <a:cubicBezTo>
                  <a:pt x="12072" y="30567"/>
                  <a:pt x="12072" y="30648"/>
                  <a:pt x="11965" y="30648"/>
                </a:cubicBezTo>
                <a:cubicBezTo>
                  <a:pt x="11831" y="30594"/>
                  <a:pt x="11751" y="30541"/>
                  <a:pt x="11671" y="30407"/>
                </a:cubicBezTo>
                <a:lnTo>
                  <a:pt x="11751" y="30407"/>
                </a:lnTo>
                <a:cubicBezTo>
                  <a:pt x="11938" y="30407"/>
                  <a:pt x="12153" y="30273"/>
                  <a:pt x="12233" y="30112"/>
                </a:cubicBezTo>
                <a:close/>
                <a:moveTo>
                  <a:pt x="26151" y="28694"/>
                </a:moveTo>
                <a:lnTo>
                  <a:pt x="26151" y="28694"/>
                </a:lnTo>
                <a:cubicBezTo>
                  <a:pt x="26124" y="29069"/>
                  <a:pt x="26071" y="29443"/>
                  <a:pt x="25964" y="29791"/>
                </a:cubicBezTo>
                <a:cubicBezTo>
                  <a:pt x="25803" y="30434"/>
                  <a:pt x="25535" y="31076"/>
                  <a:pt x="25161" y="31665"/>
                </a:cubicBezTo>
                <a:cubicBezTo>
                  <a:pt x="25482" y="30701"/>
                  <a:pt x="25830" y="29711"/>
                  <a:pt x="26151" y="28694"/>
                </a:cubicBezTo>
                <a:close/>
                <a:moveTo>
                  <a:pt x="21065" y="14856"/>
                </a:moveTo>
                <a:cubicBezTo>
                  <a:pt x="21119" y="15043"/>
                  <a:pt x="21119" y="15204"/>
                  <a:pt x="21119" y="15391"/>
                </a:cubicBezTo>
                <a:cubicBezTo>
                  <a:pt x="19379" y="20557"/>
                  <a:pt x="18068" y="26285"/>
                  <a:pt x="18389" y="31745"/>
                </a:cubicBezTo>
                <a:cubicBezTo>
                  <a:pt x="18389" y="31879"/>
                  <a:pt x="18362" y="31986"/>
                  <a:pt x="18362" y="32120"/>
                </a:cubicBezTo>
                <a:cubicBezTo>
                  <a:pt x="17318" y="28239"/>
                  <a:pt x="17452" y="24518"/>
                  <a:pt x="18523" y="20611"/>
                </a:cubicBezTo>
                <a:cubicBezTo>
                  <a:pt x="19005" y="18951"/>
                  <a:pt x="19540" y="17559"/>
                  <a:pt x="20450" y="16114"/>
                </a:cubicBezTo>
                <a:cubicBezTo>
                  <a:pt x="20718" y="15686"/>
                  <a:pt x="20932" y="15257"/>
                  <a:pt x="21065" y="14856"/>
                </a:cubicBezTo>
                <a:close/>
                <a:moveTo>
                  <a:pt x="30915" y="32387"/>
                </a:moveTo>
                <a:lnTo>
                  <a:pt x="30915" y="32387"/>
                </a:lnTo>
                <a:cubicBezTo>
                  <a:pt x="30913" y="32388"/>
                  <a:pt x="30911" y="32389"/>
                  <a:pt x="30909" y="32390"/>
                </a:cubicBezTo>
                <a:lnTo>
                  <a:pt x="30909" y="32390"/>
                </a:lnTo>
                <a:cubicBezTo>
                  <a:pt x="30911" y="32390"/>
                  <a:pt x="30913" y="32389"/>
                  <a:pt x="30915" y="32387"/>
                </a:cubicBezTo>
                <a:close/>
                <a:moveTo>
                  <a:pt x="27409" y="25241"/>
                </a:moveTo>
                <a:cubicBezTo>
                  <a:pt x="27891" y="26205"/>
                  <a:pt x="28399" y="26847"/>
                  <a:pt x="28239" y="28025"/>
                </a:cubicBezTo>
                <a:cubicBezTo>
                  <a:pt x="28078" y="29202"/>
                  <a:pt x="27275" y="30300"/>
                  <a:pt x="26606" y="31237"/>
                </a:cubicBezTo>
                <a:cubicBezTo>
                  <a:pt x="26365" y="31531"/>
                  <a:pt x="26124" y="31879"/>
                  <a:pt x="25883" y="32173"/>
                </a:cubicBezTo>
                <a:cubicBezTo>
                  <a:pt x="27007" y="30273"/>
                  <a:pt x="28025" y="28239"/>
                  <a:pt x="27222" y="26312"/>
                </a:cubicBezTo>
                <a:cubicBezTo>
                  <a:pt x="27211" y="26280"/>
                  <a:pt x="27180" y="26265"/>
                  <a:pt x="27146" y="26265"/>
                </a:cubicBezTo>
                <a:cubicBezTo>
                  <a:pt x="27093" y="26265"/>
                  <a:pt x="27034" y="26300"/>
                  <a:pt x="27034" y="26365"/>
                </a:cubicBezTo>
                <a:cubicBezTo>
                  <a:pt x="27088" y="28159"/>
                  <a:pt x="26874" y="29497"/>
                  <a:pt x="26017" y="31103"/>
                </a:cubicBezTo>
                <a:cubicBezTo>
                  <a:pt x="25535" y="32040"/>
                  <a:pt x="25000" y="32950"/>
                  <a:pt x="24545" y="33913"/>
                </a:cubicBezTo>
                <a:cubicBezTo>
                  <a:pt x="24732" y="33378"/>
                  <a:pt x="24866" y="32816"/>
                  <a:pt x="25027" y="32254"/>
                </a:cubicBezTo>
                <a:cubicBezTo>
                  <a:pt x="26071" y="30942"/>
                  <a:pt x="26793" y="29202"/>
                  <a:pt x="26552" y="27516"/>
                </a:cubicBezTo>
                <a:cubicBezTo>
                  <a:pt x="26820" y="26793"/>
                  <a:pt x="27088" y="26017"/>
                  <a:pt x="27409" y="25241"/>
                </a:cubicBezTo>
                <a:close/>
                <a:moveTo>
                  <a:pt x="3079" y="30032"/>
                </a:moveTo>
                <a:lnTo>
                  <a:pt x="3079" y="30032"/>
                </a:lnTo>
                <a:cubicBezTo>
                  <a:pt x="5220" y="31370"/>
                  <a:pt x="7415" y="32655"/>
                  <a:pt x="9556" y="34020"/>
                </a:cubicBezTo>
                <a:cubicBezTo>
                  <a:pt x="10895" y="34877"/>
                  <a:pt x="12179" y="35867"/>
                  <a:pt x="13491" y="36831"/>
                </a:cubicBezTo>
                <a:cubicBezTo>
                  <a:pt x="13303" y="36724"/>
                  <a:pt x="13143" y="36616"/>
                  <a:pt x="12982" y="36483"/>
                </a:cubicBezTo>
                <a:cubicBezTo>
                  <a:pt x="9637" y="34395"/>
                  <a:pt x="6344" y="32200"/>
                  <a:pt x="3079" y="30032"/>
                </a:cubicBezTo>
                <a:close/>
                <a:moveTo>
                  <a:pt x="29497" y="33190"/>
                </a:moveTo>
                <a:cubicBezTo>
                  <a:pt x="28105" y="34930"/>
                  <a:pt x="26793" y="36563"/>
                  <a:pt x="24572" y="37286"/>
                </a:cubicBezTo>
                <a:cubicBezTo>
                  <a:pt x="24732" y="37018"/>
                  <a:pt x="24893" y="36804"/>
                  <a:pt x="25054" y="36536"/>
                </a:cubicBezTo>
                <a:cubicBezTo>
                  <a:pt x="26258" y="36028"/>
                  <a:pt x="27355" y="35064"/>
                  <a:pt x="28025" y="33940"/>
                </a:cubicBezTo>
                <a:lnTo>
                  <a:pt x="28025" y="33913"/>
                </a:lnTo>
                <a:cubicBezTo>
                  <a:pt x="28506" y="33645"/>
                  <a:pt x="29015" y="33405"/>
                  <a:pt x="29497" y="33190"/>
                </a:cubicBezTo>
                <a:close/>
                <a:moveTo>
                  <a:pt x="30005" y="32869"/>
                </a:moveTo>
                <a:lnTo>
                  <a:pt x="30005" y="32869"/>
                </a:lnTo>
                <a:cubicBezTo>
                  <a:pt x="29630" y="34850"/>
                  <a:pt x="28881" y="36857"/>
                  <a:pt x="26606" y="37232"/>
                </a:cubicBezTo>
                <a:cubicBezTo>
                  <a:pt x="26097" y="37286"/>
                  <a:pt x="25616" y="37286"/>
                  <a:pt x="25161" y="37339"/>
                </a:cubicBezTo>
                <a:cubicBezTo>
                  <a:pt x="27088" y="36616"/>
                  <a:pt x="29229" y="35091"/>
                  <a:pt x="29764" y="33083"/>
                </a:cubicBezTo>
                <a:lnTo>
                  <a:pt x="29764" y="33003"/>
                </a:lnTo>
                <a:cubicBezTo>
                  <a:pt x="29845" y="32976"/>
                  <a:pt x="29952" y="32950"/>
                  <a:pt x="30005" y="32869"/>
                </a:cubicBezTo>
                <a:close/>
                <a:moveTo>
                  <a:pt x="3454" y="30005"/>
                </a:moveTo>
                <a:cubicBezTo>
                  <a:pt x="6130" y="30005"/>
                  <a:pt x="9342" y="32280"/>
                  <a:pt x="11376" y="33645"/>
                </a:cubicBezTo>
                <a:cubicBezTo>
                  <a:pt x="12902" y="34689"/>
                  <a:pt x="14053" y="36135"/>
                  <a:pt x="15177" y="37553"/>
                </a:cubicBezTo>
                <a:cubicBezTo>
                  <a:pt x="11885" y="34475"/>
                  <a:pt x="7388" y="32066"/>
                  <a:pt x="3454" y="30005"/>
                </a:cubicBezTo>
                <a:close/>
                <a:moveTo>
                  <a:pt x="2731" y="30112"/>
                </a:moveTo>
                <a:lnTo>
                  <a:pt x="2731" y="30112"/>
                </a:lnTo>
                <a:cubicBezTo>
                  <a:pt x="5086" y="32468"/>
                  <a:pt x="8325" y="34154"/>
                  <a:pt x="11135" y="35894"/>
                </a:cubicBezTo>
                <a:cubicBezTo>
                  <a:pt x="13036" y="37071"/>
                  <a:pt x="14829" y="38303"/>
                  <a:pt x="16489" y="39641"/>
                </a:cubicBezTo>
                <a:cubicBezTo>
                  <a:pt x="15097" y="38999"/>
                  <a:pt x="13571" y="38597"/>
                  <a:pt x="12153" y="38035"/>
                </a:cubicBezTo>
                <a:cubicBezTo>
                  <a:pt x="8432" y="36563"/>
                  <a:pt x="5060" y="33324"/>
                  <a:pt x="2731" y="30166"/>
                </a:cubicBezTo>
                <a:cubicBezTo>
                  <a:pt x="2785" y="30139"/>
                  <a:pt x="2731" y="30139"/>
                  <a:pt x="2731" y="30112"/>
                </a:cubicBezTo>
                <a:close/>
                <a:moveTo>
                  <a:pt x="2597" y="30380"/>
                </a:moveTo>
                <a:lnTo>
                  <a:pt x="2597" y="30380"/>
                </a:lnTo>
                <a:cubicBezTo>
                  <a:pt x="4310" y="33110"/>
                  <a:pt x="6853" y="35332"/>
                  <a:pt x="9610" y="37018"/>
                </a:cubicBezTo>
                <a:cubicBezTo>
                  <a:pt x="12045" y="38570"/>
                  <a:pt x="14829" y="39239"/>
                  <a:pt x="17372" y="40497"/>
                </a:cubicBezTo>
                <a:cubicBezTo>
                  <a:pt x="14187" y="39480"/>
                  <a:pt x="10734" y="39775"/>
                  <a:pt x="7870" y="37687"/>
                </a:cubicBezTo>
                <a:cubicBezTo>
                  <a:pt x="6077" y="36402"/>
                  <a:pt x="1446" y="32976"/>
                  <a:pt x="2597" y="30380"/>
                </a:cubicBezTo>
                <a:close/>
                <a:moveTo>
                  <a:pt x="26419" y="41167"/>
                </a:moveTo>
                <a:cubicBezTo>
                  <a:pt x="26526" y="41167"/>
                  <a:pt x="26633" y="41220"/>
                  <a:pt x="26767" y="41247"/>
                </a:cubicBezTo>
                <a:cubicBezTo>
                  <a:pt x="26927" y="41274"/>
                  <a:pt x="27168" y="41408"/>
                  <a:pt x="27329" y="41541"/>
                </a:cubicBezTo>
                <a:cubicBezTo>
                  <a:pt x="27677" y="41809"/>
                  <a:pt x="27810" y="42103"/>
                  <a:pt x="27489" y="42451"/>
                </a:cubicBezTo>
                <a:lnTo>
                  <a:pt x="27436" y="42505"/>
                </a:lnTo>
                <a:cubicBezTo>
                  <a:pt x="27302" y="42318"/>
                  <a:pt x="27088" y="42210"/>
                  <a:pt x="26927" y="42050"/>
                </a:cubicBezTo>
                <a:cubicBezTo>
                  <a:pt x="26659" y="41809"/>
                  <a:pt x="26419" y="41541"/>
                  <a:pt x="26258" y="41220"/>
                </a:cubicBezTo>
                <a:cubicBezTo>
                  <a:pt x="26204" y="41220"/>
                  <a:pt x="26204" y="41220"/>
                  <a:pt x="26231" y="41167"/>
                </a:cubicBezTo>
                <a:close/>
                <a:moveTo>
                  <a:pt x="25535" y="41809"/>
                </a:moveTo>
                <a:lnTo>
                  <a:pt x="25535" y="41809"/>
                </a:lnTo>
                <a:cubicBezTo>
                  <a:pt x="25589" y="42023"/>
                  <a:pt x="25696" y="42103"/>
                  <a:pt x="25830" y="42237"/>
                </a:cubicBezTo>
                <a:cubicBezTo>
                  <a:pt x="25857" y="42451"/>
                  <a:pt x="25937" y="42612"/>
                  <a:pt x="26017" y="42773"/>
                </a:cubicBezTo>
                <a:cubicBezTo>
                  <a:pt x="26017" y="42773"/>
                  <a:pt x="26017" y="42826"/>
                  <a:pt x="25990" y="42826"/>
                </a:cubicBezTo>
                <a:cubicBezTo>
                  <a:pt x="25937" y="42773"/>
                  <a:pt x="25857" y="42746"/>
                  <a:pt x="25803" y="42692"/>
                </a:cubicBezTo>
                <a:cubicBezTo>
                  <a:pt x="25455" y="42425"/>
                  <a:pt x="25428" y="42103"/>
                  <a:pt x="25535" y="41809"/>
                </a:cubicBezTo>
                <a:close/>
                <a:moveTo>
                  <a:pt x="12386" y="44772"/>
                </a:moveTo>
                <a:cubicBezTo>
                  <a:pt x="15527" y="44772"/>
                  <a:pt x="17965" y="46194"/>
                  <a:pt x="20477" y="47912"/>
                </a:cubicBezTo>
                <a:cubicBezTo>
                  <a:pt x="18496" y="47055"/>
                  <a:pt x="16355" y="46600"/>
                  <a:pt x="14240" y="46225"/>
                </a:cubicBezTo>
                <a:cubicBezTo>
                  <a:pt x="12794" y="45976"/>
                  <a:pt x="11090" y="45706"/>
                  <a:pt x="9420" y="45706"/>
                </a:cubicBezTo>
                <a:cubicBezTo>
                  <a:pt x="7688" y="45706"/>
                  <a:pt x="5993" y="45995"/>
                  <a:pt x="4658" y="46894"/>
                </a:cubicBezTo>
                <a:cubicBezTo>
                  <a:pt x="5916" y="45449"/>
                  <a:pt x="10975" y="44834"/>
                  <a:pt x="11965" y="44780"/>
                </a:cubicBezTo>
                <a:cubicBezTo>
                  <a:pt x="12107" y="44774"/>
                  <a:pt x="12247" y="44772"/>
                  <a:pt x="12386" y="44772"/>
                </a:cubicBezTo>
                <a:close/>
                <a:moveTo>
                  <a:pt x="10674" y="46061"/>
                </a:moveTo>
                <a:cubicBezTo>
                  <a:pt x="13989" y="46061"/>
                  <a:pt x="17548" y="46965"/>
                  <a:pt x="20477" y="48340"/>
                </a:cubicBezTo>
                <a:cubicBezTo>
                  <a:pt x="17227" y="47381"/>
                  <a:pt x="13636" y="46976"/>
                  <a:pt x="10117" y="46976"/>
                </a:cubicBezTo>
                <a:cubicBezTo>
                  <a:pt x="8332" y="46976"/>
                  <a:pt x="6566" y="47080"/>
                  <a:pt x="4872" y="47269"/>
                </a:cubicBezTo>
                <a:cubicBezTo>
                  <a:pt x="6558" y="46427"/>
                  <a:pt x="8566" y="46061"/>
                  <a:pt x="10674" y="46061"/>
                </a:cubicBezTo>
                <a:close/>
                <a:moveTo>
                  <a:pt x="5720" y="47479"/>
                </a:moveTo>
                <a:cubicBezTo>
                  <a:pt x="10588" y="47479"/>
                  <a:pt x="15199" y="47896"/>
                  <a:pt x="20048" y="48527"/>
                </a:cubicBezTo>
                <a:cubicBezTo>
                  <a:pt x="19968" y="48527"/>
                  <a:pt x="19915" y="48581"/>
                  <a:pt x="19861" y="48581"/>
                </a:cubicBezTo>
                <a:cubicBezTo>
                  <a:pt x="17666" y="48313"/>
                  <a:pt x="15445" y="48126"/>
                  <a:pt x="13250" y="48045"/>
                </a:cubicBezTo>
                <a:cubicBezTo>
                  <a:pt x="12873" y="48028"/>
                  <a:pt x="12497" y="48021"/>
                  <a:pt x="12121" y="48021"/>
                </a:cubicBezTo>
                <a:cubicBezTo>
                  <a:pt x="11131" y="48021"/>
                  <a:pt x="10145" y="48066"/>
                  <a:pt x="9164" y="48066"/>
                </a:cubicBezTo>
                <a:cubicBezTo>
                  <a:pt x="7713" y="48066"/>
                  <a:pt x="6272" y="47968"/>
                  <a:pt x="4845" y="47483"/>
                </a:cubicBezTo>
                <a:cubicBezTo>
                  <a:pt x="5138" y="47480"/>
                  <a:pt x="5430" y="47479"/>
                  <a:pt x="5720" y="47479"/>
                </a:cubicBezTo>
                <a:close/>
                <a:moveTo>
                  <a:pt x="4658" y="47724"/>
                </a:moveTo>
                <a:lnTo>
                  <a:pt x="4658" y="47724"/>
                </a:lnTo>
                <a:cubicBezTo>
                  <a:pt x="6102" y="48334"/>
                  <a:pt x="7608" y="48481"/>
                  <a:pt x="9151" y="48481"/>
                </a:cubicBezTo>
                <a:cubicBezTo>
                  <a:pt x="9640" y="48481"/>
                  <a:pt x="10132" y="48466"/>
                  <a:pt x="10627" y="48447"/>
                </a:cubicBezTo>
                <a:cubicBezTo>
                  <a:pt x="10945" y="48435"/>
                  <a:pt x="11263" y="48429"/>
                  <a:pt x="11580" y="48429"/>
                </a:cubicBezTo>
                <a:cubicBezTo>
                  <a:pt x="14009" y="48429"/>
                  <a:pt x="16405" y="48757"/>
                  <a:pt x="18844" y="48875"/>
                </a:cubicBezTo>
                <a:cubicBezTo>
                  <a:pt x="18764" y="48902"/>
                  <a:pt x="18657" y="48929"/>
                  <a:pt x="18523" y="49009"/>
                </a:cubicBezTo>
                <a:cubicBezTo>
                  <a:pt x="17445" y="49434"/>
                  <a:pt x="16360" y="49589"/>
                  <a:pt x="15264" y="49589"/>
                </a:cubicBezTo>
                <a:cubicBezTo>
                  <a:pt x="14290" y="49589"/>
                  <a:pt x="13308" y="49467"/>
                  <a:pt x="12313" y="49303"/>
                </a:cubicBezTo>
                <a:cubicBezTo>
                  <a:pt x="10038" y="48982"/>
                  <a:pt x="6318" y="49571"/>
                  <a:pt x="4658" y="47724"/>
                </a:cubicBezTo>
                <a:close/>
                <a:moveTo>
                  <a:pt x="13072" y="1"/>
                </a:moveTo>
                <a:cubicBezTo>
                  <a:pt x="13019" y="1"/>
                  <a:pt x="12967" y="24"/>
                  <a:pt x="12929" y="81"/>
                </a:cubicBezTo>
                <a:cubicBezTo>
                  <a:pt x="8887" y="6371"/>
                  <a:pt x="11376" y="13732"/>
                  <a:pt x="14053" y="20075"/>
                </a:cubicBezTo>
                <a:cubicBezTo>
                  <a:pt x="14080" y="20664"/>
                  <a:pt x="14106" y="21280"/>
                  <a:pt x="14187" y="21895"/>
                </a:cubicBezTo>
                <a:cubicBezTo>
                  <a:pt x="14347" y="23711"/>
                  <a:pt x="14640" y="25554"/>
                  <a:pt x="15040" y="27317"/>
                </a:cubicBezTo>
                <a:lnTo>
                  <a:pt x="15040" y="27317"/>
                </a:lnTo>
                <a:cubicBezTo>
                  <a:pt x="15037" y="27310"/>
                  <a:pt x="15031" y="27302"/>
                  <a:pt x="15016" y="27302"/>
                </a:cubicBezTo>
                <a:cubicBezTo>
                  <a:pt x="14883" y="27061"/>
                  <a:pt x="14776" y="26820"/>
                  <a:pt x="14615" y="26579"/>
                </a:cubicBezTo>
                <a:cubicBezTo>
                  <a:pt x="14642" y="26553"/>
                  <a:pt x="14642" y="26526"/>
                  <a:pt x="14642" y="26472"/>
                </a:cubicBezTo>
                <a:cubicBezTo>
                  <a:pt x="13251" y="20267"/>
                  <a:pt x="7972" y="14185"/>
                  <a:pt x="1376" y="14185"/>
                </a:cubicBezTo>
                <a:cubicBezTo>
                  <a:pt x="1116" y="14185"/>
                  <a:pt x="854" y="14194"/>
                  <a:pt x="590" y="14214"/>
                </a:cubicBezTo>
                <a:cubicBezTo>
                  <a:pt x="567" y="14180"/>
                  <a:pt x="536" y="14165"/>
                  <a:pt x="504" y="14165"/>
                </a:cubicBezTo>
                <a:cubicBezTo>
                  <a:pt x="461" y="14165"/>
                  <a:pt x="418" y="14194"/>
                  <a:pt x="402" y="14240"/>
                </a:cubicBezTo>
                <a:lnTo>
                  <a:pt x="215" y="14240"/>
                </a:lnTo>
                <a:cubicBezTo>
                  <a:pt x="81" y="14240"/>
                  <a:pt x="1" y="14374"/>
                  <a:pt x="28" y="14508"/>
                </a:cubicBezTo>
                <a:cubicBezTo>
                  <a:pt x="456" y="17452"/>
                  <a:pt x="2758" y="19834"/>
                  <a:pt x="4765" y="21842"/>
                </a:cubicBezTo>
                <a:cubicBezTo>
                  <a:pt x="6050" y="23100"/>
                  <a:pt x="7442" y="24144"/>
                  <a:pt x="9101" y="24947"/>
                </a:cubicBezTo>
                <a:cubicBezTo>
                  <a:pt x="9690" y="25214"/>
                  <a:pt x="10118" y="25348"/>
                  <a:pt x="10761" y="25348"/>
                </a:cubicBezTo>
                <a:cubicBezTo>
                  <a:pt x="12715" y="25348"/>
                  <a:pt x="13518" y="26044"/>
                  <a:pt x="14615" y="27248"/>
                </a:cubicBezTo>
                <a:cubicBezTo>
                  <a:pt x="14856" y="27596"/>
                  <a:pt x="15043" y="27971"/>
                  <a:pt x="15284" y="28292"/>
                </a:cubicBezTo>
                <a:cubicBezTo>
                  <a:pt x="15686" y="29925"/>
                  <a:pt x="16141" y="31585"/>
                  <a:pt x="16649" y="33190"/>
                </a:cubicBezTo>
                <a:cubicBezTo>
                  <a:pt x="15846" y="31718"/>
                  <a:pt x="14749" y="30300"/>
                  <a:pt x="13437" y="29845"/>
                </a:cubicBezTo>
                <a:cubicBezTo>
                  <a:pt x="13384" y="29470"/>
                  <a:pt x="13170" y="29122"/>
                  <a:pt x="12875" y="28908"/>
                </a:cubicBezTo>
                <a:cubicBezTo>
                  <a:pt x="12580" y="28650"/>
                  <a:pt x="12146" y="28455"/>
                  <a:pt x="11729" y="28455"/>
                </a:cubicBezTo>
                <a:cubicBezTo>
                  <a:pt x="11540" y="28455"/>
                  <a:pt x="11356" y="28495"/>
                  <a:pt x="11189" y="28587"/>
                </a:cubicBezTo>
                <a:cubicBezTo>
                  <a:pt x="10466" y="28961"/>
                  <a:pt x="10466" y="30032"/>
                  <a:pt x="10975" y="30594"/>
                </a:cubicBezTo>
                <a:cubicBezTo>
                  <a:pt x="10998" y="30629"/>
                  <a:pt x="11042" y="30649"/>
                  <a:pt x="11088" y="30649"/>
                </a:cubicBezTo>
                <a:cubicBezTo>
                  <a:pt x="11148" y="30649"/>
                  <a:pt x="11212" y="30616"/>
                  <a:pt x="11242" y="30541"/>
                </a:cubicBezTo>
                <a:cubicBezTo>
                  <a:pt x="11269" y="30380"/>
                  <a:pt x="11242" y="30166"/>
                  <a:pt x="11242" y="29979"/>
                </a:cubicBezTo>
                <a:lnTo>
                  <a:pt x="11242" y="29979"/>
                </a:lnTo>
                <a:lnTo>
                  <a:pt x="11269" y="30005"/>
                </a:lnTo>
                <a:cubicBezTo>
                  <a:pt x="11296" y="30139"/>
                  <a:pt x="11323" y="30300"/>
                  <a:pt x="11376" y="30434"/>
                </a:cubicBezTo>
                <a:cubicBezTo>
                  <a:pt x="11457" y="30835"/>
                  <a:pt x="11778" y="31183"/>
                  <a:pt x="12179" y="31263"/>
                </a:cubicBezTo>
                <a:cubicBezTo>
                  <a:pt x="12241" y="31280"/>
                  <a:pt x="12302" y="31288"/>
                  <a:pt x="12362" y="31288"/>
                </a:cubicBezTo>
                <a:cubicBezTo>
                  <a:pt x="12773" y="31288"/>
                  <a:pt x="13143" y="30918"/>
                  <a:pt x="13330" y="30567"/>
                </a:cubicBezTo>
                <a:cubicBezTo>
                  <a:pt x="13384" y="30514"/>
                  <a:pt x="13411" y="30434"/>
                  <a:pt x="13437" y="30327"/>
                </a:cubicBezTo>
                <a:cubicBezTo>
                  <a:pt x="14883" y="31344"/>
                  <a:pt x="16194" y="32789"/>
                  <a:pt x="17051" y="34315"/>
                </a:cubicBezTo>
                <a:cubicBezTo>
                  <a:pt x="17051" y="34341"/>
                  <a:pt x="17077" y="34422"/>
                  <a:pt x="17077" y="34448"/>
                </a:cubicBezTo>
                <a:cubicBezTo>
                  <a:pt x="17880" y="36938"/>
                  <a:pt x="18817" y="39373"/>
                  <a:pt x="19861" y="41782"/>
                </a:cubicBezTo>
                <a:cubicBezTo>
                  <a:pt x="19031" y="40765"/>
                  <a:pt x="18014" y="39909"/>
                  <a:pt x="16997" y="39106"/>
                </a:cubicBezTo>
                <a:cubicBezTo>
                  <a:pt x="15070" y="36831"/>
                  <a:pt x="13464" y="34341"/>
                  <a:pt x="10868" y="32682"/>
                </a:cubicBezTo>
                <a:cubicBezTo>
                  <a:pt x="9241" y="31651"/>
                  <a:pt x="6223" y="29425"/>
                  <a:pt x="3860" y="29425"/>
                </a:cubicBezTo>
                <a:cubicBezTo>
                  <a:pt x="3462" y="29425"/>
                  <a:pt x="3082" y="29488"/>
                  <a:pt x="2731" y="29631"/>
                </a:cubicBezTo>
                <a:cubicBezTo>
                  <a:pt x="2624" y="29657"/>
                  <a:pt x="2597" y="29764"/>
                  <a:pt x="2624" y="29872"/>
                </a:cubicBezTo>
                <a:cubicBezTo>
                  <a:pt x="697" y="31745"/>
                  <a:pt x="4203" y="34877"/>
                  <a:pt x="5434" y="36081"/>
                </a:cubicBezTo>
                <a:cubicBezTo>
                  <a:pt x="6505" y="37125"/>
                  <a:pt x="7709" y="38062"/>
                  <a:pt x="9021" y="38838"/>
                </a:cubicBezTo>
                <a:cubicBezTo>
                  <a:pt x="11858" y="40551"/>
                  <a:pt x="15605" y="40096"/>
                  <a:pt x="18657" y="41247"/>
                </a:cubicBezTo>
                <a:cubicBezTo>
                  <a:pt x="19219" y="41729"/>
                  <a:pt x="19754" y="42237"/>
                  <a:pt x="20343" y="42773"/>
                </a:cubicBezTo>
                <a:cubicBezTo>
                  <a:pt x="21146" y="44646"/>
                  <a:pt x="22002" y="46493"/>
                  <a:pt x="22886" y="48313"/>
                </a:cubicBezTo>
                <a:cubicBezTo>
                  <a:pt x="23046" y="48661"/>
                  <a:pt x="23233" y="49036"/>
                  <a:pt x="23421" y="49410"/>
                </a:cubicBezTo>
                <a:cubicBezTo>
                  <a:pt x="22752" y="48875"/>
                  <a:pt x="22002" y="48447"/>
                  <a:pt x="21226" y="48072"/>
                </a:cubicBezTo>
                <a:cubicBezTo>
                  <a:pt x="21226" y="48045"/>
                  <a:pt x="21280" y="47992"/>
                  <a:pt x="21226" y="47965"/>
                </a:cubicBezTo>
                <a:cubicBezTo>
                  <a:pt x="19348" y="45244"/>
                  <a:pt x="16022" y="44027"/>
                  <a:pt x="12644" y="44027"/>
                </a:cubicBezTo>
                <a:cubicBezTo>
                  <a:pt x="9476" y="44027"/>
                  <a:pt x="6261" y="45097"/>
                  <a:pt x="4150" y="47002"/>
                </a:cubicBezTo>
                <a:cubicBezTo>
                  <a:pt x="4069" y="47055"/>
                  <a:pt x="4043" y="47162"/>
                  <a:pt x="4096" y="47242"/>
                </a:cubicBezTo>
                <a:cubicBezTo>
                  <a:pt x="4150" y="47296"/>
                  <a:pt x="4176" y="47323"/>
                  <a:pt x="4203" y="47403"/>
                </a:cubicBezTo>
                <a:cubicBezTo>
                  <a:pt x="4283" y="47510"/>
                  <a:pt x="4310" y="47564"/>
                  <a:pt x="4364" y="47671"/>
                </a:cubicBezTo>
                <a:cubicBezTo>
                  <a:pt x="4417" y="47697"/>
                  <a:pt x="4471" y="47697"/>
                  <a:pt x="4498" y="47697"/>
                </a:cubicBezTo>
                <a:cubicBezTo>
                  <a:pt x="5354" y="49330"/>
                  <a:pt x="7629" y="49330"/>
                  <a:pt x="9289" y="49410"/>
                </a:cubicBezTo>
                <a:cubicBezTo>
                  <a:pt x="11269" y="49464"/>
                  <a:pt x="13170" y="49865"/>
                  <a:pt x="15150" y="49973"/>
                </a:cubicBezTo>
                <a:cubicBezTo>
                  <a:pt x="15262" y="49979"/>
                  <a:pt x="15373" y="49982"/>
                  <a:pt x="15483" y="49982"/>
                </a:cubicBezTo>
                <a:cubicBezTo>
                  <a:pt x="17587" y="49982"/>
                  <a:pt x="19335" y="48847"/>
                  <a:pt x="21438" y="48847"/>
                </a:cubicBezTo>
                <a:cubicBezTo>
                  <a:pt x="21483" y="48847"/>
                  <a:pt x="21528" y="48847"/>
                  <a:pt x="21574" y="48848"/>
                </a:cubicBezTo>
                <a:cubicBezTo>
                  <a:pt x="21628" y="48848"/>
                  <a:pt x="21708" y="48795"/>
                  <a:pt x="21735" y="48741"/>
                </a:cubicBezTo>
                <a:cubicBezTo>
                  <a:pt x="22484" y="49143"/>
                  <a:pt x="23153" y="49544"/>
                  <a:pt x="23769" y="49999"/>
                </a:cubicBezTo>
                <a:cubicBezTo>
                  <a:pt x="25428" y="53425"/>
                  <a:pt x="27088" y="56932"/>
                  <a:pt x="29122" y="60090"/>
                </a:cubicBezTo>
                <a:cubicBezTo>
                  <a:pt x="29145" y="60113"/>
                  <a:pt x="29174" y="60123"/>
                  <a:pt x="29203" y="60123"/>
                </a:cubicBezTo>
                <a:cubicBezTo>
                  <a:pt x="29278" y="60123"/>
                  <a:pt x="29355" y="60060"/>
                  <a:pt x="29336" y="59983"/>
                </a:cubicBezTo>
                <a:cubicBezTo>
                  <a:pt x="28426" y="57681"/>
                  <a:pt x="27248" y="55433"/>
                  <a:pt x="26044" y="53184"/>
                </a:cubicBezTo>
                <a:lnTo>
                  <a:pt x="26044" y="53158"/>
                </a:lnTo>
                <a:cubicBezTo>
                  <a:pt x="26044" y="53131"/>
                  <a:pt x="26097" y="53131"/>
                  <a:pt x="26044" y="53077"/>
                </a:cubicBezTo>
                <a:cubicBezTo>
                  <a:pt x="25455" y="51257"/>
                  <a:pt x="25348" y="49330"/>
                  <a:pt x="25482" y="47430"/>
                </a:cubicBezTo>
                <a:cubicBezTo>
                  <a:pt x="25589" y="46065"/>
                  <a:pt x="26097" y="44726"/>
                  <a:pt x="26365" y="43415"/>
                </a:cubicBezTo>
                <a:cubicBezTo>
                  <a:pt x="26550" y="43489"/>
                  <a:pt x="26745" y="43540"/>
                  <a:pt x="26927" y="43540"/>
                </a:cubicBezTo>
                <a:cubicBezTo>
                  <a:pt x="27140" y="43540"/>
                  <a:pt x="27332" y="43469"/>
                  <a:pt x="27462" y="43281"/>
                </a:cubicBezTo>
                <a:cubicBezTo>
                  <a:pt x="27623" y="43254"/>
                  <a:pt x="27757" y="43174"/>
                  <a:pt x="27891" y="43094"/>
                </a:cubicBezTo>
                <a:cubicBezTo>
                  <a:pt x="28640" y="42585"/>
                  <a:pt x="28720" y="41675"/>
                  <a:pt x="28132" y="41006"/>
                </a:cubicBezTo>
                <a:cubicBezTo>
                  <a:pt x="28105" y="40979"/>
                  <a:pt x="28051" y="40979"/>
                  <a:pt x="28051" y="40952"/>
                </a:cubicBezTo>
                <a:lnTo>
                  <a:pt x="28105" y="40952"/>
                </a:lnTo>
                <a:cubicBezTo>
                  <a:pt x="28112" y="40955"/>
                  <a:pt x="28119" y="40956"/>
                  <a:pt x="28126" y="40956"/>
                </a:cubicBezTo>
                <a:cubicBezTo>
                  <a:pt x="28203" y="40956"/>
                  <a:pt x="28287" y="40836"/>
                  <a:pt x="28239" y="40738"/>
                </a:cubicBezTo>
                <a:cubicBezTo>
                  <a:pt x="27957" y="40347"/>
                  <a:pt x="27519" y="40175"/>
                  <a:pt x="27065" y="40175"/>
                </a:cubicBezTo>
                <a:cubicBezTo>
                  <a:pt x="26743" y="40175"/>
                  <a:pt x="26413" y="40262"/>
                  <a:pt x="26124" y="40417"/>
                </a:cubicBezTo>
                <a:cubicBezTo>
                  <a:pt x="26017" y="40444"/>
                  <a:pt x="25964" y="40497"/>
                  <a:pt x="25883" y="40578"/>
                </a:cubicBezTo>
                <a:cubicBezTo>
                  <a:pt x="25830" y="40605"/>
                  <a:pt x="25776" y="40631"/>
                  <a:pt x="25723" y="40712"/>
                </a:cubicBezTo>
                <a:cubicBezTo>
                  <a:pt x="25696" y="40738"/>
                  <a:pt x="25696" y="40765"/>
                  <a:pt x="25696" y="40845"/>
                </a:cubicBezTo>
                <a:cubicBezTo>
                  <a:pt x="25642" y="40952"/>
                  <a:pt x="25616" y="41033"/>
                  <a:pt x="25589" y="41167"/>
                </a:cubicBezTo>
                <a:lnTo>
                  <a:pt x="25589" y="41300"/>
                </a:lnTo>
                <a:cubicBezTo>
                  <a:pt x="25107" y="41702"/>
                  <a:pt x="25054" y="42291"/>
                  <a:pt x="25455" y="42853"/>
                </a:cubicBezTo>
                <a:cubicBezTo>
                  <a:pt x="25562" y="42987"/>
                  <a:pt x="25749" y="43147"/>
                  <a:pt x="25964" y="43254"/>
                </a:cubicBezTo>
                <a:cubicBezTo>
                  <a:pt x="25187" y="45289"/>
                  <a:pt x="24839" y="47510"/>
                  <a:pt x="25027" y="49651"/>
                </a:cubicBezTo>
                <a:cubicBezTo>
                  <a:pt x="24251" y="46466"/>
                  <a:pt x="23822" y="43254"/>
                  <a:pt x="23876" y="39935"/>
                </a:cubicBezTo>
                <a:lnTo>
                  <a:pt x="23876" y="39561"/>
                </a:lnTo>
                <a:cubicBezTo>
                  <a:pt x="23983" y="38945"/>
                  <a:pt x="24144" y="38329"/>
                  <a:pt x="24384" y="37767"/>
                </a:cubicBezTo>
                <a:cubicBezTo>
                  <a:pt x="24713" y="37577"/>
                  <a:pt x="25092" y="37533"/>
                  <a:pt x="25483" y="37533"/>
                </a:cubicBezTo>
                <a:cubicBezTo>
                  <a:pt x="25816" y="37533"/>
                  <a:pt x="26157" y="37564"/>
                  <a:pt x="26484" y="37564"/>
                </a:cubicBezTo>
                <a:cubicBezTo>
                  <a:pt x="26743" y="37564"/>
                  <a:pt x="26993" y="37544"/>
                  <a:pt x="27222" y="37473"/>
                </a:cubicBezTo>
                <a:cubicBezTo>
                  <a:pt x="27971" y="37232"/>
                  <a:pt x="28506" y="36831"/>
                  <a:pt x="29068" y="36322"/>
                </a:cubicBezTo>
                <a:cubicBezTo>
                  <a:pt x="29978" y="35492"/>
                  <a:pt x="30835" y="33886"/>
                  <a:pt x="30594" y="32548"/>
                </a:cubicBezTo>
                <a:cubicBezTo>
                  <a:pt x="30699" y="32469"/>
                  <a:pt x="30804" y="32442"/>
                  <a:pt x="30909" y="32390"/>
                </a:cubicBezTo>
                <a:lnTo>
                  <a:pt x="30909" y="32390"/>
                </a:lnTo>
                <a:cubicBezTo>
                  <a:pt x="30909" y="32391"/>
                  <a:pt x="30909" y="32391"/>
                  <a:pt x="30909" y="32391"/>
                </a:cubicBezTo>
                <a:cubicBezTo>
                  <a:pt x="30882" y="32391"/>
                  <a:pt x="30834" y="32277"/>
                  <a:pt x="30731" y="32277"/>
                </a:cubicBezTo>
                <a:cubicBezTo>
                  <a:pt x="30721" y="32277"/>
                  <a:pt x="30711" y="32278"/>
                  <a:pt x="30701" y="32280"/>
                </a:cubicBezTo>
                <a:cubicBezTo>
                  <a:pt x="30621" y="32280"/>
                  <a:pt x="30514" y="32307"/>
                  <a:pt x="30407" y="32334"/>
                </a:cubicBezTo>
                <a:cubicBezTo>
                  <a:pt x="30407" y="32307"/>
                  <a:pt x="30380" y="32254"/>
                  <a:pt x="30380" y="32200"/>
                </a:cubicBezTo>
                <a:cubicBezTo>
                  <a:pt x="30368" y="32165"/>
                  <a:pt x="30321" y="32145"/>
                  <a:pt x="30269" y="32145"/>
                </a:cubicBezTo>
                <a:cubicBezTo>
                  <a:pt x="30202" y="32145"/>
                  <a:pt x="30127" y="32178"/>
                  <a:pt x="30112" y="32254"/>
                </a:cubicBezTo>
                <a:cubicBezTo>
                  <a:pt x="30112" y="32307"/>
                  <a:pt x="30085" y="32334"/>
                  <a:pt x="30085" y="32414"/>
                </a:cubicBezTo>
                <a:cubicBezTo>
                  <a:pt x="27462" y="33057"/>
                  <a:pt x="24946" y="35278"/>
                  <a:pt x="23929" y="37821"/>
                </a:cubicBezTo>
                <a:lnTo>
                  <a:pt x="23876" y="37874"/>
                </a:lnTo>
                <a:cubicBezTo>
                  <a:pt x="23983" y="36938"/>
                  <a:pt x="24117" y="36028"/>
                  <a:pt x="24331" y="35118"/>
                </a:cubicBezTo>
                <a:lnTo>
                  <a:pt x="24358" y="35091"/>
                </a:lnTo>
                <a:cubicBezTo>
                  <a:pt x="24384" y="34984"/>
                  <a:pt x="24411" y="34877"/>
                  <a:pt x="24491" y="34823"/>
                </a:cubicBezTo>
                <a:cubicBezTo>
                  <a:pt x="25402" y="32976"/>
                  <a:pt x="27168" y="31451"/>
                  <a:pt x="28132" y="29711"/>
                </a:cubicBezTo>
                <a:cubicBezTo>
                  <a:pt x="28908" y="28266"/>
                  <a:pt x="29175" y="26044"/>
                  <a:pt x="27543" y="25080"/>
                </a:cubicBezTo>
                <a:lnTo>
                  <a:pt x="27489" y="25080"/>
                </a:lnTo>
                <a:cubicBezTo>
                  <a:pt x="27489" y="25054"/>
                  <a:pt x="27489" y="25054"/>
                  <a:pt x="27543" y="25027"/>
                </a:cubicBezTo>
                <a:cubicBezTo>
                  <a:pt x="27561" y="24937"/>
                  <a:pt x="27493" y="24858"/>
                  <a:pt x="27423" y="24858"/>
                </a:cubicBezTo>
                <a:cubicBezTo>
                  <a:pt x="27389" y="24858"/>
                  <a:pt x="27355" y="24876"/>
                  <a:pt x="27329" y="24920"/>
                </a:cubicBezTo>
                <a:cubicBezTo>
                  <a:pt x="22752" y="32709"/>
                  <a:pt x="22350" y="43040"/>
                  <a:pt x="25000" y="51605"/>
                </a:cubicBezTo>
                <a:cubicBezTo>
                  <a:pt x="24384" y="50481"/>
                  <a:pt x="23796" y="49384"/>
                  <a:pt x="23233" y="48233"/>
                </a:cubicBezTo>
                <a:cubicBezTo>
                  <a:pt x="21895" y="45503"/>
                  <a:pt x="20664" y="42719"/>
                  <a:pt x="19540" y="39882"/>
                </a:cubicBezTo>
                <a:cubicBezTo>
                  <a:pt x="18924" y="37607"/>
                  <a:pt x="18764" y="35358"/>
                  <a:pt x="18817" y="33110"/>
                </a:cubicBezTo>
                <a:cubicBezTo>
                  <a:pt x="20343" y="29256"/>
                  <a:pt x="23608" y="25455"/>
                  <a:pt x="23635" y="21280"/>
                </a:cubicBezTo>
                <a:cubicBezTo>
                  <a:pt x="23689" y="19326"/>
                  <a:pt x="23689" y="14615"/>
                  <a:pt x="21199" y="13919"/>
                </a:cubicBezTo>
                <a:cubicBezTo>
                  <a:pt x="21199" y="13785"/>
                  <a:pt x="21199" y="13652"/>
                  <a:pt x="21173" y="13464"/>
                </a:cubicBezTo>
                <a:cubicBezTo>
                  <a:pt x="21160" y="13367"/>
                  <a:pt x="21081" y="13319"/>
                  <a:pt x="20999" y="13319"/>
                </a:cubicBezTo>
                <a:cubicBezTo>
                  <a:pt x="20901" y="13319"/>
                  <a:pt x="20798" y="13387"/>
                  <a:pt x="20798" y="13518"/>
                </a:cubicBezTo>
                <a:lnTo>
                  <a:pt x="20798" y="13732"/>
                </a:lnTo>
                <a:cubicBezTo>
                  <a:pt x="20771" y="13785"/>
                  <a:pt x="20744" y="13812"/>
                  <a:pt x="20771" y="13866"/>
                </a:cubicBezTo>
                <a:cubicBezTo>
                  <a:pt x="20771" y="13919"/>
                  <a:pt x="20798" y="13919"/>
                  <a:pt x="20798" y="13946"/>
                </a:cubicBezTo>
                <a:cubicBezTo>
                  <a:pt x="20664" y="15552"/>
                  <a:pt x="19326" y="17078"/>
                  <a:pt x="18790" y="18550"/>
                </a:cubicBezTo>
                <a:cubicBezTo>
                  <a:pt x="18228" y="20129"/>
                  <a:pt x="17800" y="21735"/>
                  <a:pt x="17479" y="23341"/>
                </a:cubicBezTo>
                <a:cubicBezTo>
                  <a:pt x="16890" y="26499"/>
                  <a:pt x="17318" y="29631"/>
                  <a:pt x="18362" y="32602"/>
                </a:cubicBezTo>
                <a:cubicBezTo>
                  <a:pt x="18255" y="34208"/>
                  <a:pt x="18335" y="35867"/>
                  <a:pt x="18603" y="37419"/>
                </a:cubicBezTo>
                <a:cubicBezTo>
                  <a:pt x="18362" y="36750"/>
                  <a:pt x="18094" y="36081"/>
                  <a:pt x="17854" y="35412"/>
                </a:cubicBezTo>
                <a:cubicBezTo>
                  <a:pt x="16355" y="31022"/>
                  <a:pt x="15204" y="26499"/>
                  <a:pt x="14668" y="21869"/>
                </a:cubicBezTo>
                <a:cubicBezTo>
                  <a:pt x="14615" y="21440"/>
                  <a:pt x="14588" y="21039"/>
                  <a:pt x="14535" y="20611"/>
                </a:cubicBezTo>
                <a:cubicBezTo>
                  <a:pt x="15016" y="17318"/>
                  <a:pt x="16381" y="14240"/>
                  <a:pt x="16729" y="10921"/>
                </a:cubicBezTo>
                <a:cubicBezTo>
                  <a:pt x="17104" y="7148"/>
                  <a:pt x="14749" y="3454"/>
                  <a:pt x="13303" y="162"/>
                </a:cubicBezTo>
                <a:cubicBezTo>
                  <a:pt x="13269" y="76"/>
                  <a:pt x="13168" y="1"/>
                  <a:pt x="130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61"/>
          <p:cNvSpPr/>
          <p:nvPr/>
        </p:nvSpPr>
        <p:spPr>
          <a:xfrm rot="6581554" flipH="1">
            <a:off x="7369527" y="-311991"/>
            <a:ext cx="2371243" cy="2037532"/>
          </a:xfrm>
          <a:custGeom>
            <a:avLst/>
            <a:gdLst/>
            <a:ahLst/>
            <a:cxnLst/>
            <a:rect l="l" t="t" r="r" b="b"/>
            <a:pathLst>
              <a:path w="41455" h="35618" extrusionOk="0">
                <a:moveTo>
                  <a:pt x="9475" y="543"/>
                </a:moveTo>
                <a:cubicBezTo>
                  <a:pt x="9931" y="837"/>
                  <a:pt x="10091" y="1399"/>
                  <a:pt x="9984" y="1935"/>
                </a:cubicBezTo>
                <a:cubicBezTo>
                  <a:pt x="9931" y="1854"/>
                  <a:pt x="9823" y="1721"/>
                  <a:pt x="9743" y="1613"/>
                </a:cubicBezTo>
                <a:cubicBezTo>
                  <a:pt x="9690" y="1506"/>
                  <a:pt x="9609" y="1399"/>
                  <a:pt x="9583" y="1319"/>
                </a:cubicBezTo>
                <a:cubicBezTo>
                  <a:pt x="9529" y="1078"/>
                  <a:pt x="9475" y="811"/>
                  <a:pt x="9475" y="543"/>
                </a:cubicBezTo>
                <a:close/>
                <a:moveTo>
                  <a:pt x="2918" y="1078"/>
                </a:moveTo>
                <a:lnTo>
                  <a:pt x="2918" y="1078"/>
                </a:lnTo>
                <a:cubicBezTo>
                  <a:pt x="3560" y="1266"/>
                  <a:pt x="3989" y="1774"/>
                  <a:pt x="4310" y="2336"/>
                </a:cubicBezTo>
                <a:cubicBezTo>
                  <a:pt x="4203" y="2309"/>
                  <a:pt x="4122" y="2283"/>
                  <a:pt x="4069" y="2202"/>
                </a:cubicBezTo>
                <a:cubicBezTo>
                  <a:pt x="4063" y="2185"/>
                  <a:pt x="4053" y="2177"/>
                  <a:pt x="4042" y="2177"/>
                </a:cubicBezTo>
                <a:cubicBezTo>
                  <a:pt x="4003" y="2177"/>
                  <a:pt x="3947" y="2268"/>
                  <a:pt x="3989" y="2309"/>
                </a:cubicBezTo>
                <a:cubicBezTo>
                  <a:pt x="4042" y="2336"/>
                  <a:pt x="4042" y="2336"/>
                  <a:pt x="4042" y="2390"/>
                </a:cubicBezTo>
                <a:cubicBezTo>
                  <a:pt x="3828" y="2283"/>
                  <a:pt x="3587" y="2149"/>
                  <a:pt x="3560" y="2122"/>
                </a:cubicBezTo>
                <a:cubicBezTo>
                  <a:pt x="3239" y="1854"/>
                  <a:pt x="2971" y="1506"/>
                  <a:pt x="2918" y="1078"/>
                </a:cubicBezTo>
                <a:close/>
                <a:moveTo>
                  <a:pt x="7120" y="1346"/>
                </a:moveTo>
                <a:cubicBezTo>
                  <a:pt x="7334" y="1506"/>
                  <a:pt x="7575" y="1721"/>
                  <a:pt x="7789" y="1908"/>
                </a:cubicBezTo>
                <a:cubicBezTo>
                  <a:pt x="7769" y="1900"/>
                  <a:pt x="7748" y="1896"/>
                  <a:pt x="7728" y="1896"/>
                </a:cubicBezTo>
                <a:cubicBezTo>
                  <a:pt x="7620" y="1896"/>
                  <a:pt x="7542" y="2009"/>
                  <a:pt x="7655" y="2122"/>
                </a:cubicBezTo>
                <a:cubicBezTo>
                  <a:pt x="7736" y="2256"/>
                  <a:pt x="7843" y="2336"/>
                  <a:pt x="7977" y="2470"/>
                </a:cubicBezTo>
                <a:cubicBezTo>
                  <a:pt x="7950" y="2524"/>
                  <a:pt x="7950" y="2550"/>
                  <a:pt x="7977" y="2550"/>
                </a:cubicBezTo>
                <a:cubicBezTo>
                  <a:pt x="8003" y="2577"/>
                  <a:pt x="8057" y="2657"/>
                  <a:pt x="8084" y="2684"/>
                </a:cubicBezTo>
                <a:cubicBezTo>
                  <a:pt x="7575" y="2336"/>
                  <a:pt x="7174" y="1908"/>
                  <a:pt x="7120" y="1346"/>
                </a:cubicBezTo>
                <a:close/>
                <a:moveTo>
                  <a:pt x="12821" y="2283"/>
                </a:moveTo>
                <a:cubicBezTo>
                  <a:pt x="12955" y="2684"/>
                  <a:pt x="12901" y="3086"/>
                  <a:pt x="12661" y="3407"/>
                </a:cubicBezTo>
                <a:cubicBezTo>
                  <a:pt x="12661" y="3005"/>
                  <a:pt x="12687" y="2657"/>
                  <a:pt x="12821" y="2283"/>
                </a:cubicBezTo>
                <a:close/>
                <a:moveTo>
                  <a:pt x="771" y="2743"/>
                </a:moveTo>
                <a:cubicBezTo>
                  <a:pt x="1172" y="2743"/>
                  <a:pt x="1814" y="2970"/>
                  <a:pt x="1901" y="3005"/>
                </a:cubicBezTo>
                <a:cubicBezTo>
                  <a:pt x="1928" y="3005"/>
                  <a:pt x="1954" y="3059"/>
                  <a:pt x="2035" y="3086"/>
                </a:cubicBezTo>
                <a:cubicBezTo>
                  <a:pt x="1941" y="3072"/>
                  <a:pt x="1854" y="3066"/>
                  <a:pt x="1774" y="3066"/>
                </a:cubicBezTo>
                <a:cubicBezTo>
                  <a:pt x="1693" y="3066"/>
                  <a:pt x="1620" y="3072"/>
                  <a:pt x="1553" y="3086"/>
                </a:cubicBezTo>
                <a:cubicBezTo>
                  <a:pt x="1446" y="3086"/>
                  <a:pt x="1392" y="3193"/>
                  <a:pt x="1446" y="3273"/>
                </a:cubicBezTo>
                <a:cubicBezTo>
                  <a:pt x="1580" y="3487"/>
                  <a:pt x="1767" y="3621"/>
                  <a:pt x="1981" y="3728"/>
                </a:cubicBezTo>
                <a:cubicBezTo>
                  <a:pt x="1992" y="3732"/>
                  <a:pt x="2003" y="3733"/>
                  <a:pt x="2012" y="3733"/>
                </a:cubicBezTo>
                <a:cubicBezTo>
                  <a:pt x="2075" y="3733"/>
                  <a:pt x="2111" y="3667"/>
                  <a:pt x="2088" y="3621"/>
                </a:cubicBezTo>
                <a:cubicBezTo>
                  <a:pt x="2035" y="3514"/>
                  <a:pt x="1954" y="3460"/>
                  <a:pt x="1847" y="3353"/>
                </a:cubicBezTo>
                <a:lnTo>
                  <a:pt x="1847" y="3353"/>
                </a:lnTo>
                <a:cubicBezTo>
                  <a:pt x="2222" y="3380"/>
                  <a:pt x="2704" y="3487"/>
                  <a:pt x="2757" y="3808"/>
                </a:cubicBezTo>
                <a:cubicBezTo>
                  <a:pt x="2650" y="3862"/>
                  <a:pt x="2597" y="3889"/>
                  <a:pt x="2516" y="3889"/>
                </a:cubicBezTo>
                <a:cubicBezTo>
                  <a:pt x="2249" y="3889"/>
                  <a:pt x="1981" y="3862"/>
                  <a:pt x="1713" y="3781"/>
                </a:cubicBezTo>
                <a:cubicBezTo>
                  <a:pt x="1392" y="3674"/>
                  <a:pt x="509" y="3460"/>
                  <a:pt x="455" y="3005"/>
                </a:cubicBezTo>
                <a:cubicBezTo>
                  <a:pt x="409" y="2809"/>
                  <a:pt x="555" y="2743"/>
                  <a:pt x="771" y="2743"/>
                </a:cubicBezTo>
                <a:close/>
                <a:moveTo>
                  <a:pt x="21922" y="3487"/>
                </a:moveTo>
                <a:cubicBezTo>
                  <a:pt x="22403" y="3808"/>
                  <a:pt x="22537" y="4424"/>
                  <a:pt x="22403" y="4986"/>
                </a:cubicBezTo>
                <a:cubicBezTo>
                  <a:pt x="22296" y="4558"/>
                  <a:pt x="22055" y="4076"/>
                  <a:pt x="21814" y="3755"/>
                </a:cubicBezTo>
                <a:lnTo>
                  <a:pt x="21788" y="3728"/>
                </a:lnTo>
                <a:cubicBezTo>
                  <a:pt x="21841" y="3648"/>
                  <a:pt x="21868" y="3541"/>
                  <a:pt x="21922" y="3487"/>
                </a:cubicBezTo>
                <a:close/>
                <a:moveTo>
                  <a:pt x="21654" y="4076"/>
                </a:moveTo>
                <a:cubicBezTo>
                  <a:pt x="21922" y="4477"/>
                  <a:pt x="22162" y="5066"/>
                  <a:pt x="22162" y="5521"/>
                </a:cubicBezTo>
                <a:cubicBezTo>
                  <a:pt x="22136" y="5655"/>
                  <a:pt x="22029" y="5789"/>
                  <a:pt x="21922" y="5896"/>
                </a:cubicBezTo>
                <a:cubicBezTo>
                  <a:pt x="21922" y="5762"/>
                  <a:pt x="21922" y="5655"/>
                  <a:pt x="21895" y="5521"/>
                </a:cubicBezTo>
                <a:cubicBezTo>
                  <a:pt x="21895" y="5459"/>
                  <a:pt x="21858" y="5433"/>
                  <a:pt x="21817" y="5433"/>
                </a:cubicBezTo>
                <a:cubicBezTo>
                  <a:pt x="21788" y="5433"/>
                  <a:pt x="21756" y="5446"/>
                  <a:pt x="21734" y="5468"/>
                </a:cubicBezTo>
                <a:cubicBezTo>
                  <a:pt x="21707" y="4986"/>
                  <a:pt x="21600" y="4531"/>
                  <a:pt x="21654" y="4076"/>
                </a:cubicBezTo>
                <a:close/>
                <a:moveTo>
                  <a:pt x="2302" y="5896"/>
                </a:moveTo>
                <a:cubicBezTo>
                  <a:pt x="2383" y="5896"/>
                  <a:pt x="2516" y="5923"/>
                  <a:pt x="2623" y="5923"/>
                </a:cubicBezTo>
                <a:cubicBezTo>
                  <a:pt x="2650" y="5923"/>
                  <a:pt x="2891" y="6003"/>
                  <a:pt x="3025" y="6030"/>
                </a:cubicBezTo>
                <a:cubicBezTo>
                  <a:pt x="3052" y="6057"/>
                  <a:pt x="3105" y="6057"/>
                  <a:pt x="3159" y="6083"/>
                </a:cubicBezTo>
                <a:cubicBezTo>
                  <a:pt x="3159" y="6137"/>
                  <a:pt x="3159" y="6164"/>
                  <a:pt x="3186" y="6164"/>
                </a:cubicBezTo>
                <a:cubicBezTo>
                  <a:pt x="3186" y="6190"/>
                  <a:pt x="3159" y="6190"/>
                  <a:pt x="3132" y="6190"/>
                </a:cubicBezTo>
                <a:lnTo>
                  <a:pt x="2731" y="6083"/>
                </a:lnTo>
                <a:cubicBezTo>
                  <a:pt x="2570" y="6030"/>
                  <a:pt x="2436" y="5950"/>
                  <a:pt x="2302" y="5896"/>
                </a:cubicBezTo>
                <a:close/>
                <a:moveTo>
                  <a:pt x="1795" y="5272"/>
                </a:moveTo>
                <a:cubicBezTo>
                  <a:pt x="2235" y="5272"/>
                  <a:pt x="2867" y="5615"/>
                  <a:pt x="3272" y="5890"/>
                </a:cubicBezTo>
                <a:lnTo>
                  <a:pt x="3272" y="5890"/>
                </a:lnTo>
                <a:cubicBezTo>
                  <a:pt x="3270" y="5892"/>
                  <a:pt x="3268" y="5894"/>
                  <a:pt x="3266" y="5896"/>
                </a:cubicBezTo>
                <a:cubicBezTo>
                  <a:pt x="3239" y="5896"/>
                  <a:pt x="3239" y="5923"/>
                  <a:pt x="3239" y="5950"/>
                </a:cubicBezTo>
                <a:cubicBezTo>
                  <a:pt x="3159" y="5896"/>
                  <a:pt x="3025" y="5869"/>
                  <a:pt x="2891" y="5816"/>
                </a:cubicBezTo>
                <a:cubicBezTo>
                  <a:pt x="2811" y="5762"/>
                  <a:pt x="2731" y="5682"/>
                  <a:pt x="2650" y="5602"/>
                </a:cubicBezTo>
                <a:cubicBezTo>
                  <a:pt x="2642" y="5586"/>
                  <a:pt x="2632" y="5579"/>
                  <a:pt x="2623" y="5579"/>
                </a:cubicBezTo>
                <a:cubicBezTo>
                  <a:pt x="2599" y="5579"/>
                  <a:pt x="2578" y="5617"/>
                  <a:pt x="2597" y="5655"/>
                </a:cubicBezTo>
                <a:cubicBezTo>
                  <a:pt x="2623" y="5682"/>
                  <a:pt x="2650" y="5735"/>
                  <a:pt x="2677" y="5789"/>
                </a:cubicBezTo>
                <a:cubicBezTo>
                  <a:pt x="2356" y="5735"/>
                  <a:pt x="1954" y="5655"/>
                  <a:pt x="1847" y="5655"/>
                </a:cubicBezTo>
                <a:cubicBezTo>
                  <a:pt x="1740" y="5655"/>
                  <a:pt x="1687" y="5789"/>
                  <a:pt x="1740" y="5896"/>
                </a:cubicBezTo>
                <a:cubicBezTo>
                  <a:pt x="1928" y="6030"/>
                  <a:pt x="2088" y="6164"/>
                  <a:pt x="2329" y="6297"/>
                </a:cubicBezTo>
                <a:cubicBezTo>
                  <a:pt x="1740" y="6271"/>
                  <a:pt x="1232" y="6083"/>
                  <a:pt x="1312" y="5655"/>
                </a:cubicBezTo>
                <a:cubicBezTo>
                  <a:pt x="1368" y="5377"/>
                  <a:pt x="1552" y="5272"/>
                  <a:pt x="1795" y="5272"/>
                </a:cubicBezTo>
                <a:close/>
                <a:moveTo>
                  <a:pt x="26296" y="7088"/>
                </a:moveTo>
                <a:cubicBezTo>
                  <a:pt x="26448" y="7088"/>
                  <a:pt x="26527" y="7147"/>
                  <a:pt x="26391" y="7368"/>
                </a:cubicBezTo>
                <a:cubicBezTo>
                  <a:pt x="26150" y="7770"/>
                  <a:pt x="25588" y="8225"/>
                  <a:pt x="25080" y="8225"/>
                </a:cubicBezTo>
                <a:cubicBezTo>
                  <a:pt x="25000" y="8144"/>
                  <a:pt x="25000" y="7957"/>
                  <a:pt x="25107" y="7770"/>
                </a:cubicBezTo>
                <a:cubicBezTo>
                  <a:pt x="25187" y="7663"/>
                  <a:pt x="25267" y="7555"/>
                  <a:pt x="25348" y="7475"/>
                </a:cubicBezTo>
                <a:cubicBezTo>
                  <a:pt x="25374" y="7475"/>
                  <a:pt x="25374" y="7502"/>
                  <a:pt x="25401" y="7502"/>
                </a:cubicBezTo>
                <a:lnTo>
                  <a:pt x="25615" y="7502"/>
                </a:lnTo>
                <a:cubicBezTo>
                  <a:pt x="25615" y="7529"/>
                  <a:pt x="25642" y="7529"/>
                  <a:pt x="25642" y="7555"/>
                </a:cubicBezTo>
                <a:cubicBezTo>
                  <a:pt x="25659" y="7606"/>
                  <a:pt x="25697" y="7625"/>
                  <a:pt x="25730" y="7625"/>
                </a:cubicBezTo>
                <a:cubicBezTo>
                  <a:pt x="25749" y="7625"/>
                  <a:pt x="25766" y="7619"/>
                  <a:pt x="25776" y="7609"/>
                </a:cubicBezTo>
                <a:cubicBezTo>
                  <a:pt x="25803" y="7636"/>
                  <a:pt x="25856" y="7663"/>
                  <a:pt x="25910" y="7663"/>
                </a:cubicBezTo>
                <a:cubicBezTo>
                  <a:pt x="25990" y="7663"/>
                  <a:pt x="26017" y="7636"/>
                  <a:pt x="26017" y="7555"/>
                </a:cubicBezTo>
                <a:cubicBezTo>
                  <a:pt x="26017" y="7475"/>
                  <a:pt x="25990" y="7395"/>
                  <a:pt x="25936" y="7341"/>
                </a:cubicBezTo>
                <a:cubicBezTo>
                  <a:pt x="25910" y="7261"/>
                  <a:pt x="25883" y="7234"/>
                  <a:pt x="25803" y="7207"/>
                </a:cubicBezTo>
                <a:cubicBezTo>
                  <a:pt x="25883" y="7154"/>
                  <a:pt x="25910" y="7154"/>
                  <a:pt x="25990" y="7127"/>
                </a:cubicBezTo>
                <a:cubicBezTo>
                  <a:pt x="26097" y="7108"/>
                  <a:pt x="26208" y="7088"/>
                  <a:pt x="26296" y="7088"/>
                </a:cubicBezTo>
                <a:close/>
                <a:moveTo>
                  <a:pt x="7659" y="8633"/>
                </a:moveTo>
                <a:cubicBezTo>
                  <a:pt x="8236" y="8633"/>
                  <a:pt x="8849" y="8981"/>
                  <a:pt x="9315" y="9402"/>
                </a:cubicBezTo>
                <a:cubicBezTo>
                  <a:pt x="9208" y="9402"/>
                  <a:pt x="9154" y="9376"/>
                  <a:pt x="9047" y="9349"/>
                </a:cubicBezTo>
                <a:cubicBezTo>
                  <a:pt x="9038" y="9340"/>
                  <a:pt x="9029" y="9336"/>
                  <a:pt x="9021" y="9336"/>
                </a:cubicBezTo>
                <a:cubicBezTo>
                  <a:pt x="8980" y="9336"/>
                  <a:pt x="8954" y="9429"/>
                  <a:pt x="9020" y="9429"/>
                </a:cubicBezTo>
                <a:cubicBezTo>
                  <a:pt x="9047" y="9456"/>
                  <a:pt x="9128" y="9456"/>
                  <a:pt x="9154" y="9509"/>
                </a:cubicBezTo>
                <a:lnTo>
                  <a:pt x="9074" y="9509"/>
                </a:lnTo>
                <a:cubicBezTo>
                  <a:pt x="8806" y="9376"/>
                  <a:pt x="8539" y="9242"/>
                  <a:pt x="8244" y="9135"/>
                </a:cubicBezTo>
                <a:cubicBezTo>
                  <a:pt x="8239" y="9132"/>
                  <a:pt x="8235" y="9131"/>
                  <a:pt x="8230" y="9131"/>
                </a:cubicBezTo>
                <a:cubicBezTo>
                  <a:pt x="8182" y="9131"/>
                  <a:pt x="8144" y="9244"/>
                  <a:pt x="8218" y="9268"/>
                </a:cubicBezTo>
                <a:cubicBezTo>
                  <a:pt x="8244" y="9268"/>
                  <a:pt x="8244" y="9295"/>
                  <a:pt x="8271" y="9295"/>
                </a:cubicBezTo>
                <a:lnTo>
                  <a:pt x="8244" y="9295"/>
                </a:lnTo>
                <a:cubicBezTo>
                  <a:pt x="7950" y="9161"/>
                  <a:pt x="7495" y="8974"/>
                  <a:pt x="7307" y="8680"/>
                </a:cubicBezTo>
                <a:cubicBezTo>
                  <a:pt x="7422" y="8648"/>
                  <a:pt x="7540" y="8633"/>
                  <a:pt x="7659" y="8633"/>
                </a:cubicBezTo>
                <a:close/>
                <a:moveTo>
                  <a:pt x="18080" y="7948"/>
                </a:moveTo>
                <a:cubicBezTo>
                  <a:pt x="18309" y="7948"/>
                  <a:pt x="18676" y="8234"/>
                  <a:pt x="18977" y="8573"/>
                </a:cubicBezTo>
                <a:cubicBezTo>
                  <a:pt x="18790" y="8385"/>
                  <a:pt x="18549" y="8198"/>
                  <a:pt x="18308" y="8064"/>
                </a:cubicBezTo>
                <a:cubicBezTo>
                  <a:pt x="18280" y="8047"/>
                  <a:pt x="18251" y="8040"/>
                  <a:pt x="18223" y="8040"/>
                </a:cubicBezTo>
                <a:cubicBezTo>
                  <a:pt x="18116" y="8040"/>
                  <a:pt x="18025" y="8146"/>
                  <a:pt x="18067" y="8251"/>
                </a:cubicBezTo>
                <a:cubicBezTo>
                  <a:pt x="18281" y="8867"/>
                  <a:pt x="18710" y="9242"/>
                  <a:pt x="19084" y="9670"/>
                </a:cubicBezTo>
                <a:cubicBezTo>
                  <a:pt x="18843" y="9563"/>
                  <a:pt x="18629" y="9402"/>
                  <a:pt x="18442" y="9188"/>
                </a:cubicBezTo>
                <a:cubicBezTo>
                  <a:pt x="18255" y="8974"/>
                  <a:pt x="17826" y="8492"/>
                  <a:pt x="17880" y="8118"/>
                </a:cubicBezTo>
                <a:cubicBezTo>
                  <a:pt x="17912" y="7998"/>
                  <a:pt x="17983" y="7948"/>
                  <a:pt x="18080" y="7948"/>
                </a:cubicBezTo>
                <a:close/>
                <a:moveTo>
                  <a:pt x="3648" y="10109"/>
                </a:moveTo>
                <a:cubicBezTo>
                  <a:pt x="4079" y="10109"/>
                  <a:pt x="4736" y="10358"/>
                  <a:pt x="5300" y="10607"/>
                </a:cubicBezTo>
                <a:cubicBezTo>
                  <a:pt x="5193" y="10607"/>
                  <a:pt x="5086" y="10607"/>
                  <a:pt x="5006" y="10580"/>
                </a:cubicBezTo>
                <a:cubicBezTo>
                  <a:pt x="4899" y="10580"/>
                  <a:pt x="4899" y="10741"/>
                  <a:pt x="5006" y="10741"/>
                </a:cubicBezTo>
                <a:cubicBezTo>
                  <a:pt x="5059" y="10741"/>
                  <a:pt x="5166" y="10767"/>
                  <a:pt x="5247" y="10767"/>
                </a:cubicBezTo>
                <a:lnTo>
                  <a:pt x="4738" y="10874"/>
                </a:lnTo>
                <a:cubicBezTo>
                  <a:pt x="4642" y="10883"/>
                  <a:pt x="4446" y="10900"/>
                  <a:pt x="4223" y="10900"/>
                </a:cubicBezTo>
                <a:cubicBezTo>
                  <a:pt x="3760" y="10900"/>
                  <a:pt x="3186" y="10826"/>
                  <a:pt x="3186" y="10446"/>
                </a:cubicBezTo>
                <a:cubicBezTo>
                  <a:pt x="3206" y="10202"/>
                  <a:pt x="3385" y="10109"/>
                  <a:pt x="3648" y="10109"/>
                </a:cubicBezTo>
                <a:close/>
                <a:moveTo>
                  <a:pt x="26505" y="10897"/>
                </a:moveTo>
                <a:cubicBezTo>
                  <a:pt x="26810" y="10897"/>
                  <a:pt x="26735" y="11290"/>
                  <a:pt x="26659" y="11517"/>
                </a:cubicBezTo>
                <a:cubicBezTo>
                  <a:pt x="26579" y="11544"/>
                  <a:pt x="26552" y="11570"/>
                  <a:pt x="26472" y="11624"/>
                </a:cubicBezTo>
                <a:cubicBezTo>
                  <a:pt x="26525" y="11517"/>
                  <a:pt x="26552" y="11383"/>
                  <a:pt x="26472" y="11276"/>
                </a:cubicBezTo>
                <a:cubicBezTo>
                  <a:pt x="26446" y="11224"/>
                  <a:pt x="26391" y="11205"/>
                  <a:pt x="26325" y="11205"/>
                </a:cubicBezTo>
                <a:cubicBezTo>
                  <a:pt x="26188" y="11205"/>
                  <a:pt x="26000" y="11285"/>
                  <a:pt x="25910" y="11303"/>
                </a:cubicBezTo>
                <a:cubicBezTo>
                  <a:pt x="25908" y="11303"/>
                  <a:pt x="25907" y="11303"/>
                  <a:pt x="25906" y="11303"/>
                </a:cubicBezTo>
                <a:lnTo>
                  <a:pt x="25906" y="11303"/>
                </a:lnTo>
                <a:cubicBezTo>
                  <a:pt x="26059" y="11125"/>
                  <a:pt x="26215" y="10952"/>
                  <a:pt x="26445" y="10901"/>
                </a:cubicBezTo>
                <a:cubicBezTo>
                  <a:pt x="26467" y="10898"/>
                  <a:pt x="26487" y="10897"/>
                  <a:pt x="26505" y="10897"/>
                </a:cubicBezTo>
                <a:close/>
                <a:moveTo>
                  <a:pt x="25856" y="10874"/>
                </a:moveTo>
                <a:lnTo>
                  <a:pt x="25856" y="10874"/>
                </a:lnTo>
                <a:cubicBezTo>
                  <a:pt x="25669" y="11035"/>
                  <a:pt x="25535" y="11249"/>
                  <a:pt x="25481" y="11463"/>
                </a:cubicBezTo>
                <a:cubicBezTo>
                  <a:pt x="25468" y="11450"/>
                  <a:pt x="25448" y="11443"/>
                  <a:pt x="25428" y="11443"/>
                </a:cubicBezTo>
                <a:cubicBezTo>
                  <a:pt x="25408" y="11443"/>
                  <a:pt x="25388" y="11450"/>
                  <a:pt x="25374" y="11463"/>
                </a:cubicBezTo>
                <a:cubicBezTo>
                  <a:pt x="25187" y="11570"/>
                  <a:pt x="25000" y="11677"/>
                  <a:pt x="24812" y="11784"/>
                </a:cubicBezTo>
                <a:cubicBezTo>
                  <a:pt x="24866" y="11490"/>
                  <a:pt x="25187" y="11169"/>
                  <a:pt x="25481" y="11035"/>
                </a:cubicBezTo>
                <a:cubicBezTo>
                  <a:pt x="25588" y="10981"/>
                  <a:pt x="25722" y="10955"/>
                  <a:pt x="25856" y="10874"/>
                </a:cubicBezTo>
                <a:close/>
                <a:moveTo>
                  <a:pt x="25873" y="11501"/>
                </a:moveTo>
                <a:cubicBezTo>
                  <a:pt x="25877" y="11511"/>
                  <a:pt x="25893" y="11527"/>
                  <a:pt x="25910" y="11544"/>
                </a:cubicBezTo>
                <a:cubicBezTo>
                  <a:pt x="25936" y="11570"/>
                  <a:pt x="25990" y="11651"/>
                  <a:pt x="26043" y="11677"/>
                </a:cubicBezTo>
                <a:cubicBezTo>
                  <a:pt x="26070" y="11704"/>
                  <a:pt x="26150" y="11704"/>
                  <a:pt x="26177" y="11704"/>
                </a:cubicBezTo>
                <a:lnTo>
                  <a:pt x="26204" y="11704"/>
                </a:lnTo>
                <a:cubicBezTo>
                  <a:pt x="26150" y="11704"/>
                  <a:pt x="26177" y="11811"/>
                  <a:pt x="26204" y="11811"/>
                </a:cubicBezTo>
                <a:cubicBezTo>
                  <a:pt x="26284" y="11811"/>
                  <a:pt x="26338" y="11784"/>
                  <a:pt x="26418" y="11784"/>
                </a:cubicBezTo>
                <a:cubicBezTo>
                  <a:pt x="26418" y="11798"/>
                  <a:pt x="26432" y="11804"/>
                  <a:pt x="26445" y="11804"/>
                </a:cubicBezTo>
                <a:cubicBezTo>
                  <a:pt x="26458" y="11804"/>
                  <a:pt x="26472" y="11798"/>
                  <a:pt x="26472" y="11784"/>
                </a:cubicBezTo>
                <a:lnTo>
                  <a:pt x="26552" y="11784"/>
                </a:lnTo>
                <a:cubicBezTo>
                  <a:pt x="26336" y="12157"/>
                  <a:pt x="25949" y="12500"/>
                  <a:pt x="25536" y="12500"/>
                </a:cubicBezTo>
                <a:cubicBezTo>
                  <a:pt x="25385" y="12500"/>
                  <a:pt x="25231" y="12454"/>
                  <a:pt x="25080" y="12346"/>
                </a:cubicBezTo>
                <a:cubicBezTo>
                  <a:pt x="24973" y="12293"/>
                  <a:pt x="24919" y="12213"/>
                  <a:pt x="24866" y="12159"/>
                </a:cubicBezTo>
                <a:cubicBezTo>
                  <a:pt x="25080" y="12025"/>
                  <a:pt x="25267" y="11838"/>
                  <a:pt x="25455" y="11677"/>
                </a:cubicBezTo>
                <a:lnTo>
                  <a:pt x="25455" y="11677"/>
                </a:lnTo>
                <a:cubicBezTo>
                  <a:pt x="25455" y="11704"/>
                  <a:pt x="25401" y="11758"/>
                  <a:pt x="25401" y="11784"/>
                </a:cubicBezTo>
                <a:cubicBezTo>
                  <a:pt x="25386" y="11893"/>
                  <a:pt x="25469" y="11966"/>
                  <a:pt x="25558" y="11966"/>
                </a:cubicBezTo>
                <a:cubicBezTo>
                  <a:pt x="25622" y="11966"/>
                  <a:pt x="25689" y="11928"/>
                  <a:pt x="25722" y="11838"/>
                </a:cubicBezTo>
                <a:cubicBezTo>
                  <a:pt x="25748" y="11710"/>
                  <a:pt x="25798" y="11582"/>
                  <a:pt x="25873" y="11501"/>
                </a:cubicBezTo>
                <a:close/>
                <a:moveTo>
                  <a:pt x="34153" y="12587"/>
                </a:moveTo>
                <a:cubicBezTo>
                  <a:pt x="34207" y="12694"/>
                  <a:pt x="34234" y="12828"/>
                  <a:pt x="34234" y="12962"/>
                </a:cubicBezTo>
                <a:cubicBezTo>
                  <a:pt x="34220" y="12922"/>
                  <a:pt x="34200" y="12902"/>
                  <a:pt x="34173" y="12902"/>
                </a:cubicBezTo>
                <a:cubicBezTo>
                  <a:pt x="34147" y="12902"/>
                  <a:pt x="34113" y="12922"/>
                  <a:pt x="34073" y="12962"/>
                </a:cubicBezTo>
                <a:cubicBezTo>
                  <a:pt x="34020" y="13096"/>
                  <a:pt x="33939" y="13176"/>
                  <a:pt x="33886" y="13310"/>
                </a:cubicBezTo>
                <a:cubicBezTo>
                  <a:pt x="33939" y="13042"/>
                  <a:pt x="34020" y="12828"/>
                  <a:pt x="34153" y="12587"/>
                </a:cubicBezTo>
                <a:close/>
                <a:moveTo>
                  <a:pt x="34501" y="12079"/>
                </a:moveTo>
                <a:cubicBezTo>
                  <a:pt x="34635" y="12213"/>
                  <a:pt x="34715" y="12454"/>
                  <a:pt x="34715" y="12721"/>
                </a:cubicBezTo>
                <a:cubicBezTo>
                  <a:pt x="34715" y="12882"/>
                  <a:pt x="34715" y="13016"/>
                  <a:pt x="34689" y="13176"/>
                </a:cubicBezTo>
                <a:cubicBezTo>
                  <a:pt x="34643" y="13268"/>
                  <a:pt x="34597" y="13359"/>
                  <a:pt x="34568" y="13450"/>
                </a:cubicBezTo>
                <a:lnTo>
                  <a:pt x="34568" y="13450"/>
                </a:lnTo>
                <a:cubicBezTo>
                  <a:pt x="34688" y="13015"/>
                  <a:pt x="34673" y="12635"/>
                  <a:pt x="34234" y="12480"/>
                </a:cubicBezTo>
                <a:lnTo>
                  <a:pt x="34207" y="12480"/>
                </a:lnTo>
                <a:cubicBezTo>
                  <a:pt x="34314" y="12320"/>
                  <a:pt x="34421" y="12213"/>
                  <a:pt x="34501" y="12079"/>
                </a:cubicBezTo>
                <a:close/>
                <a:moveTo>
                  <a:pt x="8880" y="12505"/>
                </a:moveTo>
                <a:cubicBezTo>
                  <a:pt x="8891" y="12505"/>
                  <a:pt x="8902" y="12506"/>
                  <a:pt x="8913" y="12507"/>
                </a:cubicBezTo>
                <a:cubicBezTo>
                  <a:pt x="8940" y="12507"/>
                  <a:pt x="9020" y="12561"/>
                  <a:pt x="9047" y="12587"/>
                </a:cubicBezTo>
                <a:cubicBezTo>
                  <a:pt x="8913" y="12641"/>
                  <a:pt x="8780" y="12748"/>
                  <a:pt x="8646" y="12828"/>
                </a:cubicBezTo>
                <a:cubicBezTo>
                  <a:pt x="8597" y="12877"/>
                  <a:pt x="8615" y="12992"/>
                  <a:pt x="8699" y="12992"/>
                </a:cubicBezTo>
                <a:cubicBezTo>
                  <a:pt x="8708" y="12992"/>
                  <a:pt x="8716" y="12991"/>
                  <a:pt x="8726" y="12989"/>
                </a:cubicBezTo>
                <a:cubicBezTo>
                  <a:pt x="8753" y="12989"/>
                  <a:pt x="8780" y="12962"/>
                  <a:pt x="8806" y="12962"/>
                </a:cubicBezTo>
                <a:cubicBezTo>
                  <a:pt x="8806" y="12989"/>
                  <a:pt x="8806" y="13016"/>
                  <a:pt x="8860" y="13016"/>
                </a:cubicBezTo>
                <a:cubicBezTo>
                  <a:pt x="8592" y="13310"/>
                  <a:pt x="8244" y="13524"/>
                  <a:pt x="7870" y="13658"/>
                </a:cubicBezTo>
                <a:cubicBezTo>
                  <a:pt x="7977" y="13364"/>
                  <a:pt x="8191" y="13096"/>
                  <a:pt x="8351" y="12882"/>
                </a:cubicBezTo>
                <a:cubicBezTo>
                  <a:pt x="8479" y="12754"/>
                  <a:pt x="8655" y="12505"/>
                  <a:pt x="8880" y="12505"/>
                </a:cubicBezTo>
                <a:close/>
                <a:moveTo>
                  <a:pt x="34234" y="11918"/>
                </a:moveTo>
                <a:cubicBezTo>
                  <a:pt x="33698" y="12454"/>
                  <a:pt x="33404" y="13257"/>
                  <a:pt x="33484" y="14033"/>
                </a:cubicBezTo>
                <a:cubicBezTo>
                  <a:pt x="33484" y="14059"/>
                  <a:pt x="33431" y="14086"/>
                  <a:pt x="33431" y="14113"/>
                </a:cubicBezTo>
                <a:cubicBezTo>
                  <a:pt x="33243" y="13497"/>
                  <a:pt x="33297" y="12587"/>
                  <a:pt x="33752" y="12159"/>
                </a:cubicBezTo>
                <a:cubicBezTo>
                  <a:pt x="33939" y="11972"/>
                  <a:pt x="34100" y="11918"/>
                  <a:pt x="34234" y="11918"/>
                </a:cubicBezTo>
                <a:close/>
                <a:moveTo>
                  <a:pt x="34234" y="12989"/>
                </a:moveTo>
                <a:cubicBezTo>
                  <a:pt x="34287" y="13390"/>
                  <a:pt x="34073" y="13845"/>
                  <a:pt x="33805" y="14193"/>
                </a:cubicBezTo>
                <a:lnTo>
                  <a:pt x="33805" y="14086"/>
                </a:lnTo>
                <a:cubicBezTo>
                  <a:pt x="33939" y="13765"/>
                  <a:pt x="34073" y="13390"/>
                  <a:pt x="34234" y="13042"/>
                </a:cubicBezTo>
                <a:lnTo>
                  <a:pt x="34234" y="12989"/>
                </a:lnTo>
                <a:close/>
                <a:moveTo>
                  <a:pt x="14417" y="14221"/>
                </a:moveTo>
                <a:cubicBezTo>
                  <a:pt x="14391" y="14235"/>
                  <a:pt x="14367" y="14260"/>
                  <a:pt x="14347" y="14300"/>
                </a:cubicBezTo>
                <a:cubicBezTo>
                  <a:pt x="14290" y="14399"/>
                  <a:pt x="14271" y="14528"/>
                  <a:pt x="14277" y="14659"/>
                </a:cubicBezTo>
                <a:lnTo>
                  <a:pt x="14277" y="14659"/>
                </a:lnTo>
                <a:cubicBezTo>
                  <a:pt x="14294" y="14503"/>
                  <a:pt x="14335" y="14341"/>
                  <a:pt x="14417" y="14221"/>
                </a:cubicBezTo>
                <a:close/>
                <a:moveTo>
                  <a:pt x="31370" y="14220"/>
                </a:moveTo>
                <a:cubicBezTo>
                  <a:pt x="31631" y="14553"/>
                  <a:pt x="31787" y="14927"/>
                  <a:pt x="31837" y="15344"/>
                </a:cubicBezTo>
                <a:lnTo>
                  <a:pt x="31837" y="15344"/>
                </a:lnTo>
                <a:cubicBezTo>
                  <a:pt x="31825" y="15313"/>
                  <a:pt x="31809" y="15286"/>
                  <a:pt x="31798" y="15264"/>
                </a:cubicBezTo>
                <a:cubicBezTo>
                  <a:pt x="31798" y="15251"/>
                  <a:pt x="31791" y="15244"/>
                  <a:pt x="31781" y="15244"/>
                </a:cubicBezTo>
                <a:cubicBezTo>
                  <a:pt x="31771" y="15244"/>
                  <a:pt x="31758" y="15251"/>
                  <a:pt x="31745" y="15264"/>
                </a:cubicBezTo>
                <a:cubicBezTo>
                  <a:pt x="31530" y="14916"/>
                  <a:pt x="31370" y="14595"/>
                  <a:pt x="31370" y="14220"/>
                </a:cubicBezTo>
                <a:close/>
                <a:moveTo>
                  <a:pt x="37044" y="16174"/>
                </a:moveTo>
                <a:cubicBezTo>
                  <a:pt x="36964" y="16575"/>
                  <a:pt x="36830" y="16897"/>
                  <a:pt x="36616" y="17245"/>
                </a:cubicBezTo>
                <a:cubicBezTo>
                  <a:pt x="36241" y="17459"/>
                  <a:pt x="35920" y="17726"/>
                  <a:pt x="35518" y="17860"/>
                </a:cubicBezTo>
                <a:cubicBezTo>
                  <a:pt x="35492" y="17780"/>
                  <a:pt x="35518" y="17646"/>
                  <a:pt x="35545" y="17512"/>
                </a:cubicBezTo>
                <a:lnTo>
                  <a:pt x="35679" y="17378"/>
                </a:lnTo>
                <a:cubicBezTo>
                  <a:pt x="35706" y="17325"/>
                  <a:pt x="35679" y="17271"/>
                  <a:pt x="35652" y="17271"/>
                </a:cubicBezTo>
                <a:cubicBezTo>
                  <a:pt x="35920" y="16736"/>
                  <a:pt x="36509" y="16254"/>
                  <a:pt x="37044" y="16174"/>
                </a:cubicBezTo>
                <a:close/>
                <a:moveTo>
                  <a:pt x="11456" y="17539"/>
                </a:moveTo>
                <a:cubicBezTo>
                  <a:pt x="11456" y="17566"/>
                  <a:pt x="11483" y="17593"/>
                  <a:pt x="11536" y="17593"/>
                </a:cubicBezTo>
                <a:cubicBezTo>
                  <a:pt x="11831" y="17700"/>
                  <a:pt x="12125" y="17726"/>
                  <a:pt x="12393" y="17833"/>
                </a:cubicBezTo>
                <a:cubicBezTo>
                  <a:pt x="12232" y="17914"/>
                  <a:pt x="12099" y="17994"/>
                  <a:pt x="12206" y="18235"/>
                </a:cubicBezTo>
                <a:cubicBezTo>
                  <a:pt x="12220" y="18279"/>
                  <a:pt x="12243" y="18299"/>
                  <a:pt x="12270" y="18299"/>
                </a:cubicBezTo>
                <a:cubicBezTo>
                  <a:pt x="12291" y="18299"/>
                  <a:pt x="12315" y="18286"/>
                  <a:pt x="12339" y="18262"/>
                </a:cubicBezTo>
                <a:cubicBezTo>
                  <a:pt x="12393" y="18235"/>
                  <a:pt x="12420" y="18181"/>
                  <a:pt x="12500" y="18128"/>
                </a:cubicBezTo>
                <a:cubicBezTo>
                  <a:pt x="12741" y="18155"/>
                  <a:pt x="12928" y="18155"/>
                  <a:pt x="13169" y="18155"/>
                </a:cubicBezTo>
                <a:cubicBezTo>
                  <a:pt x="13089" y="18208"/>
                  <a:pt x="12928" y="18342"/>
                  <a:pt x="12687" y="18369"/>
                </a:cubicBezTo>
                <a:cubicBezTo>
                  <a:pt x="12538" y="18397"/>
                  <a:pt x="12389" y="18408"/>
                  <a:pt x="12239" y="18408"/>
                </a:cubicBezTo>
                <a:cubicBezTo>
                  <a:pt x="11961" y="18408"/>
                  <a:pt x="11682" y="18368"/>
                  <a:pt x="11403" y="18315"/>
                </a:cubicBezTo>
                <a:cubicBezTo>
                  <a:pt x="11349" y="18315"/>
                  <a:pt x="11296" y="18262"/>
                  <a:pt x="11188" y="18208"/>
                </a:cubicBezTo>
                <a:cubicBezTo>
                  <a:pt x="11188" y="18181"/>
                  <a:pt x="11188" y="18181"/>
                  <a:pt x="11162" y="18128"/>
                </a:cubicBezTo>
                <a:cubicBezTo>
                  <a:pt x="10948" y="17994"/>
                  <a:pt x="10814" y="17833"/>
                  <a:pt x="10653" y="17673"/>
                </a:cubicBezTo>
                <a:cubicBezTo>
                  <a:pt x="10894" y="17593"/>
                  <a:pt x="11162" y="17539"/>
                  <a:pt x="11456" y="17539"/>
                </a:cubicBezTo>
                <a:close/>
                <a:moveTo>
                  <a:pt x="30165" y="16977"/>
                </a:moveTo>
                <a:lnTo>
                  <a:pt x="30165" y="16977"/>
                </a:lnTo>
                <a:cubicBezTo>
                  <a:pt x="30727" y="17432"/>
                  <a:pt x="30942" y="18208"/>
                  <a:pt x="31075" y="18931"/>
                </a:cubicBezTo>
                <a:lnTo>
                  <a:pt x="31075" y="18984"/>
                </a:lnTo>
                <a:cubicBezTo>
                  <a:pt x="30460" y="18583"/>
                  <a:pt x="30139" y="17726"/>
                  <a:pt x="30165" y="16977"/>
                </a:cubicBezTo>
                <a:close/>
                <a:moveTo>
                  <a:pt x="17639" y="20911"/>
                </a:moveTo>
                <a:cubicBezTo>
                  <a:pt x="17612" y="20911"/>
                  <a:pt x="17585" y="20938"/>
                  <a:pt x="17559" y="20992"/>
                </a:cubicBezTo>
                <a:cubicBezTo>
                  <a:pt x="17559" y="20952"/>
                  <a:pt x="17532" y="20932"/>
                  <a:pt x="17505" y="20932"/>
                </a:cubicBezTo>
                <a:cubicBezTo>
                  <a:pt x="17478" y="20932"/>
                  <a:pt x="17452" y="20952"/>
                  <a:pt x="17452" y="20992"/>
                </a:cubicBezTo>
                <a:cubicBezTo>
                  <a:pt x="17425" y="21019"/>
                  <a:pt x="17425" y="21045"/>
                  <a:pt x="17371" y="21072"/>
                </a:cubicBezTo>
                <a:cubicBezTo>
                  <a:pt x="17318" y="21072"/>
                  <a:pt x="17291" y="21099"/>
                  <a:pt x="17238" y="21099"/>
                </a:cubicBezTo>
                <a:cubicBezTo>
                  <a:pt x="17211" y="21099"/>
                  <a:pt x="17211" y="21179"/>
                  <a:pt x="17238" y="21179"/>
                </a:cubicBezTo>
                <a:cubicBezTo>
                  <a:pt x="17204" y="21186"/>
                  <a:pt x="17171" y="21189"/>
                  <a:pt x="17137" y="21189"/>
                </a:cubicBezTo>
                <a:cubicBezTo>
                  <a:pt x="17037" y="21189"/>
                  <a:pt x="16936" y="21159"/>
                  <a:pt x="16836" y="21099"/>
                </a:cubicBezTo>
                <a:cubicBezTo>
                  <a:pt x="16890" y="21045"/>
                  <a:pt x="16916" y="21019"/>
                  <a:pt x="16970" y="20965"/>
                </a:cubicBezTo>
                <a:cubicBezTo>
                  <a:pt x="17184" y="20965"/>
                  <a:pt x="17398" y="20938"/>
                  <a:pt x="17612" y="20911"/>
                </a:cubicBezTo>
                <a:close/>
                <a:moveTo>
                  <a:pt x="16682" y="20432"/>
                </a:moveTo>
                <a:cubicBezTo>
                  <a:pt x="16767" y="20432"/>
                  <a:pt x="16854" y="20440"/>
                  <a:pt x="16943" y="20456"/>
                </a:cubicBezTo>
                <a:cubicBezTo>
                  <a:pt x="17077" y="20483"/>
                  <a:pt x="17238" y="20510"/>
                  <a:pt x="17371" y="20590"/>
                </a:cubicBezTo>
                <a:lnTo>
                  <a:pt x="17345" y="20590"/>
                </a:lnTo>
                <a:cubicBezTo>
                  <a:pt x="17294" y="20582"/>
                  <a:pt x="17242" y="20577"/>
                  <a:pt x="17191" y="20577"/>
                </a:cubicBezTo>
                <a:cubicBezTo>
                  <a:pt x="16918" y="20577"/>
                  <a:pt x="16650" y="20703"/>
                  <a:pt x="16515" y="21019"/>
                </a:cubicBezTo>
                <a:cubicBezTo>
                  <a:pt x="16461" y="21072"/>
                  <a:pt x="16515" y="21179"/>
                  <a:pt x="16568" y="21206"/>
                </a:cubicBezTo>
                <a:cubicBezTo>
                  <a:pt x="16675" y="21286"/>
                  <a:pt x="16836" y="21393"/>
                  <a:pt x="16970" y="21420"/>
                </a:cubicBezTo>
                <a:cubicBezTo>
                  <a:pt x="16836" y="21527"/>
                  <a:pt x="16702" y="21581"/>
                  <a:pt x="16622" y="21607"/>
                </a:cubicBezTo>
                <a:cubicBezTo>
                  <a:pt x="16484" y="21669"/>
                  <a:pt x="16046" y="21818"/>
                  <a:pt x="15733" y="21818"/>
                </a:cubicBezTo>
                <a:cubicBezTo>
                  <a:pt x="15501" y="21818"/>
                  <a:pt x="15338" y="21736"/>
                  <a:pt x="15417" y="21474"/>
                </a:cubicBezTo>
                <a:cubicBezTo>
                  <a:pt x="15558" y="20840"/>
                  <a:pt x="16070" y="20432"/>
                  <a:pt x="16682" y="20432"/>
                </a:cubicBezTo>
                <a:close/>
                <a:moveTo>
                  <a:pt x="28051" y="24337"/>
                </a:moveTo>
                <a:cubicBezTo>
                  <a:pt x="28345" y="24337"/>
                  <a:pt x="28613" y="24471"/>
                  <a:pt x="28800" y="24659"/>
                </a:cubicBezTo>
                <a:cubicBezTo>
                  <a:pt x="28779" y="24650"/>
                  <a:pt x="28758" y="24646"/>
                  <a:pt x="28739" y="24646"/>
                </a:cubicBezTo>
                <a:cubicBezTo>
                  <a:pt x="28635" y="24646"/>
                  <a:pt x="28559" y="24752"/>
                  <a:pt x="28559" y="24819"/>
                </a:cubicBezTo>
                <a:cubicBezTo>
                  <a:pt x="28548" y="24816"/>
                  <a:pt x="28538" y="24814"/>
                  <a:pt x="28529" y="24814"/>
                </a:cubicBezTo>
                <a:cubicBezTo>
                  <a:pt x="28473" y="24814"/>
                  <a:pt x="28456" y="24880"/>
                  <a:pt x="28479" y="24926"/>
                </a:cubicBezTo>
                <a:cubicBezTo>
                  <a:pt x="28292" y="24793"/>
                  <a:pt x="28158" y="24552"/>
                  <a:pt x="28051" y="24337"/>
                </a:cubicBezTo>
                <a:close/>
                <a:moveTo>
                  <a:pt x="24116" y="24819"/>
                </a:moveTo>
                <a:cubicBezTo>
                  <a:pt x="24250" y="24953"/>
                  <a:pt x="24330" y="25087"/>
                  <a:pt x="24464" y="25221"/>
                </a:cubicBezTo>
                <a:cubicBezTo>
                  <a:pt x="24411" y="25301"/>
                  <a:pt x="24304" y="25328"/>
                  <a:pt x="24277" y="25328"/>
                </a:cubicBezTo>
                <a:lnTo>
                  <a:pt x="24250" y="25328"/>
                </a:lnTo>
                <a:cubicBezTo>
                  <a:pt x="24197" y="25301"/>
                  <a:pt x="24170" y="25274"/>
                  <a:pt x="24143" y="25274"/>
                </a:cubicBezTo>
                <a:cubicBezTo>
                  <a:pt x="24170" y="25274"/>
                  <a:pt x="24170" y="25221"/>
                  <a:pt x="24143" y="25194"/>
                </a:cubicBezTo>
                <a:lnTo>
                  <a:pt x="23929" y="25007"/>
                </a:lnTo>
                <a:cubicBezTo>
                  <a:pt x="24036" y="25007"/>
                  <a:pt x="24143" y="24926"/>
                  <a:pt x="24116" y="24819"/>
                </a:cubicBezTo>
                <a:close/>
                <a:moveTo>
                  <a:pt x="22403" y="23802"/>
                </a:moveTo>
                <a:lnTo>
                  <a:pt x="22403" y="23802"/>
                </a:lnTo>
                <a:cubicBezTo>
                  <a:pt x="23046" y="23936"/>
                  <a:pt x="23501" y="24230"/>
                  <a:pt x="23929" y="24632"/>
                </a:cubicBezTo>
                <a:cubicBezTo>
                  <a:pt x="23875" y="24605"/>
                  <a:pt x="23849" y="24552"/>
                  <a:pt x="23768" y="24552"/>
                </a:cubicBezTo>
                <a:cubicBezTo>
                  <a:pt x="23635" y="24498"/>
                  <a:pt x="23474" y="24418"/>
                  <a:pt x="23340" y="24337"/>
                </a:cubicBezTo>
                <a:cubicBezTo>
                  <a:pt x="23315" y="24322"/>
                  <a:pt x="23289" y="24316"/>
                  <a:pt x="23264" y="24316"/>
                </a:cubicBezTo>
                <a:cubicBezTo>
                  <a:pt x="23156" y="24316"/>
                  <a:pt x="23071" y="24438"/>
                  <a:pt x="23180" y="24525"/>
                </a:cubicBezTo>
                <a:cubicBezTo>
                  <a:pt x="23199" y="24544"/>
                  <a:pt x="23232" y="24578"/>
                  <a:pt x="23269" y="24605"/>
                </a:cubicBezTo>
                <a:lnTo>
                  <a:pt x="23269" y="24605"/>
                </a:lnTo>
                <a:cubicBezTo>
                  <a:pt x="23266" y="24604"/>
                  <a:pt x="23262" y="24603"/>
                  <a:pt x="23259" y="24603"/>
                </a:cubicBezTo>
                <a:cubicBezTo>
                  <a:pt x="23211" y="24603"/>
                  <a:pt x="23186" y="24679"/>
                  <a:pt x="23206" y="24739"/>
                </a:cubicBezTo>
                <a:cubicBezTo>
                  <a:pt x="23394" y="24953"/>
                  <a:pt x="23635" y="25167"/>
                  <a:pt x="23875" y="25355"/>
                </a:cubicBezTo>
                <a:cubicBezTo>
                  <a:pt x="23635" y="25355"/>
                  <a:pt x="23394" y="25274"/>
                  <a:pt x="23233" y="25087"/>
                </a:cubicBezTo>
                <a:cubicBezTo>
                  <a:pt x="22858" y="24766"/>
                  <a:pt x="22457" y="24284"/>
                  <a:pt x="22403" y="23802"/>
                </a:cubicBezTo>
                <a:close/>
                <a:moveTo>
                  <a:pt x="20528" y="26722"/>
                </a:moveTo>
                <a:cubicBezTo>
                  <a:pt x="20624" y="26722"/>
                  <a:pt x="20722" y="26736"/>
                  <a:pt x="20824" y="26773"/>
                </a:cubicBezTo>
                <a:cubicBezTo>
                  <a:pt x="21092" y="26827"/>
                  <a:pt x="21359" y="26934"/>
                  <a:pt x="21600" y="27068"/>
                </a:cubicBezTo>
                <a:cubicBezTo>
                  <a:pt x="21654" y="27068"/>
                  <a:pt x="21734" y="27094"/>
                  <a:pt x="21788" y="27175"/>
                </a:cubicBezTo>
                <a:lnTo>
                  <a:pt x="21199" y="27175"/>
                </a:lnTo>
                <a:cubicBezTo>
                  <a:pt x="21125" y="27156"/>
                  <a:pt x="21051" y="27125"/>
                  <a:pt x="20968" y="27125"/>
                </a:cubicBezTo>
                <a:cubicBezTo>
                  <a:pt x="20931" y="27125"/>
                  <a:pt x="20892" y="27131"/>
                  <a:pt x="20851" y="27148"/>
                </a:cubicBezTo>
                <a:cubicBezTo>
                  <a:pt x="20797" y="27148"/>
                  <a:pt x="20771" y="27175"/>
                  <a:pt x="20771" y="27201"/>
                </a:cubicBezTo>
                <a:cubicBezTo>
                  <a:pt x="20423" y="27201"/>
                  <a:pt x="20021" y="27175"/>
                  <a:pt x="19727" y="27014"/>
                </a:cubicBezTo>
                <a:lnTo>
                  <a:pt x="19700" y="27014"/>
                </a:lnTo>
                <a:cubicBezTo>
                  <a:pt x="19780" y="26934"/>
                  <a:pt x="19887" y="26880"/>
                  <a:pt x="19994" y="26827"/>
                </a:cubicBezTo>
                <a:cubicBezTo>
                  <a:pt x="20170" y="26774"/>
                  <a:pt x="20345" y="26722"/>
                  <a:pt x="20528" y="26722"/>
                </a:cubicBezTo>
                <a:close/>
                <a:moveTo>
                  <a:pt x="25267" y="29958"/>
                </a:moveTo>
                <a:cubicBezTo>
                  <a:pt x="25321" y="30012"/>
                  <a:pt x="25348" y="30039"/>
                  <a:pt x="25348" y="30092"/>
                </a:cubicBezTo>
                <a:cubicBezTo>
                  <a:pt x="25401" y="30306"/>
                  <a:pt x="25240" y="30547"/>
                  <a:pt x="25053" y="30681"/>
                </a:cubicBezTo>
                <a:cubicBezTo>
                  <a:pt x="25009" y="30703"/>
                  <a:pt x="24983" y="30707"/>
                  <a:pt x="24975" y="30738"/>
                </a:cubicBezTo>
                <a:lnTo>
                  <a:pt x="24975" y="30738"/>
                </a:lnTo>
                <a:cubicBezTo>
                  <a:pt x="24996" y="30505"/>
                  <a:pt x="24951" y="30273"/>
                  <a:pt x="25107" y="30092"/>
                </a:cubicBezTo>
                <a:cubicBezTo>
                  <a:pt x="25187" y="30012"/>
                  <a:pt x="25214" y="29985"/>
                  <a:pt x="25267" y="29958"/>
                </a:cubicBezTo>
                <a:close/>
                <a:moveTo>
                  <a:pt x="25321" y="29450"/>
                </a:moveTo>
                <a:cubicBezTo>
                  <a:pt x="25240" y="29557"/>
                  <a:pt x="25133" y="29610"/>
                  <a:pt x="25080" y="29717"/>
                </a:cubicBezTo>
                <a:cubicBezTo>
                  <a:pt x="24973" y="29771"/>
                  <a:pt x="24839" y="29851"/>
                  <a:pt x="24785" y="29958"/>
                </a:cubicBezTo>
                <a:cubicBezTo>
                  <a:pt x="24705" y="30012"/>
                  <a:pt x="24678" y="30119"/>
                  <a:pt x="24598" y="30226"/>
                </a:cubicBezTo>
                <a:lnTo>
                  <a:pt x="24518" y="30306"/>
                </a:lnTo>
                <a:cubicBezTo>
                  <a:pt x="24545" y="30306"/>
                  <a:pt x="24571" y="30360"/>
                  <a:pt x="24598" y="30387"/>
                </a:cubicBezTo>
                <a:cubicBezTo>
                  <a:pt x="24571" y="30547"/>
                  <a:pt x="24598" y="30761"/>
                  <a:pt x="24732" y="30842"/>
                </a:cubicBezTo>
                <a:cubicBezTo>
                  <a:pt x="24632" y="30902"/>
                  <a:pt x="24516" y="30932"/>
                  <a:pt x="24408" y="30932"/>
                </a:cubicBezTo>
                <a:cubicBezTo>
                  <a:pt x="24372" y="30932"/>
                  <a:pt x="24337" y="30929"/>
                  <a:pt x="24304" y="30922"/>
                </a:cubicBezTo>
                <a:cubicBezTo>
                  <a:pt x="24036" y="30842"/>
                  <a:pt x="24197" y="30413"/>
                  <a:pt x="24277" y="30253"/>
                </a:cubicBezTo>
                <a:cubicBezTo>
                  <a:pt x="24437" y="29851"/>
                  <a:pt x="24866" y="29610"/>
                  <a:pt x="25240" y="29476"/>
                </a:cubicBezTo>
                <a:cubicBezTo>
                  <a:pt x="25267" y="29476"/>
                  <a:pt x="25267" y="29450"/>
                  <a:pt x="25321" y="29450"/>
                </a:cubicBezTo>
                <a:close/>
                <a:moveTo>
                  <a:pt x="9443" y="1"/>
                </a:moveTo>
                <a:cubicBezTo>
                  <a:pt x="9387" y="1"/>
                  <a:pt x="9310" y="49"/>
                  <a:pt x="9288" y="115"/>
                </a:cubicBezTo>
                <a:cubicBezTo>
                  <a:pt x="9128" y="543"/>
                  <a:pt x="9181" y="998"/>
                  <a:pt x="9422" y="1453"/>
                </a:cubicBezTo>
                <a:cubicBezTo>
                  <a:pt x="9529" y="1640"/>
                  <a:pt x="9690" y="1988"/>
                  <a:pt x="9877" y="2176"/>
                </a:cubicBezTo>
                <a:cubicBezTo>
                  <a:pt x="10091" y="3246"/>
                  <a:pt x="10493" y="4317"/>
                  <a:pt x="11028" y="5334"/>
                </a:cubicBezTo>
                <a:cubicBezTo>
                  <a:pt x="10439" y="4692"/>
                  <a:pt x="9823" y="4049"/>
                  <a:pt x="9208" y="3460"/>
                </a:cubicBezTo>
                <a:cubicBezTo>
                  <a:pt x="9208" y="3460"/>
                  <a:pt x="9208" y="3407"/>
                  <a:pt x="9181" y="3407"/>
                </a:cubicBezTo>
                <a:cubicBezTo>
                  <a:pt x="9154" y="3380"/>
                  <a:pt x="9074" y="3353"/>
                  <a:pt x="9047" y="3273"/>
                </a:cubicBezTo>
                <a:lnTo>
                  <a:pt x="8913" y="3139"/>
                </a:lnTo>
                <a:cubicBezTo>
                  <a:pt x="8913" y="3086"/>
                  <a:pt x="8913" y="3059"/>
                  <a:pt x="8887" y="2979"/>
                </a:cubicBezTo>
                <a:lnTo>
                  <a:pt x="8887" y="2979"/>
                </a:lnTo>
                <a:cubicBezTo>
                  <a:pt x="8917" y="3003"/>
                  <a:pt x="8949" y="3013"/>
                  <a:pt x="8980" y="3013"/>
                </a:cubicBezTo>
                <a:cubicBezTo>
                  <a:pt x="9083" y="3013"/>
                  <a:pt x="9169" y="2894"/>
                  <a:pt x="9128" y="2791"/>
                </a:cubicBezTo>
                <a:cubicBezTo>
                  <a:pt x="8860" y="2309"/>
                  <a:pt x="8539" y="1908"/>
                  <a:pt x="8137" y="1587"/>
                </a:cubicBezTo>
                <a:cubicBezTo>
                  <a:pt x="8110" y="1506"/>
                  <a:pt x="8084" y="1480"/>
                  <a:pt x="8003" y="1399"/>
                </a:cubicBezTo>
                <a:cubicBezTo>
                  <a:pt x="7990" y="1386"/>
                  <a:pt x="7977" y="1379"/>
                  <a:pt x="7967" y="1379"/>
                </a:cubicBezTo>
                <a:cubicBezTo>
                  <a:pt x="7957" y="1379"/>
                  <a:pt x="7950" y="1386"/>
                  <a:pt x="7950" y="1399"/>
                </a:cubicBezTo>
                <a:cubicBezTo>
                  <a:pt x="7709" y="1212"/>
                  <a:pt x="7468" y="1051"/>
                  <a:pt x="7200" y="864"/>
                </a:cubicBezTo>
                <a:cubicBezTo>
                  <a:pt x="7179" y="850"/>
                  <a:pt x="7152" y="843"/>
                  <a:pt x="7123" y="843"/>
                </a:cubicBezTo>
                <a:cubicBezTo>
                  <a:pt x="7046" y="843"/>
                  <a:pt x="6960" y="893"/>
                  <a:pt x="6960" y="971"/>
                </a:cubicBezTo>
                <a:cubicBezTo>
                  <a:pt x="6906" y="1587"/>
                  <a:pt x="7174" y="2122"/>
                  <a:pt x="7575" y="2550"/>
                </a:cubicBezTo>
                <a:cubicBezTo>
                  <a:pt x="7870" y="2925"/>
                  <a:pt x="8351" y="3380"/>
                  <a:pt x="8833" y="3541"/>
                </a:cubicBezTo>
                <a:cubicBezTo>
                  <a:pt x="9609" y="4531"/>
                  <a:pt x="10626" y="5361"/>
                  <a:pt x="11510" y="6217"/>
                </a:cubicBezTo>
                <a:cubicBezTo>
                  <a:pt x="12313" y="7529"/>
                  <a:pt x="13303" y="8760"/>
                  <a:pt x="14159" y="9884"/>
                </a:cubicBezTo>
                <a:cubicBezTo>
                  <a:pt x="11911" y="8358"/>
                  <a:pt x="9636" y="6967"/>
                  <a:pt x="7281" y="5655"/>
                </a:cubicBezTo>
                <a:cubicBezTo>
                  <a:pt x="7281" y="5655"/>
                  <a:pt x="7281" y="5628"/>
                  <a:pt x="7227" y="5628"/>
                </a:cubicBezTo>
                <a:cubicBezTo>
                  <a:pt x="6558" y="5120"/>
                  <a:pt x="5942" y="4558"/>
                  <a:pt x="5407" y="3915"/>
                </a:cubicBezTo>
                <a:cubicBezTo>
                  <a:pt x="5086" y="3594"/>
                  <a:pt x="4792" y="3193"/>
                  <a:pt x="4470" y="2845"/>
                </a:cubicBezTo>
                <a:lnTo>
                  <a:pt x="4470" y="2845"/>
                </a:lnTo>
                <a:cubicBezTo>
                  <a:pt x="4544" y="2867"/>
                  <a:pt x="4612" y="2879"/>
                  <a:pt x="4670" y="2879"/>
                </a:cubicBezTo>
                <a:cubicBezTo>
                  <a:pt x="4819" y="2879"/>
                  <a:pt x="4896" y="2797"/>
                  <a:pt x="4818" y="2604"/>
                </a:cubicBezTo>
                <a:cubicBezTo>
                  <a:pt x="4872" y="2577"/>
                  <a:pt x="4899" y="2550"/>
                  <a:pt x="4872" y="2470"/>
                </a:cubicBezTo>
                <a:cubicBezTo>
                  <a:pt x="4604" y="1640"/>
                  <a:pt x="3881" y="837"/>
                  <a:pt x="2998" y="677"/>
                </a:cubicBezTo>
                <a:cubicBezTo>
                  <a:pt x="2980" y="672"/>
                  <a:pt x="2961" y="670"/>
                  <a:pt x="2944" y="670"/>
                </a:cubicBezTo>
                <a:cubicBezTo>
                  <a:pt x="2858" y="670"/>
                  <a:pt x="2784" y="722"/>
                  <a:pt x="2784" y="811"/>
                </a:cubicBezTo>
                <a:cubicBezTo>
                  <a:pt x="2650" y="1587"/>
                  <a:pt x="3186" y="2256"/>
                  <a:pt x="3828" y="2604"/>
                </a:cubicBezTo>
                <a:cubicBezTo>
                  <a:pt x="4417" y="3621"/>
                  <a:pt x="5434" y="4531"/>
                  <a:pt x="6397" y="5227"/>
                </a:cubicBezTo>
                <a:cubicBezTo>
                  <a:pt x="5407" y="4692"/>
                  <a:pt x="4363" y="4183"/>
                  <a:pt x="3293" y="3674"/>
                </a:cubicBezTo>
                <a:cubicBezTo>
                  <a:pt x="3046" y="3163"/>
                  <a:pt x="1820" y="2356"/>
                  <a:pt x="983" y="2356"/>
                </a:cubicBezTo>
                <a:cubicBezTo>
                  <a:pt x="638" y="2356"/>
                  <a:pt x="359" y="2493"/>
                  <a:pt x="241" y="2845"/>
                </a:cubicBezTo>
                <a:cubicBezTo>
                  <a:pt x="0" y="3514"/>
                  <a:pt x="1125" y="3996"/>
                  <a:pt x="1580" y="4129"/>
                </a:cubicBezTo>
                <a:cubicBezTo>
                  <a:pt x="1696" y="4158"/>
                  <a:pt x="2197" y="4258"/>
                  <a:pt x="2637" y="4258"/>
                </a:cubicBezTo>
                <a:cubicBezTo>
                  <a:pt x="3008" y="4258"/>
                  <a:pt x="3334" y="4187"/>
                  <a:pt x="3346" y="3942"/>
                </a:cubicBezTo>
                <a:cubicBezTo>
                  <a:pt x="4631" y="4745"/>
                  <a:pt x="5942" y="5494"/>
                  <a:pt x="7227" y="6271"/>
                </a:cubicBezTo>
                <a:cubicBezTo>
                  <a:pt x="6879" y="6190"/>
                  <a:pt x="6478" y="6164"/>
                  <a:pt x="6103" y="6164"/>
                </a:cubicBezTo>
                <a:cubicBezTo>
                  <a:pt x="5407" y="6137"/>
                  <a:pt x="4738" y="6057"/>
                  <a:pt x="4015" y="6003"/>
                </a:cubicBezTo>
                <a:cubicBezTo>
                  <a:pt x="3721" y="5587"/>
                  <a:pt x="2708" y="4947"/>
                  <a:pt x="1972" y="4947"/>
                </a:cubicBezTo>
                <a:cubicBezTo>
                  <a:pt x="1572" y="4947"/>
                  <a:pt x="1254" y="5136"/>
                  <a:pt x="1178" y="5655"/>
                </a:cubicBezTo>
                <a:cubicBezTo>
                  <a:pt x="1093" y="6401"/>
                  <a:pt x="2019" y="6696"/>
                  <a:pt x="2872" y="6696"/>
                </a:cubicBezTo>
                <a:cubicBezTo>
                  <a:pt x="3365" y="6696"/>
                  <a:pt x="3834" y="6598"/>
                  <a:pt x="4069" y="6431"/>
                </a:cubicBezTo>
                <a:cubicBezTo>
                  <a:pt x="4122" y="6405"/>
                  <a:pt x="4149" y="6324"/>
                  <a:pt x="4149" y="6271"/>
                </a:cubicBezTo>
                <a:cubicBezTo>
                  <a:pt x="4738" y="6324"/>
                  <a:pt x="5300" y="6324"/>
                  <a:pt x="5835" y="6351"/>
                </a:cubicBezTo>
                <a:cubicBezTo>
                  <a:pt x="6505" y="6405"/>
                  <a:pt x="7147" y="6485"/>
                  <a:pt x="7762" y="6592"/>
                </a:cubicBezTo>
                <a:cubicBezTo>
                  <a:pt x="9743" y="7743"/>
                  <a:pt x="11724" y="8840"/>
                  <a:pt x="13651" y="10045"/>
                </a:cubicBezTo>
                <a:cubicBezTo>
                  <a:pt x="15096" y="10955"/>
                  <a:pt x="16461" y="11918"/>
                  <a:pt x="17773" y="12909"/>
                </a:cubicBezTo>
                <a:cubicBezTo>
                  <a:pt x="15846" y="12052"/>
                  <a:pt x="13731" y="11570"/>
                  <a:pt x="11590" y="11276"/>
                </a:cubicBezTo>
                <a:cubicBezTo>
                  <a:pt x="10948" y="10848"/>
                  <a:pt x="10278" y="10286"/>
                  <a:pt x="9583" y="9831"/>
                </a:cubicBezTo>
                <a:cubicBezTo>
                  <a:pt x="9609" y="9804"/>
                  <a:pt x="9609" y="9777"/>
                  <a:pt x="9636" y="9777"/>
                </a:cubicBezTo>
                <a:cubicBezTo>
                  <a:pt x="9690" y="9777"/>
                  <a:pt x="9731" y="9789"/>
                  <a:pt x="9777" y="9789"/>
                </a:cubicBezTo>
                <a:cubicBezTo>
                  <a:pt x="9800" y="9789"/>
                  <a:pt x="9823" y="9786"/>
                  <a:pt x="9850" y="9777"/>
                </a:cubicBezTo>
                <a:cubicBezTo>
                  <a:pt x="9984" y="9777"/>
                  <a:pt x="10038" y="9616"/>
                  <a:pt x="9957" y="9509"/>
                </a:cubicBezTo>
                <a:cubicBezTo>
                  <a:pt x="9430" y="8898"/>
                  <a:pt x="8587" y="8369"/>
                  <a:pt x="7755" y="8369"/>
                </a:cubicBezTo>
                <a:cubicBezTo>
                  <a:pt x="7532" y="8369"/>
                  <a:pt x="7309" y="8407"/>
                  <a:pt x="7093" y="8492"/>
                </a:cubicBezTo>
                <a:cubicBezTo>
                  <a:pt x="7040" y="8546"/>
                  <a:pt x="6933" y="8626"/>
                  <a:pt x="6960" y="8733"/>
                </a:cubicBezTo>
                <a:cubicBezTo>
                  <a:pt x="7227" y="9376"/>
                  <a:pt x="8003" y="9750"/>
                  <a:pt x="8646" y="9911"/>
                </a:cubicBezTo>
                <a:cubicBezTo>
                  <a:pt x="8806" y="9938"/>
                  <a:pt x="9047" y="9964"/>
                  <a:pt x="9235" y="9964"/>
                </a:cubicBezTo>
                <a:cubicBezTo>
                  <a:pt x="9904" y="10419"/>
                  <a:pt x="10573" y="10874"/>
                  <a:pt x="11242" y="11276"/>
                </a:cubicBezTo>
                <a:cubicBezTo>
                  <a:pt x="9636" y="11089"/>
                  <a:pt x="8003" y="10955"/>
                  <a:pt x="6424" y="10821"/>
                </a:cubicBezTo>
                <a:cubicBezTo>
                  <a:pt x="6424" y="10821"/>
                  <a:pt x="6397" y="10821"/>
                  <a:pt x="6397" y="10767"/>
                </a:cubicBezTo>
                <a:cubicBezTo>
                  <a:pt x="6424" y="10714"/>
                  <a:pt x="6478" y="10633"/>
                  <a:pt x="6424" y="10580"/>
                </a:cubicBezTo>
                <a:cubicBezTo>
                  <a:pt x="6404" y="10520"/>
                  <a:pt x="6384" y="10490"/>
                  <a:pt x="6341" y="10490"/>
                </a:cubicBezTo>
                <a:cubicBezTo>
                  <a:pt x="6327" y="10490"/>
                  <a:pt x="6310" y="10493"/>
                  <a:pt x="6290" y="10500"/>
                </a:cubicBezTo>
                <a:cubicBezTo>
                  <a:pt x="6237" y="10553"/>
                  <a:pt x="6157" y="10553"/>
                  <a:pt x="6130" y="10580"/>
                </a:cubicBezTo>
                <a:cubicBezTo>
                  <a:pt x="5594" y="10232"/>
                  <a:pt x="4899" y="10018"/>
                  <a:pt x="4363" y="9911"/>
                </a:cubicBezTo>
                <a:cubicBezTo>
                  <a:pt x="4232" y="9885"/>
                  <a:pt x="4073" y="9866"/>
                  <a:pt x="3909" y="9866"/>
                </a:cubicBezTo>
                <a:cubicBezTo>
                  <a:pt x="3404" y="9866"/>
                  <a:pt x="2863" y="10040"/>
                  <a:pt x="3025" y="10687"/>
                </a:cubicBezTo>
                <a:cubicBezTo>
                  <a:pt x="3159" y="11210"/>
                  <a:pt x="3786" y="11399"/>
                  <a:pt x="4467" y="11399"/>
                </a:cubicBezTo>
                <a:cubicBezTo>
                  <a:pt x="5006" y="11399"/>
                  <a:pt x="5579" y="11281"/>
                  <a:pt x="5969" y="11115"/>
                </a:cubicBezTo>
                <a:cubicBezTo>
                  <a:pt x="6130" y="11115"/>
                  <a:pt x="6344" y="11142"/>
                  <a:pt x="6505" y="11222"/>
                </a:cubicBezTo>
                <a:cubicBezTo>
                  <a:pt x="6512" y="11226"/>
                  <a:pt x="6520" y="11228"/>
                  <a:pt x="6528" y="11228"/>
                </a:cubicBezTo>
                <a:cubicBezTo>
                  <a:pt x="6579" y="11228"/>
                  <a:pt x="6642" y="11161"/>
                  <a:pt x="6665" y="11115"/>
                </a:cubicBezTo>
                <a:cubicBezTo>
                  <a:pt x="8298" y="11356"/>
                  <a:pt x="9984" y="11517"/>
                  <a:pt x="11617" y="11704"/>
                </a:cubicBezTo>
                <a:cubicBezTo>
                  <a:pt x="10894" y="11838"/>
                  <a:pt x="10171" y="12186"/>
                  <a:pt x="9556" y="12561"/>
                </a:cubicBezTo>
                <a:cubicBezTo>
                  <a:pt x="9449" y="12411"/>
                  <a:pt x="9274" y="12296"/>
                  <a:pt x="9086" y="12296"/>
                </a:cubicBezTo>
                <a:cubicBezTo>
                  <a:pt x="9038" y="12296"/>
                  <a:pt x="8989" y="12303"/>
                  <a:pt x="8940" y="12320"/>
                </a:cubicBezTo>
                <a:cubicBezTo>
                  <a:pt x="8271" y="12480"/>
                  <a:pt x="7736" y="13390"/>
                  <a:pt x="7629" y="14033"/>
                </a:cubicBezTo>
                <a:cubicBezTo>
                  <a:pt x="7606" y="14146"/>
                  <a:pt x="7698" y="14259"/>
                  <a:pt x="7808" y="14259"/>
                </a:cubicBezTo>
                <a:cubicBezTo>
                  <a:pt x="7828" y="14259"/>
                  <a:pt x="7849" y="14255"/>
                  <a:pt x="7870" y="14247"/>
                </a:cubicBezTo>
                <a:cubicBezTo>
                  <a:pt x="8351" y="14167"/>
                  <a:pt x="9743" y="13578"/>
                  <a:pt x="9636" y="12909"/>
                </a:cubicBezTo>
                <a:cubicBezTo>
                  <a:pt x="9690" y="12882"/>
                  <a:pt x="9690" y="12855"/>
                  <a:pt x="9690" y="12828"/>
                </a:cubicBezTo>
                <a:cubicBezTo>
                  <a:pt x="10519" y="12427"/>
                  <a:pt x="11296" y="11891"/>
                  <a:pt x="12179" y="11784"/>
                </a:cubicBezTo>
                <a:cubicBezTo>
                  <a:pt x="14133" y="12052"/>
                  <a:pt x="16060" y="12427"/>
                  <a:pt x="17987" y="13123"/>
                </a:cubicBezTo>
                <a:cubicBezTo>
                  <a:pt x="18014" y="13123"/>
                  <a:pt x="18014" y="13123"/>
                  <a:pt x="18041" y="13096"/>
                </a:cubicBezTo>
                <a:cubicBezTo>
                  <a:pt x="20075" y="14648"/>
                  <a:pt x="22055" y="16361"/>
                  <a:pt x="24063" y="18074"/>
                </a:cubicBezTo>
                <a:cubicBezTo>
                  <a:pt x="25240" y="19065"/>
                  <a:pt x="26445" y="20082"/>
                  <a:pt x="27649" y="21126"/>
                </a:cubicBezTo>
                <a:cubicBezTo>
                  <a:pt x="25053" y="19439"/>
                  <a:pt x="21948" y="18797"/>
                  <a:pt x="18817" y="18369"/>
                </a:cubicBezTo>
                <a:cubicBezTo>
                  <a:pt x="18281" y="18101"/>
                  <a:pt x="17719" y="17807"/>
                  <a:pt x="17238" y="17432"/>
                </a:cubicBezTo>
                <a:cubicBezTo>
                  <a:pt x="16863" y="17138"/>
                  <a:pt x="16568" y="16790"/>
                  <a:pt x="16274" y="16468"/>
                </a:cubicBezTo>
                <a:cubicBezTo>
                  <a:pt x="16381" y="16442"/>
                  <a:pt x="16435" y="16361"/>
                  <a:pt x="16435" y="16254"/>
                </a:cubicBezTo>
                <a:cubicBezTo>
                  <a:pt x="16408" y="15826"/>
                  <a:pt x="16194" y="15425"/>
                  <a:pt x="15899" y="15157"/>
                </a:cubicBezTo>
                <a:cubicBezTo>
                  <a:pt x="15739" y="14755"/>
                  <a:pt x="15471" y="14461"/>
                  <a:pt x="15177" y="14167"/>
                </a:cubicBezTo>
                <a:cubicBezTo>
                  <a:pt x="15126" y="14116"/>
                  <a:pt x="15086" y="14097"/>
                  <a:pt x="15042" y="14097"/>
                </a:cubicBezTo>
                <a:cubicBezTo>
                  <a:pt x="15018" y="14097"/>
                  <a:pt x="14992" y="14103"/>
                  <a:pt x="14962" y="14113"/>
                </a:cubicBezTo>
                <a:cubicBezTo>
                  <a:pt x="14877" y="14079"/>
                  <a:pt x="14791" y="14033"/>
                  <a:pt x="14705" y="14033"/>
                </a:cubicBezTo>
                <a:cubicBezTo>
                  <a:pt x="14657" y="14033"/>
                  <a:pt x="14609" y="14048"/>
                  <a:pt x="14561" y="14086"/>
                </a:cubicBezTo>
                <a:cubicBezTo>
                  <a:pt x="14503" y="14119"/>
                  <a:pt x="14455" y="14165"/>
                  <a:pt x="14417" y="14221"/>
                </a:cubicBezTo>
                <a:lnTo>
                  <a:pt x="14417" y="14221"/>
                </a:lnTo>
                <a:cubicBezTo>
                  <a:pt x="14437" y="14210"/>
                  <a:pt x="14459" y="14205"/>
                  <a:pt x="14482" y="14205"/>
                </a:cubicBezTo>
                <a:cubicBezTo>
                  <a:pt x="14507" y="14205"/>
                  <a:pt x="14534" y="14211"/>
                  <a:pt x="14561" y="14220"/>
                </a:cubicBezTo>
                <a:lnTo>
                  <a:pt x="14561" y="14327"/>
                </a:lnTo>
                <a:cubicBezTo>
                  <a:pt x="14427" y="14461"/>
                  <a:pt x="14481" y="14702"/>
                  <a:pt x="14481" y="14862"/>
                </a:cubicBezTo>
                <a:cubicBezTo>
                  <a:pt x="14507" y="15130"/>
                  <a:pt x="14614" y="15425"/>
                  <a:pt x="14748" y="15692"/>
                </a:cubicBezTo>
                <a:cubicBezTo>
                  <a:pt x="14561" y="15505"/>
                  <a:pt x="14400" y="15264"/>
                  <a:pt x="14347" y="14996"/>
                </a:cubicBezTo>
                <a:cubicBezTo>
                  <a:pt x="14309" y="14895"/>
                  <a:pt x="14283" y="14776"/>
                  <a:pt x="14277" y="14659"/>
                </a:cubicBezTo>
                <a:lnTo>
                  <a:pt x="14277" y="14659"/>
                </a:lnTo>
                <a:cubicBezTo>
                  <a:pt x="14270" y="14730"/>
                  <a:pt x="14267" y="14799"/>
                  <a:pt x="14267" y="14862"/>
                </a:cubicBezTo>
                <a:cubicBezTo>
                  <a:pt x="14320" y="15505"/>
                  <a:pt x="14802" y="16201"/>
                  <a:pt x="15444" y="16388"/>
                </a:cubicBezTo>
                <a:cubicBezTo>
                  <a:pt x="15605" y="16602"/>
                  <a:pt x="15792" y="16843"/>
                  <a:pt x="16060" y="16843"/>
                </a:cubicBezTo>
                <a:cubicBezTo>
                  <a:pt x="16140" y="16843"/>
                  <a:pt x="16167" y="16763"/>
                  <a:pt x="16140" y="16709"/>
                </a:cubicBezTo>
                <a:lnTo>
                  <a:pt x="16140" y="16656"/>
                </a:lnTo>
                <a:cubicBezTo>
                  <a:pt x="16675" y="17378"/>
                  <a:pt x="17452" y="17941"/>
                  <a:pt x="18255" y="18315"/>
                </a:cubicBezTo>
                <a:cubicBezTo>
                  <a:pt x="16783" y="18101"/>
                  <a:pt x="15310" y="17967"/>
                  <a:pt x="13865" y="17780"/>
                </a:cubicBezTo>
                <a:lnTo>
                  <a:pt x="13785" y="17700"/>
                </a:lnTo>
                <a:cubicBezTo>
                  <a:pt x="13571" y="17432"/>
                  <a:pt x="13223" y="17325"/>
                  <a:pt x="12848" y="17271"/>
                </a:cubicBezTo>
                <a:cubicBezTo>
                  <a:pt x="12520" y="17182"/>
                  <a:pt x="12159" y="17126"/>
                  <a:pt x="11821" y="17126"/>
                </a:cubicBezTo>
                <a:cubicBezTo>
                  <a:pt x="11551" y="17126"/>
                  <a:pt x="11295" y="17161"/>
                  <a:pt x="11081" y="17245"/>
                </a:cubicBezTo>
                <a:cubicBezTo>
                  <a:pt x="10948" y="17271"/>
                  <a:pt x="10841" y="17325"/>
                  <a:pt x="10787" y="17405"/>
                </a:cubicBezTo>
                <a:cubicBezTo>
                  <a:pt x="10707" y="17432"/>
                  <a:pt x="10653" y="17432"/>
                  <a:pt x="10546" y="17459"/>
                </a:cubicBezTo>
                <a:cubicBezTo>
                  <a:pt x="10439" y="17539"/>
                  <a:pt x="10412" y="17700"/>
                  <a:pt x="10519" y="17780"/>
                </a:cubicBezTo>
                <a:cubicBezTo>
                  <a:pt x="10573" y="17807"/>
                  <a:pt x="10653" y="17833"/>
                  <a:pt x="10680" y="17914"/>
                </a:cubicBezTo>
                <a:cubicBezTo>
                  <a:pt x="10841" y="18262"/>
                  <a:pt x="11349" y="18636"/>
                  <a:pt x="11697" y="18743"/>
                </a:cubicBezTo>
                <a:cubicBezTo>
                  <a:pt x="11956" y="18808"/>
                  <a:pt x="12258" y="18854"/>
                  <a:pt x="12559" y="18854"/>
                </a:cubicBezTo>
                <a:cubicBezTo>
                  <a:pt x="12881" y="18854"/>
                  <a:pt x="13201" y="18802"/>
                  <a:pt x="13464" y="18663"/>
                </a:cubicBezTo>
                <a:cubicBezTo>
                  <a:pt x="13651" y="18583"/>
                  <a:pt x="13838" y="18342"/>
                  <a:pt x="13865" y="18128"/>
                </a:cubicBezTo>
                <a:cubicBezTo>
                  <a:pt x="16381" y="18636"/>
                  <a:pt x="18924" y="18851"/>
                  <a:pt x="21359" y="19279"/>
                </a:cubicBezTo>
                <a:cubicBezTo>
                  <a:pt x="21011" y="19332"/>
                  <a:pt x="20690" y="19439"/>
                  <a:pt x="20396" y="19573"/>
                </a:cubicBezTo>
                <a:cubicBezTo>
                  <a:pt x="19539" y="19921"/>
                  <a:pt x="18736" y="20269"/>
                  <a:pt x="17907" y="20617"/>
                </a:cubicBezTo>
                <a:cubicBezTo>
                  <a:pt x="17800" y="20537"/>
                  <a:pt x="17719" y="20483"/>
                  <a:pt x="17639" y="20456"/>
                </a:cubicBezTo>
                <a:cubicBezTo>
                  <a:pt x="17386" y="20350"/>
                  <a:pt x="17128" y="20296"/>
                  <a:pt x="16880" y="20296"/>
                </a:cubicBezTo>
                <a:cubicBezTo>
                  <a:pt x="16315" y="20296"/>
                  <a:pt x="15804" y="20576"/>
                  <a:pt x="15525" y="21152"/>
                </a:cubicBezTo>
                <a:cubicBezTo>
                  <a:pt x="15391" y="21420"/>
                  <a:pt x="15230" y="21822"/>
                  <a:pt x="15498" y="22089"/>
                </a:cubicBezTo>
                <a:cubicBezTo>
                  <a:pt x="15636" y="22227"/>
                  <a:pt x="15818" y="22269"/>
                  <a:pt x="16004" y="22269"/>
                </a:cubicBezTo>
                <a:cubicBezTo>
                  <a:pt x="16142" y="22269"/>
                  <a:pt x="16282" y="22246"/>
                  <a:pt x="16408" y="22223"/>
                </a:cubicBezTo>
                <a:cubicBezTo>
                  <a:pt x="17211" y="22062"/>
                  <a:pt x="18335" y="21581"/>
                  <a:pt x="18736" y="20804"/>
                </a:cubicBezTo>
                <a:cubicBezTo>
                  <a:pt x="18790" y="20778"/>
                  <a:pt x="18790" y="20724"/>
                  <a:pt x="18736" y="20671"/>
                </a:cubicBezTo>
                <a:cubicBezTo>
                  <a:pt x="19807" y="20216"/>
                  <a:pt x="20851" y="19439"/>
                  <a:pt x="21922" y="19386"/>
                </a:cubicBezTo>
                <a:cubicBezTo>
                  <a:pt x="22350" y="19439"/>
                  <a:pt x="22805" y="19546"/>
                  <a:pt x="23233" y="19654"/>
                </a:cubicBezTo>
                <a:cubicBezTo>
                  <a:pt x="23260" y="19654"/>
                  <a:pt x="23260" y="19680"/>
                  <a:pt x="23287" y="19680"/>
                </a:cubicBezTo>
                <a:lnTo>
                  <a:pt x="23340" y="19680"/>
                </a:lnTo>
                <a:cubicBezTo>
                  <a:pt x="25000" y="20082"/>
                  <a:pt x="26632" y="20671"/>
                  <a:pt x="28211" y="21661"/>
                </a:cubicBezTo>
                <a:lnTo>
                  <a:pt x="28265" y="21661"/>
                </a:lnTo>
                <a:cubicBezTo>
                  <a:pt x="30861" y="23882"/>
                  <a:pt x="33484" y="26265"/>
                  <a:pt x="35840" y="28781"/>
                </a:cubicBezTo>
                <a:cubicBezTo>
                  <a:pt x="34823" y="28085"/>
                  <a:pt x="33618" y="27630"/>
                  <a:pt x="32333" y="27416"/>
                </a:cubicBezTo>
                <a:cubicBezTo>
                  <a:pt x="31102" y="27014"/>
                  <a:pt x="30299" y="26238"/>
                  <a:pt x="29389" y="25435"/>
                </a:cubicBezTo>
                <a:lnTo>
                  <a:pt x="29416" y="25435"/>
                </a:lnTo>
                <a:cubicBezTo>
                  <a:pt x="29432" y="25443"/>
                  <a:pt x="29445" y="25446"/>
                  <a:pt x="29457" y="25446"/>
                </a:cubicBezTo>
                <a:cubicBezTo>
                  <a:pt x="29485" y="25446"/>
                  <a:pt x="29504" y="25427"/>
                  <a:pt x="29523" y="25408"/>
                </a:cubicBezTo>
                <a:cubicBezTo>
                  <a:pt x="29603" y="25435"/>
                  <a:pt x="29630" y="25462"/>
                  <a:pt x="29684" y="25488"/>
                </a:cubicBezTo>
                <a:cubicBezTo>
                  <a:pt x="29716" y="25520"/>
                  <a:pt x="29752" y="25534"/>
                  <a:pt x="29788" y="25534"/>
                </a:cubicBezTo>
                <a:cubicBezTo>
                  <a:pt x="29900" y="25534"/>
                  <a:pt x="29999" y="25396"/>
                  <a:pt x="29898" y="25274"/>
                </a:cubicBezTo>
                <a:lnTo>
                  <a:pt x="29737" y="25087"/>
                </a:lnTo>
                <a:cubicBezTo>
                  <a:pt x="29924" y="24739"/>
                  <a:pt x="29550" y="24391"/>
                  <a:pt x="29148" y="24230"/>
                </a:cubicBezTo>
                <a:cubicBezTo>
                  <a:pt x="28877" y="24043"/>
                  <a:pt x="28525" y="23936"/>
                  <a:pt x="28193" y="23936"/>
                </a:cubicBezTo>
                <a:cubicBezTo>
                  <a:pt x="28099" y="23936"/>
                  <a:pt x="28006" y="23945"/>
                  <a:pt x="27917" y="23963"/>
                </a:cubicBezTo>
                <a:cubicBezTo>
                  <a:pt x="27810" y="23990"/>
                  <a:pt x="27756" y="24123"/>
                  <a:pt x="27783" y="24230"/>
                </a:cubicBezTo>
                <a:cubicBezTo>
                  <a:pt x="27982" y="24703"/>
                  <a:pt x="28481" y="25476"/>
                  <a:pt x="29066" y="25476"/>
                </a:cubicBezTo>
                <a:cubicBezTo>
                  <a:pt x="29111" y="25476"/>
                  <a:pt x="29156" y="25471"/>
                  <a:pt x="29202" y="25462"/>
                </a:cubicBezTo>
                <a:cubicBezTo>
                  <a:pt x="29764" y="26104"/>
                  <a:pt x="30406" y="26773"/>
                  <a:pt x="31129" y="27175"/>
                </a:cubicBezTo>
                <a:cubicBezTo>
                  <a:pt x="30032" y="27041"/>
                  <a:pt x="28881" y="27041"/>
                  <a:pt x="27756" y="27041"/>
                </a:cubicBezTo>
                <a:cubicBezTo>
                  <a:pt x="26686" y="26666"/>
                  <a:pt x="25749" y="26238"/>
                  <a:pt x="24812" y="25622"/>
                </a:cubicBezTo>
                <a:cubicBezTo>
                  <a:pt x="25000" y="25542"/>
                  <a:pt x="25187" y="25355"/>
                  <a:pt x="25214" y="25140"/>
                </a:cubicBezTo>
                <a:cubicBezTo>
                  <a:pt x="25240" y="24739"/>
                  <a:pt x="24839" y="24552"/>
                  <a:pt x="24464" y="24525"/>
                </a:cubicBezTo>
                <a:cubicBezTo>
                  <a:pt x="23929" y="23936"/>
                  <a:pt x="23233" y="23535"/>
                  <a:pt x="22430" y="23427"/>
                </a:cubicBezTo>
                <a:cubicBezTo>
                  <a:pt x="22296" y="23427"/>
                  <a:pt x="22243" y="23481"/>
                  <a:pt x="22189" y="23615"/>
                </a:cubicBezTo>
                <a:cubicBezTo>
                  <a:pt x="22114" y="24568"/>
                  <a:pt x="23097" y="25827"/>
                  <a:pt x="24102" y="25827"/>
                </a:cubicBezTo>
                <a:cubicBezTo>
                  <a:pt x="24169" y="25827"/>
                  <a:pt x="24236" y="25821"/>
                  <a:pt x="24304" y="25810"/>
                </a:cubicBezTo>
                <a:cubicBezTo>
                  <a:pt x="24384" y="25810"/>
                  <a:pt x="24411" y="25756"/>
                  <a:pt x="24464" y="25756"/>
                </a:cubicBezTo>
                <a:cubicBezTo>
                  <a:pt x="25160" y="26345"/>
                  <a:pt x="25936" y="26800"/>
                  <a:pt x="26820" y="27068"/>
                </a:cubicBezTo>
                <a:cubicBezTo>
                  <a:pt x="25294" y="27094"/>
                  <a:pt x="23822" y="27201"/>
                  <a:pt x="22484" y="27201"/>
                </a:cubicBezTo>
                <a:cubicBezTo>
                  <a:pt x="22457" y="27175"/>
                  <a:pt x="22457" y="27175"/>
                  <a:pt x="22403" y="27148"/>
                </a:cubicBezTo>
                <a:lnTo>
                  <a:pt x="22323" y="27148"/>
                </a:lnTo>
                <a:cubicBezTo>
                  <a:pt x="22082" y="26746"/>
                  <a:pt x="21333" y="26479"/>
                  <a:pt x="20985" y="26398"/>
                </a:cubicBezTo>
                <a:cubicBezTo>
                  <a:pt x="20910" y="26389"/>
                  <a:pt x="20813" y="26382"/>
                  <a:pt x="20703" y="26382"/>
                </a:cubicBezTo>
                <a:cubicBezTo>
                  <a:pt x="20222" y="26382"/>
                  <a:pt x="19508" y="26503"/>
                  <a:pt x="19486" y="26961"/>
                </a:cubicBezTo>
                <a:cubicBezTo>
                  <a:pt x="19459" y="27442"/>
                  <a:pt x="20369" y="27549"/>
                  <a:pt x="20664" y="27576"/>
                </a:cubicBezTo>
                <a:cubicBezTo>
                  <a:pt x="20891" y="27595"/>
                  <a:pt x="21145" y="27614"/>
                  <a:pt x="21397" y="27614"/>
                </a:cubicBezTo>
                <a:cubicBezTo>
                  <a:pt x="21501" y="27614"/>
                  <a:pt x="21605" y="27611"/>
                  <a:pt x="21707" y="27603"/>
                </a:cubicBezTo>
                <a:cubicBezTo>
                  <a:pt x="21788" y="27616"/>
                  <a:pt x="21875" y="27623"/>
                  <a:pt x="21965" y="27623"/>
                </a:cubicBezTo>
                <a:cubicBezTo>
                  <a:pt x="22055" y="27623"/>
                  <a:pt x="22149" y="27616"/>
                  <a:pt x="22243" y="27603"/>
                </a:cubicBezTo>
                <a:cubicBezTo>
                  <a:pt x="22269" y="27603"/>
                  <a:pt x="22296" y="27549"/>
                  <a:pt x="22269" y="27496"/>
                </a:cubicBezTo>
                <a:cubicBezTo>
                  <a:pt x="22296" y="27496"/>
                  <a:pt x="22323" y="27469"/>
                  <a:pt x="22323" y="27469"/>
                </a:cubicBezTo>
                <a:cubicBezTo>
                  <a:pt x="22941" y="27538"/>
                  <a:pt x="23573" y="27562"/>
                  <a:pt x="24212" y="27562"/>
                </a:cubicBezTo>
                <a:cubicBezTo>
                  <a:pt x="25567" y="27562"/>
                  <a:pt x="26955" y="27452"/>
                  <a:pt x="28319" y="27416"/>
                </a:cubicBezTo>
                <a:lnTo>
                  <a:pt x="28319" y="27416"/>
                </a:lnTo>
                <a:cubicBezTo>
                  <a:pt x="27408" y="27710"/>
                  <a:pt x="26579" y="28352"/>
                  <a:pt x="25883" y="29021"/>
                </a:cubicBezTo>
                <a:lnTo>
                  <a:pt x="25722" y="29021"/>
                </a:lnTo>
                <a:cubicBezTo>
                  <a:pt x="25187" y="29075"/>
                  <a:pt x="24571" y="29369"/>
                  <a:pt x="24250" y="29824"/>
                </a:cubicBezTo>
                <a:cubicBezTo>
                  <a:pt x="24009" y="30119"/>
                  <a:pt x="23768" y="30842"/>
                  <a:pt x="24143" y="31163"/>
                </a:cubicBezTo>
                <a:cubicBezTo>
                  <a:pt x="24273" y="31281"/>
                  <a:pt x="24428" y="31326"/>
                  <a:pt x="24589" y="31326"/>
                </a:cubicBezTo>
                <a:cubicBezTo>
                  <a:pt x="24794" y="31326"/>
                  <a:pt x="25007" y="31253"/>
                  <a:pt x="25187" y="31163"/>
                </a:cubicBezTo>
                <a:cubicBezTo>
                  <a:pt x="25615" y="30949"/>
                  <a:pt x="26204" y="30306"/>
                  <a:pt x="25856" y="29824"/>
                </a:cubicBezTo>
                <a:lnTo>
                  <a:pt x="26017" y="29824"/>
                </a:lnTo>
                <a:cubicBezTo>
                  <a:pt x="26150" y="29824"/>
                  <a:pt x="26150" y="29637"/>
                  <a:pt x="26043" y="29610"/>
                </a:cubicBezTo>
                <a:cubicBezTo>
                  <a:pt x="25936" y="29584"/>
                  <a:pt x="25856" y="29584"/>
                  <a:pt x="25749" y="29584"/>
                </a:cubicBezTo>
                <a:cubicBezTo>
                  <a:pt x="25856" y="29503"/>
                  <a:pt x="25910" y="29450"/>
                  <a:pt x="26017" y="29343"/>
                </a:cubicBezTo>
                <a:lnTo>
                  <a:pt x="26043" y="29343"/>
                </a:lnTo>
                <a:cubicBezTo>
                  <a:pt x="26258" y="29423"/>
                  <a:pt x="26150" y="29691"/>
                  <a:pt x="26124" y="29824"/>
                </a:cubicBezTo>
                <a:cubicBezTo>
                  <a:pt x="26091" y="29858"/>
                  <a:pt x="26119" y="29880"/>
                  <a:pt x="26152" y="29880"/>
                </a:cubicBezTo>
                <a:cubicBezTo>
                  <a:pt x="26172" y="29880"/>
                  <a:pt x="26194" y="29872"/>
                  <a:pt x="26204" y="29851"/>
                </a:cubicBezTo>
                <a:cubicBezTo>
                  <a:pt x="26284" y="29691"/>
                  <a:pt x="26445" y="29369"/>
                  <a:pt x="26311" y="29209"/>
                </a:cubicBezTo>
                <a:lnTo>
                  <a:pt x="26258" y="29155"/>
                </a:lnTo>
                <a:cubicBezTo>
                  <a:pt x="27114" y="28433"/>
                  <a:pt x="28024" y="27844"/>
                  <a:pt x="29148" y="27416"/>
                </a:cubicBezTo>
                <a:lnTo>
                  <a:pt x="29202" y="27362"/>
                </a:lnTo>
                <a:cubicBezTo>
                  <a:pt x="29307" y="27361"/>
                  <a:pt x="29412" y="27360"/>
                  <a:pt x="29518" y="27360"/>
                </a:cubicBezTo>
                <a:cubicBezTo>
                  <a:pt x="32134" y="27360"/>
                  <a:pt x="34636" y="27704"/>
                  <a:pt x="36643" y="29557"/>
                </a:cubicBezTo>
                <a:cubicBezTo>
                  <a:pt x="38356" y="31430"/>
                  <a:pt x="39908" y="33384"/>
                  <a:pt x="41193" y="35499"/>
                </a:cubicBezTo>
                <a:cubicBezTo>
                  <a:pt x="41176" y="35583"/>
                  <a:pt x="41202" y="35617"/>
                  <a:pt x="41239" y="35617"/>
                </a:cubicBezTo>
                <a:cubicBezTo>
                  <a:pt x="41320" y="35617"/>
                  <a:pt x="41455" y="35458"/>
                  <a:pt x="41327" y="35311"/>
                </a:cubicBezTo>
                <a:cubicBezTo>
                  <a:pt x="39507" y="32314"/>
                  <a:pt x="37151" y="29610"/>
                  <a:pt x="34608" y="27068"/>
                </a:cubicBezTo>
                <a:lnTo>
                  <a:pt x="34608" y="27041"/>
                </a:lnTo>
                <a:cubicBezTo>
                  <a:pt x="33084" y="25704"/>
                  <a:pt x="33029" y="22951"/>
                  <a:pt x="32949" y="20917"/>
                </a:cubicBezTo>
                <a:lnTo>
                  <a:pt x="32949" y="20917"/>
                </a:lnTo>
                <a:cubicBezTo>
                  <a:pt x="32952" y="20953"/>
                  <a:pt x="32984" y="20972"/>
                  <a:pt x="33016" y="20972"/>
                </a:cubicBezTo>
                <a:cubicBezTo>
                  <a:pt x="33049" y="20972"/>
                  <a:pt x="33083" y="20952"/>
                  <a:pt x="33083" y="20911"/>
                </a:cubicBezTo>
                <a:cubicBezTo>
                  <a:pt x="33404" y="19600"/>
                  <a:pt x="34207" y="18797"/>
                  <a:pt x="35090" y="17967"/>
                </a:cubicBezTo>
                <a:cubicBezTo>
                  <a:pt x="35090" y="18074"/>
                  <a:pt x="35117" y="18128"/>
                  <a:pt x="35144" y="18235"/>
                </a:cubicBezTo>
                <a:cubicBezTo>
                  <a:pt x="35164" y="18339"/>
                  <a:pt x="35250" y="18378"/>
                  <a:pt x="35337" y="18378"/>
                </a:cubicBezTo>
                <a:cubicBezTo>
                  <a:pt x="35362" y="18378"/>
                  <a:pt x="35387" y="18375"/>
                  <a:pt x="35411" y="18369"/>
                </a:cubicBezTo>
                <a:cubicBezTo>
                  <a:pt x="35759" y="18315"/>
                  <a:pt x="36081" y="18181"/>
                  <a:pt x="36348" y="17967"/>
                </a:cubicBezTo>
                <a:cubicBezTo>
                  <a:pt x="36375" y="17967"/>
                  <a:pt x="36428" y="17967"/>
                  <a:pt x="36455" y="17941"/>
                </a:cubicBezTo>
                <a:cubicBezTo>
                  <a:pt x="37044" y="17432"/>
                  <a:pt x="37392" y="16736"/>
                  <a:pt x="37526" y="15960"/>
                </a:cubicBezTo>
                <a:cubicBezTo>
                  <a:pt x="37553" y="15826"/>
                  <a:pt x="37446" y="15719"/>
                  <a:pt x="37312" y="15719"/>
                </a:cubicBezTo>
                <a:cubicBezTo>
                  <a:pt x="37286" y="15717"/>
                  <a:pt x="37260" y="15717"/>
                  <a:pt x="37234" y="15717"/>
                </a:cubicBezTo>
                <a:cubicBezTo>
                  <a:pt x="36314" y="15717"/>
                  <a:pt x="35247" y="16629"/>
                  <a:pt x="35117" y="17566"/>
                </a:cubicBezTo>
                <a:cubicBezTo>
                  <a:pt x="33993" y="18315"/>
                  <a:pt x="33029" y="19600"/>
                  <a:pt x="32976" y="20885"/>
                </a:cubicBezTo>
                <a:cubicBezTo>
                  <a:pt x="32976" y="20671"/>
                  <a:pt x="32922" y="20510"/>
                  <a:pt x="32922" y="20349"/>
                </a:cubicBezTo>
                <a:cubicBezTo>
                  <a:pt x="32788" y="18396"/>
                  <a:pt x="33002" y="16629"/>
                  <a:pt x="33538" y="14889"/>
                </a:cubicBezTo>
                <a:cubicBezTo>
                  <a:pt x="33565" y="14889"/>
                  <a:pt x="33591" y="14889"/>
                  <a:pt x="33645" y="14862"/>
                </a:cubicBezTo>
                <a:cubicBezTo>
                  <a:pt x="33672" y="14836"/>
                  <a:pt x="33698" y="14782"/>
                  <a:pt x="33779" y="14755"/>
                </a:cubicBezTo>
                <a:cubicBezTo>
                  <a:pt x="33832" y="14836"/>
                  <a:pt x="33939" y="14862"/>
                  <a:pt x="34073" y="14862"/>
                </a:cubicBezTo>
                <a:cubicBezTo>
                  <a:pt x="34501" y="14836"/>
                  <a:pt x="34796" y="14167"/>
                  <a:pt x="34930" y="13845"/>
                </a:cubicBezTo>
                <a:cubicBezTo>
                  <a:pt x="35037" y="13658"/>
                  <a:pt x="35063" y="13310"/>
                  <a:pt x="35117" y="12989"/>
                </a:cubicBezTo>
                <a:cubicBezTo>
                  <a:pt x="35197" y="12561"/>
                  <a:pt x="35144" y="12052"/>
                  <a:pt x="34876" y="11704"/>
                </a:cubicBezTo>
                <a:cubicBezTo>
                  <a:pt x="34849" y="11651"/>
                  <a:pt x="34769" y="11651"/>
                  <a:pt x="34715" y="11651"/>
                </a:cubicBezTo>
                <a:cubicBezTo>
                  <a:pt x="34617" y="11594"/>
                  <a:pt x="34510" y="11560"/>
                  <a:pt x="34381" y="11560"/>
                </a:cubicBezTo>
                <a:cubicBezTo>
                  <a:pt x="34265" y="11560"/>
                  <a:pt x="34130" y="11587"/>
                  <a:pt x="33966" y="11651"/>
                </a:cubicBezTo>
                <a:cubicBezTo>
                  <a:pt x="32976" y="12079"/>
                  <a:pt x="32762" y="13685"/>
                  <a:pt x="33270" y="14622"/>
                </a:cubicBezTo>
                <a:cubicBezTo>
                  <a:pt x="32895" y="15585"/>
                  <a:pt x="32735" y="16602"/>
                  <a:pt x="32655" y="17593"/>
                </a:cubicBezTo>
                <a:cubicBezTo>
                  <a:pt x="32628" y="17539"/>
                  <a:pt x="32628" y="17432"/>
                  <a:pt x="32601" y="17378"/>
                </a:cubicBezTo>
                <a:cubicBezTo>
                  <a:pt x="32467" y="16923"/>
                  <a:pt x="32360" y="16388"/>
                  <a:pt x="32173" y="15933"/>
                </a:cubicBezTo>
                <a:cubicBezTo>
                  <a:pt x="32440" y="15157"/>
                  <a:pt x="31932" y="14247"/>
                  <a:pt x="31397" y="13712"/>
                </a:cubicBezTo>
                <a:cubicBezTo>
                  <a:pt x="31370" y="13694"/>
                  <a:pt x="31334" y="13685"/>
                  <a:pt x="31298" y="13685"/>
                </a:cubicBezTo>
                <a:cubicBezTo>
                  <a:pt x="31227" y="13685"/>
                  <a:pt x="31156" y="13720"/>
                  <a:pt x="31156" y="13792"/>
                </a:cubicBezTo>
                <a:cubicBezTo>
                  <a:pt x="30968" y="14568"/>
                  <a:pt x="31397" y="15505"/>
                  <a:pt x="31905" y="16067"/>
                </a:cubicBezTo>
                <a:cubicBezTo>
                  <a:pt x="31985" y="16468"/>
                  <a:pt x="32200" y="16870"/>
                  <a:pt x="32307" y="17271"/>
                </a:cubicBezTo>
                <a:cubicBezTo>
                  <a:pt x="32467" y="17833"/>
                  <a:pt x="32521" y="18369"/>
                  <a:pt x="32601" y="18931"/>
                </a:cubicBezTo>
                <a:cubicBezTo>
                  <a:pt x="32601" y="18984"/>
                  <a:pt x="32628" y="19011"/>
                  <a:pt x="32655" y="19011"/>
                </a:cubicBezTo>
                <a:cubicBezTo>
                  <a:pt x="32655" y="19841"/>
                  <a:pt x="32735" y="20671"/>
                  <a:pt x="32788" y="21554"/>
                </a:cubicBezTo>
                <a:cubicBezTo>
                  <a:pt x="32842" y="22062"/>
                  <a:pt x="32869" y="22624"/>
                  <a:pt x="32922" y="23213"/>
                </a:cubicBezTo>
                <a:cubicBezTo>
                  <a:pt x="32574" y="21955"/>
                  <a:pt x="32119" y="20590"/>
                  <a:pt x="31370" y="19439"/>
                </a:cubicBezTo>
                <a:cubicBezTo>
                  <a:pt x="31423" y="19413"/>
                  <a:pt x="31504" y="19386"/>
                  <a:pt x="31504" y="19279"/>
                </a:cubicBezTo>
                <a:cubicBezTo>
                  <a:pt x="31557" y="18235"/>
                  <a:pt x="31049" y="16923"/>
                  <a:pt x="30165" y="16388"/>
                </a:cubicBezTo>
                <a:cubicBezTo>
                  <a:pt x="30138" y="16374"/>
                  <a:pt x="30106" y="16368"/>
                  <a:pt x="30074" y="16368"/>
                </a:cubicBezTo>
                <a:cubicBezTo>
                  <a:pt x="29982" y="16368"/>
                  <a:pt x="29884" y="16423"/>
                  <a:pt x="29844" y="16522"/>
                </a:cubicBezTo>
                <a:cubicBezTo>
                  <a:pt x="29684" y="17164"/>
                  <a:pt x="29898" y="17967"/>
                  <a:pt x="30192" y="18529"/>
                </a:cubicBezTo>
                <a:cubicBezTo>
                  <a:pt x="30320" y="18835"/>
                  <a:pt x="30666" y="19336"/>
                  <a:pt x="31046" y="19336"/>
                </a:cubicBezTo>
                <a:cubicBezTo>
                  <a:pt x="31064" y="19336"/>
                  <a:pt x="31083" y="19335"/>
                  <a:pt x="31102" y="19332"/>
                </a:cubicBezTo>
                <a:cubicBezTo>
                  <a:pt x="31691" y="20671"/>
                  <a:pt x="32253" y="22062"/>
                  <a:pt x="32895" y="23401"/>
                </a:cubicBezTo>
                <a:cubicBezTo>
                  <a:pt x="32895" y="23414"/>
                  <a:pt x="32902" y="23421"/>
                  <a:pt x="32916" y="23421"/>
                </a:cubicBezTo>
                <a:cubicBezTo>
                  <a:pt x="32929" y="23421"/>
                  <a:pt x="32949" y="23414"/>
                  <a:pt x="32976" y="23401"/>
                </a:cubicBezTo>
                <a:cubicBezTo>
                  <a:pt x="33056" y="24337"/>
                  <a:pt x="33270" y="25301"/>
                  <a:pt x="33698" y="26104"/>
                </a:cubicBezTo>
                <a:cubicBezTo>
                  <a:pt x="30620" y="23133"/>
                  <a:pt x="27275" y="20349"/>
                  <a:pt x="24170" y="17673"/>
                </a:cubicBezTo>
                <a:cubicBezTo>
                  <a:pt x="24009" y="17539"/>
                  <a:pt x="23795" y="17378"/>
                  <a:pt x="23635" y="17245"/>
                </a:cubicBezTo>
                <a:cubicBezTo>
                  <a:pt x="23206" y="16201"/>
                  <a:pt x="22939" y="15130"/>
                  <a:pt x="22724" y="14086"/>
                </a:cubicBezTo>
                <a:cubicBezTo>
                  <a:pt x="23072" y="13497"/>
                  <a:pt x="23474" y="13016"/>
                  <a:pt x="24090" y="12614"/>
                </a:cubicBezTo>
                <a:cubicBezTo>
                  <a:pt x="24304" y="12480"/>
                  <a:pt x="24464" y="12373"/>
                  <a:pt x="24678" y="12239"/>
                </a:cubicBezTo>
                <a:cubicBezTo>
                  <a:pt x="24866" y="12561"/>
                  <a:pt x="25214" y="12775"/>
                  <a:pt x="25615" y="12775"/>
                </a:cubicBezTo>
                <a:cubicBezTo>
                  <a:pt x="26017" y="12775"/>
                  <a:pt x="26418" y="12587"/>
                  <a:pt x="26686" y="12293"/>
                </a:cubicBezTo>
                <a:cubicBezTo>
                  <a:pt x="26873" y="12052"/>
                  <a:pt x="27168" y="11651"/>
                  <a:pt x="27221" y="11249"/>
                </a:cubicBezTo>
                <a:cubicBezTo>
                  <a:pt x="27275" y="11035"/>
                  <a:pt x="27248" y="10848"/>
                  <a:pt x="27087" y="10714"/>
                </a:cubicBezTo>
                <a:cubicBezTo>
                  <a:pt x="26884" y="10510"/>
                  <a:pt x="26601" y="10423"/>
                  <a:pt x="26297" y="10423"/>
                </a:cubicBezTo>
                <a:cubicBezTo>
                  <a:pt x="25603" y="10423"/>
                  <a:pt x="24803" y="10878"/>
                  <a:pt x="24598" y="11436"/>
                </a:cubicBezTo>
                <a:cubicBezTo>
                  <a:pt x="24545" y="11624"/>
                  <a:pt x="24545" y="11784"/>
                  <a:pt x="24571" y="11918"/>
                </a:cubicBezTo>
                <a:cubicBezTo>
                  <a:pt x="23822" y="12373"/>
                  <a:pt x="23126" y="12989"/>
                  <a:pt x="22698" y="13765"/>
                </a:cubicBezTo>
                <a:cubicBezTo>
                  <a:pt x="22430" y="12320"/>
                  <a:pt x="22323" y="10848"/>
                  <a:pt x="22269" y="9376"/>
                </a:cubicBezTo>
                <a:cubicBezTo>
                  <a:pt x="22992" y="9135"/>
                  <a:pt x="23742" y="8706"/>
                  <a:pt x="24411" y="8225"/>
                </a:cubicBezTo>
                <a:cubicBezTo>
                  <a:pt x="24571" y="8412"/>
                  <a:pt x="24812" y="8546"/>
                  <a:pt x="25026" y="8546"/>
                </a:cubicBezTo>
                <a:cubicBezTo>
                  <a:pt x="25142" y="8615"/>
                  <a:pt x="25298" y="8685"/>
                  <a:pt x="25460" y="8685"/>
                </a:cubicBezTo>
                <a:cubicBezTo>
                  <a:pt x="25485" y="8685"/>
                  <a:pt x="25510" y="8683"/>
                  <a:pt x="25535" y="8680"/>
                </a:cubicBezTo>
                <a:cubicBezTo>
                  <a:pt x="25642" y="8680"/>
                  <a:pt x="25642" y="8573"/>
                  <a:pt x="25562" y="8546"/>
                </a:cubicBezTo>
                <a:lnTo>
                  <a:pt x="25535" y="8492"/>
                </a:lnTo>
                <a:lnTo>
                  <a:pt x="25829" y="8412"/>
                </a:lnTo>
                <a:cubicBezTo>
                  <a:pt x="26284" y="8198"/>
                  <a:pt x="26900" y="7743"/>
                  <a:pt x="26953" y="7207"/>
                </a:cubicBezTo>
                <a:cubicBezTo>
                  <a:pt x="26981" y="6816"/>
                  <a:pt x="26703" y="6695"/>
                  <a:pt x="26377" y="6695"/>
                </a:cubicBezTo>
                <a:cubicBezTo>
                  <a:pt x="26079" y="6695"/>
                  <a:pt x="25741" y="6797"/>
                  <a:pt x="25562" y="6886"/>
                </a:cubicBezTo>
                <a:cubicBezTo>
                  <a:pt x="25535" y="6940"/>
                  <a:pt x="25481" y="6967"/>
                  <a:pt x="25428" y="6993"/>
                </a:cubicBezTo>
                <a:cubicBezTo>
                  <a:pt x="25026" y="7020"/>
                  <a:pt x="24491" y="7529"/>
                  <a:pt x="24223" y="7796"/>
                </a:cubicBezTo>
                <a:cubicBezTo>
                  <a:pt x="24170" y="7877"/>
                  <a:pt x="24170" y="7930"/>
                  <a:pt x="24197" y="8010"/>
                </a:cubicBezTo>
                <a:cubicBezTo>
                  <a:pt x="24223" y="8037"/>
                  <a:pt x="24277" y="8091"/>
                  <a:pt x="24304" y="8144"/>
                </a:cubicBezTo>
                <a:cubicBezTo>
                  <a:pt x="23608" y="8358"/>
                  <a:pt x="22885" y="8840"/>
                  <a:pt x="22269" y="9215"/>
                </a:cubicBezTo>
                <a:cubicBezTo>
                  <a:pt x="22189" y="8278"/>
                  <a:pt x="22162" y="7288"/>
                  <a:pt x="22082" y="6324"/>
                </a:cubicBezTo>
                <a:cubicBezTo>
                  <a:pt x="22269" y="6190"/>
                  <a:pt x="22403" y="6057"/>
                  <a:pt x="22457" y="5896"/>
                </a:cubicBezTo>
                <a:cubicBezTo>
                  <a:pt x="23099" y="5013"/>
                  <a:pt x="23072" y="3621"/>
                  <a:pt x="22082" y="3059"/>
                </a:cubicBezTo>
                <a:cubicBezTo>
                  <a:pt x="22058" y="3035"/>
                  <a:pt x="22023" y="3022"/>
                  <a:pt x="21990" y="3022"/>
                </a:cubicBezTo>
                <a:cubicBezTo>
                  <a:pt x="21949" y="3022"/>
                  <a:pt x="21909" y="3041"/>
                  <a:pt x="21895" y="3086"/>
                </a:cubicBezTo>
                <a:cubicBezTo>
                  <a:pt x="21654" y="3380"/>
                  <a:pt x="21547" y="3674"/>
                  <a:pt x="21520" y="4022"/>
                </a:cubicBezTo>
                <a:cubicBezTo>
                  <a:pt x="21145" y="4718"/>
                  <a:pt x="21226" y="5682"/>
                  <a:pt x="21734" y="6324"/>
                </a:cubicBezTo>
                <a:cubicBezTo>
                  <a:pt x="21761" y="6351"/>
                  <a:pt x="21761" y="6351"/>
                  <a:pt x="21788" y="6351"/>
                </a:cubicBezTo>
                <a:cubicBezTo>
                  <a:pt x="21788" y="6405"/>
                  <a:pt x="21814" y="6431"/>
                  <a:pt x="21868" y="6431"/>
                </a:cubicBezTo>
                <a:cubicBezTo>
                  <a:pt x="21814" y="7796"/>
                  <a:pt x="21814" y="9268"/>
                  <a:pt x="21895" y="10741"/>
                </a:cubicBezTo>
                <a:cubicBezTo>
                  <a:pt x="21493" y="9697"/>
                  <a:pt x="20985" y="8599"/>
                  <a:pt x="20316" y="7689"/>
                </a:cubicBezTo>
                <a:cubicBezTo>
                  <a:pt x="20423" y="7689"/>
                  <a:pt x="20476" y="7636"/>
                  <a:pt x="20530" y="7502"/>
                </a:cubicBezTo>
                <a:cubicBezTo>
                  <a:pt x="20556" y="7422"/>
                  <a:pt x="20476" y="7395"/>
                  <a:pt x="20423" y="7368"/>
                </a:cubicBezTo>
                <a:cubicBezTo>
                  <a:pt x="20209" y="7288"/>
                  <a:pt x="20075" y="7341"/>
                  <a:pt x="19887" y="7154"/>
                </a:cubicBezTo>
                <a:cubicBezTo>
                  <a:pt x="19646" y="6940"/>
                  <a:pt x="19486" y="6699"/>
                  <a:pt x="19325" y="6431"/>
                </a:cubicBezTo>
                <a:cubicBezTo>
                  <a:pt x="19138" y="6083"/>
                  <a:pt x="18924" y="5735"/>
                  <a:pt x="18817" y="5361"/>
                </a:cubicBezTo>
                <a:lnTo>
                  <a:pt x="18817" y="5361"/>
                </a:lnTo>
                <a:cubicBezTo>
                  <a:pt x="19111" y="5655"/>
                  <a:pt x="19352" y="5950"/>
                  <a:pt x="19539" y="6324"/>
                </a:cubicBezTo>
                <a:cubicBezTo>
                  <a:pt x="19486" y="6271"/>
                  <a:pt x="19406" y="6190"/>
                  <a:pt x="19352" y="6083"/>
                </a:cubicBezTo>
                <a:cubicBezTo>
                  <a:pt x="19345" y="6076"/>
                  <a:pt x="19334" y="6073"/>
                  <a:pt x="19322" y="6073"/>
                </a:cubicBezTo>
                <a:cubicBezTo>
                  <a:pt x="19290" y="6073"/>
                  <a:pt x="19252" y="6098"/>
                  <a:pt x="19272" y="6137"/>
                </a:cubicBezTo>
                <a:cubicBezTo>
                  <a:pt x="19486" y="6538"/>
                  <a:pt x="19754" y="6860"/>
                  <a:pt x="20021" y="7207"/>
                </a:cubicBezTo>
                <a:cubicBezTo>
                  <a:pt x="20051" y="7230"/>
                  <a:pt x="20084" y="7240"/>
                  <a:pt x="20117" y="7240"/>
                </a:cubicBezTo>
                <a:cubicBezTo>
                  <a:pt x="20202" y="7240"/>
                  <a:pt x="20281" y="7171"/>
                  <a:pt x="20262" y="7074"/>
                </a:cubicBezTo>
                <a:cubicBezTo>
                  <a:pt x="19941" y="6190"/>
                  <a:pt x="19406" y="5387"/>
                  <a:pt x="18710" y="4825"/>
                </a:cubicBezTo>
                <a:cubicBezTo>
                  <a:pt x="18676" y="4792"/>
                  <a:pt x="18637" y="4777"/>
                  <a:pt x="18600" y="4777"/>
                </a:cubicBezTo>
                <a:cubicBezTo>
                  <a:pt x="18518" y="4777"/>
                  <a:pt x="18442" y="4849"/>
                  <a:pt x="18442" y="4959"/>
                </a:cubicBezTo>
                <a:cubicBezTo>
                  <a:pt x="18442" y="5735"/>
                  <a:pt x="18951" y="6565"/>
                  <a:pt x="19406" y="7127"/>
                </a:cubicBezTo>
                <a:cubicBezTo>
                  <a:pt x="19486" y="7234"/>
                  <a:pt x="19727" y="7475"/>
                  <a:pt x="19941" y="7609"/>
                </a:cubicBezTo>
                <a:cubicBezTo>
                  <a:pt x="20664" y="8813"/>
                  <a:pt x="21359" y="9938"/>
                  <a:pt x="21922" y="11249"/>
                </a:cubicBezTo>
                <a:lnTo>
                  <a:pt x="22029" y="12239"/>
                </a:lnTo>
                <a:cubicBezTo>
                  <a:pt x="21520" y="11356"/>
                  <a:pt x="20797" y="10500"/>
                  <a:pt x="20021" y="9831"/>
                </a:cubicBezTo>
                <a:cubicBezTo>
                  <a:pt x="20048" y="9804"/>
                  <a:pt x="20048" y="9777"/>
                  <a:pt x="20021" y="9750"/>
                </a:cubicBezTo>
                <a:cubicBezTo>
                  <a:pt x="19994" y="9616"/>
                  <a:pt x="19914" y="9509"/>
                  <a:pt x="19861" y="9402"/>
                </a:cubicBezTo>
                <a:cubicBezTo>
                  <a:pt x="19861" y="9161"/>
                  <a:pt x="19727" y="8840"/>
                  <a:pt x="19539" y="8599"/>
                </a:cubicBezTo>
                <a:cubicBezTo>
                  <a:pt x="19292" y="8240"/>
                  <a:pt x="18780" y="7615"/>
                  <a:pt x="18242" y="7615"/>
                </a:cubicBezTo>
                <a:cubicBezTo>
                  <a:pt x="18140" y="7615"/>
                  <a:pt x="18036" y="7638"/>
                  <a:pt x="17933" y="7689"/>
                </a:cubicBezTo>
                <a:cubicBezTo>
                  <a:pt x="17371" y="8010"/>
                  <a:pt x="17907" y="8867"/>
                  <a:pt x="18174" y="9215"/>
                </a:cubicBezTo>
                <a:cubicBezTo>
                  <a:pt x="18484" y="9596"/>
                  <a:pt x="18983" y="10040"/>
                  <a:pt x="19523" y="10040"/>
                </a:cubicBezTo>
                <a:cubicBezTo>
                  <a:pt x="19590" y="10040"/>
                  <a:pt x="19658" y="10033"/>
                  <a:pt x="19727" y="10018"/>
                </a:cubicBezTo>
                <a:cubicBezTo>
                  <a:pt x="20556" y="10901"/>
                  <a:pt x="21467" y="11704"/>
                  <a:pt x="22082" y="12775"/>
                </a:cubicBezTo>
                <a:cubicBezTo>
                  <a:pt x="22323" y="14247"/>
                  <a:pt x="22698" y="15665"/>
                  <a:pt x="23394" y="16897"/>
                </a:cubicBezTo>
                <a:cubicBezTo>
                  <a:pt x="20530" y="14461"/>
                  <a:pt x="17532" y="12159"/>
                  <a:pt x="14427" y="10018"/>
                </a:cubicBezTo>
                <a:cubicBezTo>
                  <a:pt x="13999" y="9161"/>
                  <a:pt x="13464" y="8439"/>
                  <a:pt x="12928" y="7663"/>
                </a:cubicBezTo>
                <a:cubicBezTo>
                  <a:pt x="12768" y="6967"/>
                  <a:pt x="12634" y="6271"/>
                  <a:pt x="12554" y="5521"/>
                </a:cubicBezTo>
                <a:cubicBezTo>
                  <a:pt x="12527" y="4986"/>
                  <a:pt x="12554" y="4477"/>
                  <a:pt x="12580" y="3996"/>
                </a:cubicBezTo>
                <a:lnTo>
                  <a:pt x="12634" y="3996"/>
                </a:lnTo>
                <a:cubicBezTo>
                  <a:pt x="12661" y="3996"/>
                  <a:pt x="12661" y="3942"/>
                  <a:pt x="12661" y="3942"/>
                </a:cubicBezTo>
                <a:cubicBezTo>
                  <a:pt x="12668" y="3958"/>
                  <a:pt x="12683" y="3964"/>
                  <a:pt x="12700" y="3964"/>
                </a:cubicBezTo>
                <a:cubicBezTo>
                  <a:pt x="12741" y="3964"/>
                  <a:pt x="12794" y="3926"/>
                  <a:pt x="12794" y="3889"/>
                </a:cubicBezTo>
                <a:cubicBezTo>
                  <a:pt x="12811" y="3922"/>
                  <a:pt x="12860" y="3956"/>
                  <a:pt x="12914" y="3956"/>
                </a:cubicBezTo>
                <a:cubicBezTo>
                  <a:pt x="12946" y="3956"/>
                  <a:pt x="12979" y="3945"/>
                  <a:pt x="13009" y="3915"/>
                </a:cubicBezTo>
                <a:cubicBezTo>
                  <a:pt x="13624" y="3273"/>
                  <a:pt x="14106" y="2068"/>
                  <a:pt x="13410" y="1346"/>
                </a:cubicBezTo>
                <a:cubicBezTo>
                  <a:pt x="13366" y="1302"/>
                  <a:pt x="13330" y="1282"/>
                  <a:pt x="13293" y="1282"/>
                </a:cubicBezTo>
                <a:cubicBezTo>
                  <a:pt x="13263" y="1282"/>
                  <a:pt x="13232" y="1295"/>
                  <a:pt x="13196" y="1319"/>
                </a:cubicBezTo>
                <a:cubicBezTo>
                  <a:pt x="12339" y="1881"/>
                  <a:pt x="12125" y="2952"/>
                  <a:pt x="12366" y="3889"/>
                </a:cubicBezTo>
                <a:cubicBezTo>
                  <a:pt x="12232" y="4986"/>
                  <a:pt x="12366" y="6217"/>
                  <a:pt x="12661" y="7288"/>
                </a:cubicBezTo>
                <a:cubicBezTo>
                  <a:pt x="12420" y="6967"/>
                  <a:pt x="12232" y="6672"/>
                  <a:pt x="12018" y="6324"/>
                </a:cubicBezTo>
                <a:cubicBezTo>
                  <a:pt x="11269" y="5093"/>
                  <a:pt x="10680" y="3862"/>
                  <a:pt x="10225" y="2524"/>
                </a:cubicBezTo>
                <a:lnTo>
                  <a:pt x="10225" y="2524"/>
                </a:lnTo>
                <a:cubicBezTo>
                  <a:pt x="10256" y="2539"/>
                  <a:pt x="10305" y="2554"/>
                  <a:pt x="10356" y="2554"/>
                </a:cubicBezTo>
                <a:cubicBezTo>
                  <a:pt x="10393" y="2554"/>
                  <a:pt x="10432" y="2546"/>
                  <a:pt x="10466" y="2524"/>
                </a:cubicBezTo>
                <a:cubicBezTo>
                  <a:pt x="11081" y="1613"/>
                  <a:pt x="10493" y="302"/>
                  <a:pt x="9475" y="8"/>
                </a:cubicBezTo>
                <a:cubicBezTo>
                  <a:pt x="9466" y="3"/>
                  <a:pt x="9455" y="1"/>
                  <a:pt x="944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4B87B40D-60A4-0AC0-84A1-E7D1726C0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870" y="1892348"/>
            <a:ext cx="3858655" cy="265758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62"/>
          <p:cNvSpPr txBox="1">
            <a:spLocks noGrp="1"/>
          </p:cNvSpPr>
          <p:nvPr>
            <p:ph type="title"/>
          </p:nvPr>
        </p:nvSpPr>
        <p:spPr>
          <a:xfrm>
            <a:off x="701600" y="627400"/>
            <a:ext cx="77292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Q5</a:t>
            </a:r>
            <a:br>
              <a:rPr lang="en" dirty="0"/>
            </a:br>
            <a:r>
              <a:rPr lang="en" dirty="0"/>
              <a:t>Question</a:t>
            </a:r>
            <a:br>
              <a:rPr lang="en" dirty="0"/>
            </a:br>
            <a:br>
              <a:rPr lang="en" dirty="0"/>
            </a:br>
            <a:r>
              <a:rPr lang="en" dirty="0"/>
              <a:t>What was the importance that color and gender played, with either the price or sales?</a:t>
            </a:r>
            <a:endParaRPr b="0" dirty="0">
              <a:solidFill>
                <a:schemeClr val="dk1"/>
              </a:solidFill>
            </a:endParaRPr>
          </a:p>
        </p:txBody>
      </p:sp>
      <p:sp>
        <p:nvSpPr>
          <p:cNvPr id="628" name="Google Shape;628;p62"/>
          <p:cNvSpPr/>
          <p:nvPr/>
        </p:nvSpPr>
        <p:spPr>
          <a:xfrm rot="1053942">
            <a:off x="-178718" y="3083636"/>
            <a:ext cx="1201865" cy="2337293"/>
          </a:xfrm>
          <a:custGeom>
            <a:avLst/>
            <a:gdLst/>
            <a:ahLst/>
            <a:cxnLst/>
            <a:rect l="l" t="t" r="r" b="b"/>
            <a:pathLst>
              <a:path w="30916" h="60123" extrusionOk="0">
                <a:moveTo>
                  <a:pt x="12822" y="1446"/>
                </a:moveTo>
                <a:cubicBezTo>
                  <a:pt x="13009" y="4337"/>
                  <a:pt x="13544" y="7255"/>
                  <a:pt x="13892" y="10118"/>
                </a:cubicBezTo>
                <a:cubicBezTo>
                  <a:pt x="13973" y="12099"/>
                  <a:pt x="13946" y="14080"/>
                  <a:pt x="13946" y="16034"/>
                </a:cubicBezTo>
                <a:cubicBezTo>
                  <a:pt x="13651" y="14508"/>
                  <a:pt x="13357" y="12982"/>
                  <a:pt x="13116" y="11430"/>
                </a:cubicBezTo>
                <a:cubicBezTo>
                  <a:pt x="12581" y="8111"/>
                  <a:pt x="12634" y="4792"/>
                  <a:pt x="12768" y="1446"/>
                </a:cubicBezTo>
                <a:close/>
                <a:moveTo>
                  <a:pt x="13491" y="3614"/>
                </a:moveTo>
                <a:lnTo>
                  <a:pt x="13491" y="3614"/>
                </a:lnTo>
                <a:cubicBezTo>
                  <a:pt x="14080" y="5782"/>
                  <a:pt x="14615" y="7977"/>
                  <a:pt x="14829" y="10226"/>
                </a:cubicBezTo>
                <a:cubicBezTo>
                  <a:pt x="14990" y="12260"/>
                  <a:pt x="14642" y="14267"/>
                  <a:pt x="14347" y="16328"/>
                </a:cubicBezTo>
                <a:cubicBezTo>
                  <a:pt x="14294" y="14000"/>
                  <a:pt x="14294" y="11698"/>
                  <a:pt x="14080" y="9423"/>
                </a:cubicBezTo>
                <a:cubicBezTo>
                  <a:pt x="14053" y="7522"/>
                  <a:pt x="13812" y="5542"/>
                  <a:pt x="13491" y="3614"/>
                </a:cubicBezTo>
                <a:close/>
                <a:moveTo>
                  <a:pt x="12500" y="1687"/>
                </a:moveTo>
                <a:lnTo>
                  <a:pt x="12500" y="1687"/>
                </a:lnTo>
                <a:cubicBezTo>
                  <a:pt x="12099" y="7148"/>
                  <a:pt x="12500" y="12822"/>
                  <a:pt x="13651" y="18255"/>
                </a:cubicBezTo>
                <a:cubicBezTo>
                  <a:pt x="11938" y="12822"/>
                  <a:pt x="9824" y="7522"/>
                  <a:pt x="12420" y="1901"/>
                </a:cubicBezTo>
                <a:lnTo>
                  <a:pt x="12500" y="1687"/>
                </a:lnTo>
                <a:close/>
                <a:moveTo>
                  <a:pt x="13089" y="1446"/>
                </a:moveTo>
                <a:cubicBezTo>
                  <a:pt x="13919" y="1821"/>
                  <a:pt x="14856" y="4685"/>
                  <a:pt x="15043" y="5167"/>
                </a:cubicBezTo>
                <a:cubicBezTo>
                  <a:pt x="16087" y="7629"/>
                  <a:pt x="16489" y="10038"/>
                  <a:pt x="16060" y="12634"/>
                </a:cubicBezTo>
                <a:cubicBezTo>
                  <a:pt x="15686" y="14749"/>
                  <a:pt x="14856" y="16676"/>
                  <a:pt x="14428" y="18737"/>
                </a:cubicBezTo>
                <a:lnTo>
                  <a:pt x="14428" y="18630"/>
                </a:lnTo>
                <a:cubicBezTo>
                  <a:pt x="15766" y="12822"/>
                  <a:pt x="15284" y="7094"/>
                  <a:pt x="13089" y="1527"/>
                </a:cubicBezTo>
                <a:lnTo>
                  <a:pt x="13089" y="1446"/>
                </a:lnTo>
                <a:close/>
                <a:moveTo>
                  <a:pt x="1259" y="15150"/>
                </a:moveTo>
                <a:cubicBezTo>
                  <a:pt x="3373" y="15927"/>
                  <a:pt x="5889" y="18416"/>
                  <a:pt x="7629" y="19701"/>
                </a:cubicBezTo>
                <a:cubicBezTo>
                  <a:pt x="8941" y="20664"/>
                  <a:pt x="10172" y="21815"/>
                  <a:pt x="11296" y="23073"/>
                </a:cubicBezTo>
                <a:cubicBezTo>
                  <a:pt x="7950" y="20477"/>
                  <a:pt x="4069" y="18469"/>
                  <a:pt x="1259" y="15150"/>
                </a:cubicBezTo>
                <a:close/>
                <a:moveTo>
                  <a:pt x="2142" y="15124"/>
                </a:moveTo>
                <a:lnTo>
                  <a:pt x="2142" y="15124"/>
                </a:lnTo>
                <a:cubicBezTo>
                  <a:pt x="4150" y="16007"/>
                  <a:pt x="5996" y="16810"/>
                  <a:pt x="7870" y="18228"/>
                </a:cubicBezTo>
                <a:cubicBezTo>
                  <a:pt x="9770" y="19674"/>
                  <a:pt x="11162" y="21628"/>
                  <a:pt x="12367" y="23689"/>
                </a:cubicBezTo>
                <a:cubicBezTo>
                  <a:pt x="10975" y="22083"/>
                  <a:pt x="9342" y="20611"/>
                  <a:pt x="7870" y="19406"/>
                </a:cubicBezTo>
                <a:cubicBezTo>
                  <a:pt x="6532" y="18282"/>
                  <a:pt x="4979" y="17426"/>
                  <a:pt x="3668" y="16275"/>
                </a:cubicBezTo>
                <a:cubicBezTo>
                  <a:pt x="3213" y="15846"/>
                  <a:pt x="2704" y="15418"/>
                  <a:pt x="2142" y="15124"/>
                </a:cubicBezTo>
                <a:close/>
                <a:moveTo>
                  <a:pt x="1660" y="14669"/>
                </a:moveTo>
                <a:cubicBezTo>
                  <a:pt x="2463" y="14669"/>
                  <a:pt x="3240" y="14856"/>
                  <a:pt x="4016" y="15017"/>
                </a:cubicBezTo>
                <a:cubicBezTo>
                  <a:pt x="5889" y="15418"/>
                  <a:pt x="7522" y="16596"/>
                  <a:pt x="8941" y="17827"/>
                </a:cubicBezTo>
                <a:cubicBezTo>
                  <a:pt x="11242" y="19861"/>
                  <a:pt x="12474" y="22565"/>
                  <a:pt x="13758" y="25295"/>
                </a:cubicBezTo>
                <a:cubicBezTo>
                  <a:pt x="13678" y="25188"/>
                  <a:pt x="13571" y="25080"/>
                  <a:pt x="13491" y="24973"/>
                </a:cubicBezTo>
                <a:cubicBezTo>
                  <a:pt x="12554" y="22779"/>
                  <a:pt x="11028" y="20878"/>
                  <a:pt x="9396" y="19165"/>
                </a:cubicBezTo>
                <a:cubicBezTo>
                  <a:pt x="7094" y="16756"/>
                  <a:pt x="4578" y="15846"/>
                  <a:pt x="1660" y="14669"/>
                </a:cubicBezTo>
                <a:close/>
                <a:moveTo>
                  <a:pt x="697" y="14910"/>
                </a:moveTo>
                <a:lnTo>
                  <a:pt x="697" y="14910"/>
                </a:lnTo>
                <a:cubicBezTo>
                  <a:pt x="2062" y="17078"/>
                  <a:pt x="4176" y="18523"/>
                  <a:pt x="6184" y="20049"/>
                </a:cubicBezTo>
                <a:cubicBezTo>
                  <a:pt x="8405" y="21762"/>
                  <a:pt x="10680" y="23341"/>
                  <a:pt x="12902" y="25000"/>
                </a:cubicBezTo>
                <a:cubicBezTo>
                  <a:pt x="13036" y="25188"/>
                  <a:pt x="13143" y="25321"/>
                  <a:pt x="13277" y="25482"/>
                </a:cubicBezTo>
                <a:cubicBezTo>
                  <a:pt x="13223" y="25428"/>
                  <a:pt x="13116" y="25348"/>
                  <a:pt x="13036" y="25321"/>
                </a:cubicBezTo>
                <a:cubicBezTo>
                  <a:pt x="12286" y="24786"/>
                  <a:pt x="9931" y="24893"/>
                  <a:pt x="9235" y="24625"/>
                </a:cubicBezTo>
                <a:cubicBezTo>
                  <a:pt x="6077" y="23394"/>
                  <a:pt x="3373" y="20102"/>
                  <a:pt x="1580" y="17372"/>
                </a:cubicBezTo>
                <a:lnTo>
                  <a:pt x="1580" y="17372"/>
                </a:lnTo>
                <a:cubicBezTo>
                  <a:pt x="1581" y="17374"/>
                  <a:pt x="1581" y="17374"/>
                  <a:pt x="1580" y="17374"/>
                </a:cubicBezTo>
                <a:cubicBezTo>
                  <a:pt x="1556" y="17374"/>
                  <a:pt x="382" y="15565"/>
                  <a:pt x="697" y="14910"/>
                </a:cubicBezTo>
                <a:close/>
                <a:moveTo>
                  <a:pt x="21065" y="17131"/>
                </a:moveTo>
                <a:cubicBezTo>
                  <a:pt x="20932" y="18550"/>
                  <a:pt x="20584" y="19941"/>
                  <a:pt x="20209" y="21440"/>
                </a:cubicBezTo>
                <a:cubicBezTo>
                  <a:pt x="19647" y="23903"/>
                  <a:pt x="19192" y="26446"/>
                  <a:pt x="18764" y="28961"/>
                </a:cubicBezTo>
                <a:cubicBezTo>
                  <a:pt x="18764" y="29122"/>
                  <a:pt x="18737" y="29309"/>
                  <a:pt x="18710" y="29470"/>
                </a:cubicBezTo>
                <a:cubicBezTo>
                  <a:pt x="18978" y="25188"/>
                  <a:pt x="20102" y="21226"/>
                  <a:pt x="21065" y="17131"/>
                </a:cubicBezTo>
                <a:close/>
                <a:moveTo>
                  <a:pt x="11644" y="29176"/>
                </a:moveTo>
                <a:cubicBezTo>
                  <a:pt x="11644" y="29202"/>
                  <a:pt x="11644" y="29256"/>
                  <a:pt x="11671" y="29309"/>
                </a:cubicBezTo>
                <a:cubicBezTo>
                  <a:pt x="11778" y="29363"/>
                  <a:pt x="11831" y="29470"/>
                  <a:pt x="11912" y="29577"/>
                </a:cubicBezTo>
                <a:cubicBezTo>
                  <a:pt x="11885" y="29577"/>
                  <a:pt x="11885" y="29604"/>
                  <a:pt x="11831" y="29604"/>
                </a:cubicBezTo>
                <a:cubicBezTo>
                  <a:pt x="11778" y="29657"/>
                  <a:pt x="11751" y="29764"/>
                  <a:pt x="11671" y="29845"/>
                </a:cubicBezTo>
                <a:cubicBezTo>
                  <a:pt x="11650" y="29876"/>
                  <a:pt x="11620" y="29891"/>
                  <a:pt x="11586" y="29891"/>
                </a:cubicBezTo>
                <a:cubicBezTo>
                  <a:pt x="11533" y="29891"/>
                  <a:pt x="11468" y="29856"/>
                  <a:pt x="11403" y="29791"/>
                </a:cubicBezTo>
                <a:cubicBezTo>
                  <a:pt x="11403" y="29738"/>
                  <a:pt x="11350" y="29711"/>
                  <a:pt x="11296" y="29657"/>
                </a:cubicBezTo>
                <a:lnTo>
                  <a:pt x="11216" y="29577"/>
                </a:lnTo>
                <a:cubicBezTo>
                  <a:pt x="11216" y="29524"/>
                  <a:pt x="11162" y="29524"/>
                  <a:pt x="11135" y="29524"/>
                </a:cubicBezTo>
                <a:cubicBezTo>
                  <a:pt x="11162" y="29443"/>
                  <a:pt x="11216" y="29336"/>
                  <a:pt x="11296" y="29256"/>
                </a:cubicBezTo>
                <a:cubicBezTo>
                  <a:pt x="11403" y="29202"/>
                  <a:pt x="11537" y="29176"/>
                  <a:pt x="11644" y="29176"/>
                </a:cubicBezTo>
                <a:close/>
                <a:moveTo>
                  <a:pt x="21681" y="14508"/>
                </a:moveTo>
                <a:cubicBezTo>
                  <a:pt x="24090" y="16489"/>
                  <a:pt x="23207" y="22565"/>
                  <a:pt x="22377" y="24759"/>
                </a:cubicBezTo>
                <a:cubicBezTo>
                  <a:pt x="21601" y="26767"/>
                  <a:pt x="20263" y="28533"/>
                  <a:pt x="19326" y="30434"/>
                </a:cubicBezTo>
                <a:cubicBezTo>
                  <a:pt x="20851" y="25188"/>
                  <a:pt x="23581" y="20396"/>
                  <a:pt x="21547" y="14990"/>
                </a:cubicBezTo>
                <a:cubicBezTo>
                  <a:pt x="21601" y="14856"/>
                  <a:pt x="21654" y="14669"/>
                  <a:pt x="21681" y="14508"/>
                </a:cubicBezTo>
                <a:close/>
                <a:moveTo>
                  <a:pt x="21681" y="16917"/>
                </a:moveTo>
                <a:cubicBezTo>
                  <a:pt x="22511" y="21654"/>
                  <a:pt x="20316" y="25857"/>
                  <a:pt x="19005" y="30594"/>
                </a:cubicBezTo>
                <a:cubicBezTo>
                  <a:pt x="19165" y="29015"/>
                  <a:pt x="19433" y="27489"/>
                  <a:pt x="19727" y="25883"/>
                </a:cubicBezTo>
                <a:cubicBezTo>
                  <a:pt x="20209" y="23475"/>
                  <a:pt x="20718" y="21066"/>
                  <a:pt x="21333" y="18683"/>
                </a:cubicBezTo>
                <a:cubicBezTo>
                  <a:pt x="21520" y="18095"/>
                  <a:pt x="21654" y="17479"/>
                  <a:pt x="21681" y="16917"/>
                </a:cubicBezTo>
                <a:close/>
                <a:moveTo>
                  <a:pt x="12233" y="30112"/>
                </a:moveTo>
                <a:cubicBezTo>
                  <a:pt x="12286" y="30139"/>
                  <a:pt x="12286" y="30166"/>
                  <a:pt x="12313" y="30246"/>
                </a:cubicBezTo>
                <a:cubicBezTo>
                  <a:pt x="12233" y="30273"/>
                  <a:pt x="12179" y="30380"/>
                  <a:pt x="12153" y="30460"/>
                </a:cubicBezTo>
                <a:cubicBezTo>
                  <a:pt x="12072" y="30567"/>
                  <a:pt x="12072" y="30648"/>
                  <a:pt x="11965" y="30648"/>
                </a:cubicBezTo>
                <a:cubicBezTo>
                  <a:pt x="11831" y="30594"/>
                  <a:pt x="11751" y="30541"/>
                  <a:pt x="11671" y="30407"/>
                </a:cubicBezTo>
                <a:lnTo>
                  <a:pt x="11751" y="30407"/>
                </a:lnTo>
                <a:cubicBezTo>
                  <a:pt x="11938" y="30407"/>
                  <a:pt x="12153" y="30273"/>
                  <a:pt x="12233" y="30112"/>
                </a:cubicBezTo>
                <a:close/>
                <a:moveTo>
                  <a:pt x="26151" y="28694"/>
                </a:moveTo>
                <a:lnTo>
                  <a:pt x="26151" y="28694"/>
                </a:lnTo>
                <a:cubicBezTo>
                  <a:pt x="26124" y="29069"/>
                  <a:pt x="26071" y="29443"/>
                  <a:pt x="25964" y="29791"/>
                </a:cubicBezTo>
                <a:cubicBezTo>
                  <a:pt x="25803" y="30434"/>
                  <a:pt x="25535" y="31076"/>
                  <a:pt x="25161" y="31665"/>
                </a:cubicBezTo>
                <a:cubicBezTo>
                  <a:pt x="25482" y="30701"/>
                  <a:pt x="25830" y="29711"/>
                  <a:pt x="26151" y="28694"/>
                </a:cubicBezTo>
                <a:close/>
                <a:moveTo>
                  <a:pt x="21065" y="14856"/>
                </a:moveTo>
                <a:cubicBezTo>
                  <a:pt x="21119" y="15043"/>
                  <a:pt x="21119" y="15204"/>
                  <a:pt x="21119" y="15391"/>
                </a:cubicBezTo>
                <a:cubicBezTo>
                  <a:pt x="19379" y="20557"/>
                  <a:pt x="18068" y="26285"/>
                  <a:pt x="18389" y="31745"/>
                </a:cubicBezTo>
                <a:cubicBezTo>
                  <a:pt x="18389" y="31879"/>
                  <a:pt x="18362" y="31986"/>
                  <a:pt x="18362" y="32120"/>
                </a:cubicBezTo>
                <a:cubicBezTo>
                  <a:pt x="17318" y="28239"/>
                  <a:pt x="17452" y="24518"/>
                  <a:pt x="18523" y="20611"/>
                </a:cubicBezTo>
                <a:cubicBezTo>
                  <a:pt x="19005" y="18951"/>
                  <a:pt x="19540" y="17559"/>
                  <a:pt x="20450" y="16114"/>
                </a:cubicBezTo>
                <a:cubicBezTo>
                  <a:pt x="20718" y="15686"/>
                  <a:pt x="20932" y="15257"/>
                  <a:pt x="21065" y="14856"/>
                </a:cubicBezTo>
                <a:close/>
                <a:moveTo>
                  <a:pt x="30915" y="32387"/>
                </a:moveTo>
                <a:lnTo>
                  <a:pt x="30915" y="32387"/>
                </a:lnTo>
                <a:cubicBezTo>
                  <a:pt x="30913" y="32388"/>
                  <a:pt x="30911" y="32389"/>
                  <a:pt x="30909" y="32390"/>
                </a:cubicBezTo>
                <a:lnTo>
                  <a:pt x="30909" y="32390"/>
                </a:lnTo>
                <a:cubicBezTo>
                  <a:pt x="30911" y="32390"/>
                  <a:pt x="30913" y="32389"/>
                  <a:pt x="30915" y="32387"/>
                </a:cubicBezTo>
                <a:close/>
                <a:moveTo>
                  <a:pt x="27409" y="25241"/>
                </a:moveTo>
                <a:cubicBezTo>
                  <a:pt x="27891" y="26205"/>
                  <a:pt x="28399" y="26847"/>
                  <a:pt x="28239" y="28025"/>
                </a:cubicBezTo>
                <a:cubicBezTo>
                  <a:pt x="28078" y="29202"/>
                  <a:pt x="27275" y="30300"/>
                  <a:pt x="26606" y="31237"/>
                </a:cubicBezTo>
                <a:cubicBezTo>
                  <a:pt x="26365" y="31531"/>
                  <a:pt x="26124" y="31879"/>
                  <a:pt x="25883" y="32173"/>
                </a:cubicBezTo>
                <a:cubicBezTo>
                  <a:pt x="27007" y="30273"/>
                  <a:pt x="28025" y="28239"/>
                  <a:pt x="27222" y="26312"/>
                </a:cubicBezTo>
                <a:cubicBezTo>
                  <a:pt x="27211" y="26280"/>
                  <a:pt x="27180" y="26265"/>
                  <a:pt x="27146" y="26265"/>
                </a:cubicBezTo>
                <a:cubicBezTo>
                  <a:pt x="27093" y="26265"/>
                  <a:pt x="27034" y="26300"/>
                  <a:pt x="27034" y="26365"/>
                </a:cubicBezTo>
                <a:cubicBezTo>
                  <a:pt x="27088" y="28159"/>
                  <a:pt x="26874" y="29497"/>
                  <a:pt x="26017" y="31103"/>
                </a:cubicBezTo>
                <a:cubicBezTo>
                  <a:pt x="25535" y="32040"/>
                  <a:pt x="25000" y="32950"/>
                  <a:pt x="24545" y="33913"/>
                </a:cubicBezTo>
                <a:cubicBezTo>
                  <a:pt x="24732" y="33378"/>
                  <a:pt x="24866" y="32816"/>
                  <a:pt x="25027" y="32254"/>
                </a:cubicBezTo>
                <a:cubicBezTo>
                  <a:pt x="26071" y="30942"/>
                  <a:pt x="26793" y="29202"/>
                  <a:pt x="26552" y="27516"/>
                </a:cubicBezTo>
                <a:cubicBezTo>
                  <a:pt x="26820" y="26793"/>
                  <a:pt x="27088" y="26017"/>
                  <a:pt x="27409" y="25241"/>
                </a:cubicBezTo>
                <a:close/>
                <a:moveTo>
                  <a:pt x="3079" y="30032"/>
                </a:moveTo>
                <a:lnTo>
                  <a:pt x="3079" y="30032"/>
                </a:lnTo>
                <a:cubicBezTo>
                  <a:pt x="5220" y="31370"/>
                  <a:pt x="7415" y="32655"/>
                  <a:pt x="9556" y="34020"/>
                </a:cubicBezTo>
                <a:cubicBezTo>
                  <a:pt x="10895" y="34877"/>
                  <a:pt x="12179" y="35867"/>
                  <a:pt x="13491" y="36831"/>
                </a:cubicBezTo>
                <a:cubicBezTo>
                  <a:pt x="13303" y="36724"/>
                  <a:pt x="13143" y="36616"/>
                  <a:pt x="12982" y="36483"/>
                </a:cubicBezTo>
                <a:cubicBezTo>
                  <a:pt x="9637" y="34395"/>
                  <a:pt x="6344" y="32200"/>
                  <a:pt x="3079" y="30032"/>
                </a:cubicBezTo>
                <a:close/>
                <a:moveTo>
                  <a:pt x="29497" y="33190"/>
                </a:moveTo>
                <a:cubicBezTo>
                  <a:pt x="28105" y="34930"/>
                  <a:pt x="26793" y="36563"/>
                  <a:pt x="24572" y="37286"/>
                </a:cubicBezTo>
                <a:cubicBezTo>
                  <a:pt x="24732" y="37018"/>
                  <a:pt x="24893" y="36804"/>
                  <a:pt x="25054" y="36536"/>
                </a:cubicBezTo>
                <a:cubicBezTo>
                  <a:pt x="26258" y="36028"/>
                  <a:pt x="27355" y="35064"/>
                  <a:pt x="28025" y="33940"/>
                </a:cubicBezTo>
                <a:lnTo>
                  <a:pt x="28025" y="33913"/>
                </a:lnTo>
                <a:cubicBezTo>
                  <a:pt x="28506" y="33645"/>
                  <a:pt x="29015" y="33405"/>
                  <a:pt x="29497" y="33190"/>
                </a:cubicBezTo>
                <a:close/>
                <a:moveTo>
                  <a:pt x="30005" y="32869"/>
                </a:moveTo>
                <a:lnTo>
                  <a:pt x="30005" y="32869"/>
                </a:lnTo>
                <a:cubicBezTo>
                  <a:pt x="29630" y="34850"/>
                  <a:pt x="28881" y="36857"/>
                  <a:pt x="26606" y="37232"/>
                </a:cubicBezTo>
                <a:cubicBezTo>
                  <a:pt x="26097" y="37286"/>
                  <a:pt x="25616" y="37286"/>
                  <a:pt x="25161" y="37339"/>
                </a:cubicBezTo>
                <a:cubicBezTo>
                  <a:pt x="27088" y="36616"/>
                  <a:pt x="29229" y="35091"/>
                  <a:pt x="29764" y="33083"/>
                </a:cubicBezTo>
                <a:lnTo>
                  <a:pt x="29764" y="33003"/>
                </a:lnTo>
                <a:cubicBezTo>
                  <a:pt x="29845" y="32976"/>
                  <a:pt x="29952" y="32950"/>
                  <a:pt x="30005" y="32869"/>
                </a:cubicBezTo>
                <a:close/>
                <a:moveTo>
                  <a:pt x="3454" y="30005"/>
                </a:moveTo>
                <a:cubicBezTo>
                  <a:pt x="6130" y="30005"/>
                  <a:pt x="9342" y="32280"/>
                  <a:pt x="11376" y="33645"/>
                </a:cubicBezTo>
                <a:cubicBezTo>
                  <a:pt x="12902" y="34689"/>
                  <a:pt x="14053" y="36135"/>
                  <a:pt x="15177" y="37553"/>
                </a:cubicBezTo>
                <a:cubicBezTo>
                  <a:pt x="11885" y="34475"/>
                  <a:pt x="7388" y="32066"/>
                  <a:pt x="3454" y="30005"/>
                </a:cubicBezTo>
                <a:close/>
                <a:moveTo>
                  <a:pt x="2731" y="30112"/>
                </a:moveTo>
                <a:lnTo>
                  <a:pt x="2731" y="30112"/>
                </a:lnTo>
                <a:cubicBezTo>
                  <a:pt x="5086" y="32468"/>
                  <a:pt x="8325" y="34154"/>
                  <a:pt x="11135" y="35894"/>
                </a:cubicBezTo>
                <a:cubicBezTo>
                  <a:pt x="13036" y="37071"/>
                  <a:pt x="14829" y="38303"/>
                  <a:pt x="16489" y="39641"/>
                </a:cubicBezTo>
                <a:cubicBezTo>
                  <a:pt x="15097" y="38999"/>
                  <a:pt x="13571" y="38597"/>
                  <a:pt x="12153" y="38035"/>
                </a:cubicBezTo>
                <a:cubicBezTo>
                  <a:pt x="8432" y="36563"/>
                  <a:pt x="5060" y="33324"/>
                  <a:pt x="2731" y="30166"/>
                </a:cubicBezTo>
                <a:cubicBezTo>
                  <a:pt x="2785" y="30139"/>
                  <a:pt x="2731" y="30139"/>
                  <a:pt x="2731" y="30112"/>
                </a:cubicBezTo>
                <a:close/>
                <a:moveTo>
                  <a:pt x="2597" y="30380"/>
                </a:moveTo>
                <a:lnTo>
                  <a:pt x="2597" y="30380"/>
                </a:lnTo>
                <a:cubicBezTo>
                  <a:pt x="4310" y="33110"/>
                  <a:pt x="6853" y="35332"/>
                  <a:pt x="9610" y="37018"/>
                </a:cubicBezTo>
                <a:cubicBezTo>
                  <a:pt x="12045" y="38570"/>
                  <a:pt x="14829" y="39239"/>
                  <a:pt x="17372" y="40497"/>
                </a:cubicBezTo>
                <a:cubicBezTo>
                  <a:pt x="14187" y="39480"/>
                  <a:pt x="10734" y="39775"/>
                  <a:pt x="7870" y="37687"/>
                </a:cubicBezTo>
                <a:cubicBezTo>
                  <a:pt x="6077" y="36402"/>
                  <a:pt x="1446" y="32976"/>
                  <a:pt x="2597" y="30380"/>
                </a:cubicBezTo>
                <a:close/>
                <a:moveTo>
                  <a:pt x="26419" y="41167"/>
                </a:moveTo>
                <a:cubicBezTo>
                  <a:pt x="26526" y="41167"/>
                  <a:pt x="26633" y="41220"/>
                  <a:pt x="26767" y="41247"/>
                </a:cubicBezTo>
                <a:cubicBezTo>
                  <a:pt x="26927" y="41274"/>
                  <a:pt x="27168" y="41408"/>
                  <a:pt x="27329" y="41541"/>
                </a:cubicBezTo>
                <a:cubicBezTo>
                  <a:pt x="27677" y="41809"/>
                  <a:pt x="27810" y="42103"/>
                  <a:pt x="27489" y="42451"/>
                </a:cubicBezTo>
                <a:lnTo>
                  <a:pt x="27436" y="42505"/>
                </a:lnTo>
                <a:cubicBezTo>
                  <a:pt x="27302" y="42318"/>
                  <a:pt x="27088" y="42210"/>
                  <a:pt x="26927" y="42050"/>
                </a:cubicBezTo>
                <a:cubicBezTo>
                  <a:pt x="26659" y="41809"/>
                  <a:pt x="26419" y="41541"/>
                  <a:pt x="26258" y="41220"/>
                </a:cubicBezTo>
                <a:cubicBezTo>
                  <a:pt x="26204" y="41220"/>
                  <a:pt x="26204" y="41220"/>
                  <a:pt x="26231" y="41167"/>
                </a:cubicBezTo>
                <a:close/>
                <a:moveTo>
                  <a:pt x="25535" y="41809"/>
                </a:moveTo>
                <a:lnTo>
                  <a:pt x="25535" y="41809"/>
                </a:lnTo>
                <a:cubicBezTo>
                  <a:pt x="25589" y="42023"/>
                  <a:pt x="25696" y="42103"/>
                  <a:pt x="25830" y="42237"/>
                </a:cubicBezTo>
                <a:cubicBezTo>
                  <a:pt x="25857" y="42451"/>
                  <a:pt x="25937" y="42612"/>
                  <a:pt x="26017" y="42773"/>
                </a:cubicBezTo>
                <a:cubicBezTo>
                  <a:pt x="26017" y="42773"/>
                  <a:pt x="26017" y="42826"/>
                  <a:pt x="25990" y="42826"/>
                </a:cubicBezTo>
                <a:cubicBezTo>
                  <a:pt x="25937" y="42773"/>
                  <a:pt x="25857" y="42746"/>
                  <a:pt x="25803" y="42692"/>
                </a:cubicBezTo>
                <a:cubicBezTo>
                  <a:pt x="25455" y="42425"/>
                  <a:pt x="25428" y="42103"/>
                  <a:pt x="25535" y="41809"/>
                </a:cubicBezTo>
                <a:close/>
                <a:moveTo>
                  <a:pt x="12386" y="44772"/>
                </a:moveTo>
                <a:cubicBezTo>
                  <a:pt x="15527" y="44772"/>
                  <a:pt x="17965" y="46194"/>
                  <a:pt x="20477" y="47912"/>
                </a:cubicBezTo>
                <a:cubicBezTo>
                  <a:pt x="18496" y="47055"/>
                  <a:pt x="16355" y="46600"/>
                  <a:pt x="14240" y="46225"/>
                </a:cubicBezTo>
                <a:cubicBezTo>
                  <a:pt x="12794" y="45976"/>
                  <a:pt x="11090" y="45706"/>
                  <a:pt x="9420" y="45706"/>
                </a:cubicBezTo>
                <a:cubicBezTo>
                  <a:pt x="7688" y="45706"/>
                  <a:pt x="5993" y="45995"/>
                  <a:pt x="4658" y="46894"/>
                </a:cubicBezTo>
                <a:cubicBezTo>
                  <a:pt x="5916" y="45449"/>
                  <a:pt x="10975" y="44834"/>
                  <a:pt x="11965" y="44780"/>
                </a:cubicBezTo>
                <a:cubicBezTo>
                  <a:pt x="12107" y="44774"/>
                  <a:pt x="12247" y="44772"/>
                  <a:pt x="12386" y="44772"/>
                </a:cubicBezTo>
                <a:close/>
                <a:moveTo>
                  <a:pt x="10674" y="46061"/>
                </a:moveTo>
                <a:cubicBezTo>
                  <a:pt x="13989" y="46061"/>
                  <a:pt x="17548" y="46965"/>
                  <a:pt x="20477" y="48340"/>
                </a:cubicBezTo>
                <a:cubicBezTo>
                  <a:pt x="17227" y="47381"/>
                  <a:pt x="13636" y="46976"/>
                  <a:pt x="10117" y="46976"/>
                </a:cubicBezTo>
                <a:cubicBezTo>
                  <a:pt x="8332" y="46976"/>
                  <a:pt x="6566" y="47080"/>
                  <a:pt x="4872" y="47269"/>
                </a:cubicBezTo>
                <a:cubicBezTo>
                  <a:pt x="6558" y="46427"/>
                  <a:pt x="8566" y="46061"/>
                  <a:pt x="10674" y="46061"/>
                </a:cubicBezTo>
                <a:close/>
                <a:moveTo>
                  <a:pt x="5720" y="47479"/>
                </a:moveTo>
                <a:cubicBezTo>
                  <a:pt x="10588" y="47479"/>
                  <a:pt x="15199" y="47896"/>
                  <a:pt x="20048" y="48527"/>
                </a:cubicBezTo>
                <a:cubicBezTo>
                  <a:pt x="19968" y="48527"/>
                  <a:pt x="19915" y="48581"/>
                  <a:pt x="19861" y="48581"/>
                </a:cubicBezTo>
                <a:cubicBezTo>
                  <a:pt x="17666" y="48313"/>
                  <a:pt x="15445" y="48126"/>
                  <a:pt x="13250" y="48045"/>
                </a:cubicBezTo>
                <a:cubicBezTo>
                  <a:pt x="12873" y="48028"/>
                  <a:pt x="12497" y="48021"/>
                  <a:pt x="12121" y="48021"/>
                </a:cubicBezTo>
                <a:cubicBezTo>
                  <a:pt x="11131" y="48021"/>
                  <a:pt x="10145" y="48066"/>
                  <a:pt x="9164" y="48066"/>
                </a:cubicBezTo>
                <a:cubicBezTo>
                  <a:pt x="7713" y="48066"/>
                  <a:pt x="6272" y="47968"/>
                  <a:pt x="4845" y="47483"/>
                </a:cubicBezTo>
                <a:cubicBezTo>
                  <a:pt x="5138" y="47480"/>
                  <a:pt x="5430" y="47479"/>
                  <a:pt x="5720" y="47479"/>
                </a:cubicBezTo>
                <a:close/>
                <a:moveTo>
                  <a:pt x="4658" y="47724"/>
                </a:moveTo>
                <a:lnTo>
                  <a:pt x="4658" y="47724"/>
                </a:lnTo>
                <a:cubicBezTo>
                  <a:pt x="6102" y="48334"/>
                  <a:pt x="7608" y="48481"/>
                  <a:pt x="9151" y="48481"/>
                </a:cubicBezTo>
                <a:cubicBezTo>
                  <a:pt x="9640" y="48481"/>
                  <a:pt x="10132" y="48466"/>
                  <a:pt x="10627" y="48447"/>
                </a:cubicBezTo>
                <a:cubicBezTo>
                  <a:pt x="10945" y="48435"/>
                  <a:pt x="11263" y="48429"/>
                  <a:pt x="11580" y="48429"/>
                </a:cubicBezTo>
                <a:cubicBezTo>
                  <a:pt x="14009" y="48429"/>
                  <a:pt x="16405" y="48757"/>
                  <a:pt x="18844" y="48875"/>
                </a:cubicBezTo>
                <a:cubicBezTo>
                  <a:pt x="18764" y="48902"/>
                  <a:pt x="18657" y="48929"/>
                  <a:pt x="18523" y="49009"/>
                </a:cubicBezTo>
                <a:cubicBezTo>
                  <a:pt x="17445" y="49434"/>
                  <a:pt x="16360" y="49589"/>
                  <a:pt x="15264" y="49589"/>
                </a:cubicBezTo>
                <a:cubicBezTo>
                  <a:pt x="14290" y="49589"/>
                  <a:pt x="13308" y="49467"/>
                  <a:pt x="12313" y="49303"/>
                </a:cubicBezTo>
                <a:cubicBezTo>
                  <a:pt x="10038" y="48982"/>
                  <a:pt x="6318" y="49571"/>
                  <a:pt x="4658" y="47724"/>
                </a:cubicBezTo>
                <a:close/>
                <a:moveTo>
                  <a:pt x="13072" y="1"/>
                </a:moveTo>
                <a:cubicBezTo>
                  <a:pt x="13019" y="1"/>
                  <a:pt x="12967" y="24"/>
                  <a:pt x="12929" y="81"/>
                </a:cubicBezTo>
                <a:cubicBezTo>
                  <a:pt x="8887" y="6371"/>
                  <a:pt x="11376" y="13732"/>
                  <a:pt x="14053" y="20075"/>
                </a:cubicBezTo>
                <a:cubicBezTo>
                  <a:pt x="14080" y="20664"/>
                  <a:pt x="14106" y="21280"/>
                  <a:pt x="14187" y="21895"/>
                </a:cubicBezTo>
                <a:cubicBezTo>
                  <a:pt x="14347" y="23711"/>
                  <a:pt x="14640" y="25554"/>
                  <a:pt x="15040" y="27317"/>
                </a:cubicBezTo>
                <a:lnTo>
                  <a:pt x="15040" y="27317"/>
                </a:lnTo>
                <a:cubicBezTo>
                  <a:pt x="15037" y="27310"/>
                  <a:pt x="15031" y="27302"/>
                  <a:pt x="15016" y="27302"/>
                </a:cubicBezTo>
                <a:cubicBezTo>
                  <a:pt x="14883" y="27061"/>
                  <a:pt x="14776" y="26820"/>
                  <a:pt x="14615" y="26579"/>
                </a:cubicBezTo>
                <a:cubicBezTo>
                  <a:pt x="14642" y="26553"/>
                  <a:pt x="14642" y="26526"/>
                  <a:pt x="14642" y="26472"/>
                </a:cubicBezTo>
                <a:cubicBezTo>
                  <a:pt x="13251" y="20267"/>
                  <a:pt x="7972" y="14185"/>
                  <a:pt x="1376" y="14185"/>
                </a:cubicBezTo>
                <a:cubicBezTo>
                  <a:pt x="1116" y="14185"/>
                  <a:pt x="854" y="14194"/>
                  <a:pt x="590" y="14214"/>
                </a:cubicBezTo>
                <a:cubicBezTo>
                  <a:pt x="567" y="14180"/>
                  <a:pt x="536" y="14165"/>
                  <a:pt x="504" y="14165"/>
                </a:cubicBezTo>
                <a:cubicBezTo>
                  <a:pt x="461" y="14165"/>
                  <a:pt x="418" y="14194"/>
                  <a:pt x="402" y="14240"/>
                </a:cubicBezTo>
                <a:lnTo>
                  <a:pt x="215" y="14240"/>
                </a:lnTo>
                <a:cubicBezTo>
                  <a:pt x="81" y="14240"/>
                  <a:pt x="1" y="14374"/>
                  <a:pt x="28" y="14508"/>
                </a:cubicBezTo>
                <a:cubicBezTo>
                  <a:pt x="456" y="17452"/>
                  <a:pt x="2758" y="19834"/>
                  <a:pt x="4765" y="21842"/>
                </a:cubicBezTo>
                <a:cubicBezTo>
                  <a:pt x="6050" y="23100"/>
                  <a:pt x="7442" y="24144"/>
                  <a:pt x="9101" y="24947"/>
                </a:cubicBezTo>
                <a:cubicBezTo>
                  <a:pt x="9690" y="25214"/>
                  <a:pt x="10118" y="25348"/>
                  <a:pt x="10761" y="25348"/>
                </a:cubicBezTo>
                <a:cubicBezTo>
                  <a:pt x="12715" y="25348"/>
                  <a:pt x="13518" y="26044"/>
                  <a:pt x="14615" y="27248"/>
                </a:cubicBezTo>
                <a:cubicBezTo>
                  <a:pt x="14856" y="27596"/>
                  <a:pt x="15043" y="27971"/>
                  <a:pt x="15284" y="28292"/>
                </a:cubicBezTo>
                <a:cubicBezTo>
                  <a:pt x="15686" y="29925"/>
                  <a:pt x="16141" y="31585"/>
                  <a:pt x="16649" y="33190"/>
                </a:cubicBezTo>
                <a:cubicBezTo>
                  <a:pt x="15846" y="31718"/>
                  <a:pt x="14749" y="30300"/>
                  <a:pt x="13437" y="29845"/>
                </a:cubicBezTo>
                <a:cubicBezTo>
                  <a:pt x="13384" y="29470"/>
                  <a:pt x="13170" y="29122"/>
                  <a:pt x="12875" y="28908"/>
                </a:cubicBezTo>
                <a:cubicBezTo>
                  <a:pt x="12580" y="28650"/>
                  <a:pt x="12146" y="28455"/>
                  <a:pt x="11729" y="28455"/>
                </a:cubicBezTo>
                <a:cubicBezTo>
                  <a:pt x="11540" y="28455"/>
                  <a:pt x="11356" y="28495"/>
                  <a:pt x="11189" y="28587"/>
                </a:cubicBezTo>
                <a:cubicBezTo>
                  <a:pt x="10466" y="28961"/>
                  <a:pt x="10466" y="30032"/>
                  <a:pt x="10975" y="30594"/>
                </a:cubicBezTo>
                <a:cubicBezTo>
                  <a:pt x="10998" y="30629"/>
                  <a:pt x="11042" y="30649"/>
                  <a:pt x="11088" y="30649"/>
                </a:cubicBezTo>
                <a:cubicBezTo>
                  <a:pt x="11148" y="30649"/>
                  <a:pt x="11212" y="30616"/>
                  <a:pt x="11242" y="30541"/>
                </a:cubicBezTo>
                <a:cubicBezTo>
                  <a:pt x="11269" y="30380"/>
                  <a:pt x="11242" y="30166"/>
                  <a:pt x="11242" y="29979"/>
                </a:cubicBezTo>
                <a:lnTo>
                  <a:pt x="11242" y="29979"/>
                </a:lnTo>
                <a:lnTo>
                  <a:pt x="11269" y="30005"/>
                </a:lnTo>
                <a:cubicBezTo>
                  <a:pt x="11296" y="30139"/>
                  <a:pt x="11323" y="30300"/>
                  <a:pt x="11376" y="30434"/>
                </a:cubicBezTo>
                <a:cubicBezTo>
                  <a:pt x="11457" y="30835"/>
                  <a:pt x="11778" y="31183"/>
                  <a:pt x="12179" y="31263"/>
                </a:cubicBezTo>
                <a:cubicBezTo>
                  <a:pt x="12241" y="31280"/>
                  <a:pt x="12302" y="31288"/>
                  <a:pt x="12362" y="31288"/>
                </a:cubicBezTo>
                <a:cubicBezTo>
                  <a:pt x="12773" y="31288"/>
                  <a:pt x="13143" y="30918"/>
                  <a:pt x="13330" y="30567"/>
                </a:cubicBezTo>
                <a:cubicBezTo>
                  <a:pt x="13384" y="30514"/>
                  <a:pt x="13411" y="30434"/>
                  <a:pt x="13437" y="30327"/>
                </a:cubicBezTo>
                <a:cubicBezTo>
                  <a:pt x="14883" y="31344"/>
                  <a:pt x="16194" y="32789"/>
                  <a:pt x="17051" y="34315"/>
                </a:cubicBezTo>
                <a:cubicBezTo>
                  <a:pt x="17051" y="34341"/>
                  <a:pt x="17077" y="34422"/>
                  <a:pt x="17077" y="34448"/>
                </a:cubicBezTo>
                <a:cubicBezTo>
                  <a:pt x="17880" y="36938"/>
                  <a:pt x="18817" y="39373"/>
                  <a:pt x="19861" y="41782"/>
                </a:cubicBezTo>
                <a:cubicBezTo>
                  <a:pt x="19031" y="40765"/>
                  <a:pt x="18014" y="39909"/>
                  <a:pt x="16997" y="39106"/>
                </a:cubicBezTo>
                <a:cubicBezTo>
                  <a:pt x="15070" y="36831"/>
                  <a:pt x="13464" y="34341"/>
                  <a:pt x="10868" y="32682"/>
                </a:cubicBezTo>
                <a:cubicBezTo>
                  <a:pt x="9241" y="31651"/>
                  <a:pt x="6223" y="29425"/>
                  <a:pt x="3860" y="29425"/>
                </a:cubicBezTo>
                <a:cubicBezTo>
                  <a:pt x="3462" y="29425"/>
                  <a:pt x="3082" y="29488"/>
                  <a:pt x="2731" y="29631"/>
                </a:cubicBezTo>
                <a:cubicBezTo>
                  <a:pt x="2624" y="29657"/>
                  <a:pt x="2597" y="29764"/>
                  <a:pt x="2624" y="29872"/>
                </a:cubicBezTo>
                <a:cubicBezTo>
                  <a:pt x="697" y="31745"/>
                  <a:pt x="4203" y="34877"/>
                  <a:pt x="5434" y="36081"/>
                </a:cubicBezTo>
                <a:cubicBezTo>
                  <a:pt x="6505" y="37125"/>
                  <a:pt x="7709" y="38062"/>
                  <a:pt x="9021" y="38838"/>
                </a:cubicBezTo>
                <a:cubicBezTo>
                  <a:pt x="11858" y="40551"/>
                  <a:pt x="15605" y="40096"/>
                  <a:pt x="18657" y="41247"/>
                </a:cubicBezTo>
                <a:cubicBezTo>
                  <a:pt x="19219" y="41729"/>
                  <a:pt x="19754" y="42237"/>
                  <a:pt x="20343" y="42773"/>
                </a:cubicBezTo>
                <a:cubicBezTo>
                  <a:pt x="21146" y="44646"/>
                  <a:pt x="22002" y="46493"/>
                  <a:pt x="22886" y="48313"/>
                </a:cubicBezTo>
                <a:cubicBezTo>
                  <a:pt x="23046" y="48661"/>
                  <a:pt x="23233" y="49036"/>
                  <a:pt x="23421" y="49410"/>
                </a:cubicBezTo>
                <a:cubicBezTo>
                  <a:pt x="22752" y="48875"/>
                  <a:pt x="22002" y="48447"/>
                  <a:pt x="21226" y="48072"/>
                </a:cubicBezTo>
                <a:cubicBezTo>
                  <a:pt x="21226" y="48045"/>
                  <a:pt x="21280" y="47992"/>
                  <a:pt x="21226" y="47965"/>
                </a:cubicBezTo>
                <a:cubicBezTo>
                  <a:pt x="19348" y="45244"/>
                  <a:pt x="16022" y="44027"/>
                  <a:pt x="12644" y="44027"/>
                </a:cubicBezTo>
                <a:cubicBezTo>
                  <a:pt x="9476" y="44027"/>
                  <a:pt x="6261" y="45097"/>
                  <a:pt x="4150" y="47002"/>
                </a:cubicBezTo>
                <a:cubicBezTo>
                  <a:pt x="4069" y="47055"/>
                  <a:pt x="4043" y="47162"/>
                  <a:pt x="4096" y="47242"/>
                </a:cubicBezTo>
                <a:cubicBezTo>
                  <a:pt x="4150" y="47296"/>
                  <a:pt x="4176" y="47323"/>
                  <a:pt x="4203" y="47403"/>
                </a:cubicBezTo>
                <a:cubicBezTo>
                  <a:pt x="4283" y="47510"/>
                  <a:pt x="4310" y="47564"/>
                  <a:pt x="4364" y="47671"/>
                </a:cubicBezTo>
                <a:cubicBezTo>
                  <a:pt x="4417" y="47697"/>
                  <a:pt x="4471" y="47697"/>
                  <a:pt x="4498" y="47697"/>
                </a:cubicBezTo>
                <a:cubicBezTo>
                  <a:pt x="5354" y="49330"/>
                  <a:pt x="7629" y="49330"/>
                  <a:pt x="9289" y="49410"/>
                </a:cubicBezTo>
                <a:cubicBezTo>
                  <a:pt x="11269" y="49464"/>
                  <a:pt x="13170" y="49865"/>
                  <a:pt x="15150" y="49973"/>
                </a:cubicBezTo>
                <a:cubicBezTo>
                  <a:pt x="15262" y="49979"/>
                  <a:pt x="15373" y="49982"/>
                  <a:pt x="15483" y="49982"/>
                </a:cubicBezTo>
                <a:cubicBezTo>
                  <a:pt x="17587" y="49982"/>
                  <a:pt x="19335" y="48847"/>
                  <a:pt x="21438" y="48847"/>
                </a:cubicBezTo>
                <a:cubicBezTo>
                  <a:pt x="21483" y="48847"/>
                  <a:pt x="21528" y="48847"/>
                  <a:pt x="21574" y="48848"/>
                </a:cubicBezTo>
                <a:cubicBezTo>
                  <a:pt x="21628" y="48848"/>
                  <a:pt x="21708" y="48795"/>
                  <a:pt x="21735" y="48741"/>
                </a:cubicBezTo>
                <a:cubicBezTo>
                  <a:pt x="22484" y="49143"/>
                  <a:pt x="23153" y="49544"/>
                  <a:pt x="23769" y="49999"/>
                </a:cubicBezTo>
                <a:cubicBezTo>
                  <a:pt x="25428" y="53425"/>
                  <a:pt x="27088" y="56932"/>
                  <a:pt x="29122" y="60090"/>
                </a:cubicBezTo>
                <a:cubicBezTo>
                  <a:pt x="29145" y="60113"/>
                  <a:pt x="29174" y="60123"/>
                  <a:pt x="29203" y="60123"/>
                </a:cubicBezTo>
                <a:cubicBezTo>
                  <a:pt x="29278" y="60123"/>
                  <a:pt x="29355" y="60060"/>
                  <a:pt x="29336" y="59983"/>
                </a:cubicBezTo>
                <a:cubicBezTo>
                  <a:pt x="28426" y="57681"/>
                  <a:pt x="27248" y="55433"/>
                  <a:pt x="26044" y="53184"/>
                </a:cubicBezTo>
                <a:lnTo>
                  <a:pt x="26044" y="53158"/>
                </a:lnTo>
                <a:cubicBezTo>
                  <a:pt x="26044" y="53131"/>
                  <a:pt x="26097" y="53131"/>
                  <a:pt x="26044" y="53077"/>
                </a:cubicBezTo>
                <a:cubicBezTo>
                  <a:pt x="25455" y="51257"/>
                  <a:pt x="25348" y="49330"/>
                  <a:pt x="25482" y="47430"/>
                </a:cubicBezTo>
                <a:cubicBezTo>
                  <a:pt x="25589" y="46065"/>
                  <a:pt x="26097" y="44726"/>
                  <a:pt x="26365" y="43415"/>
                </a:cubicBezTo>
                <a:cubicBezTo>
                  <a:pt x="26550" y="43489"/>
                  <a:pt x="26745" y="43540"/>
                  <a:pt x="26927" y="43540"/>
                </a:cubicBezTo>
                <a:cubicBezTo>
                  <a:pt x="27140" y="43540"/>
                  <a:pt x="27332" y="43469"/>
                  <a:pt x="27462" y="43281"/>
                </a:cubicBezTo>
                <a:cubicBezTo>
                  <a:pt x="27623" y="43254"/>
                  <a:pt x="27757" y="43174"/>
                  <a:pt x="27891" y="43094"/>
                </a:cubicBezTo>
                <a:cubicBezTo>
                  <a:pt x="28640" y="42585"/>
                  <a:pt x="28720" y="41675"/>
                  <a:pt x="28132" y="41006"/>
                </a:cubicBezTo>
                <a:cubicBezTo>
                  <a:pt x="28105" y="40979"/>
                  <a:pt x="28051" y="40979"/>
                  <a:pt x="28051" y="40952"/>
                </a:cubicBezTo>
                <a:lnTo>
                  <a:pt x="28105" y="40952"/>
                </a:lnTo>
                <a:cubicBezTo>
                  <a:pt x="28112" y="40955"/>
                  <a:pt x="28119" y="40956"/>
                  <a:pt x="28126" y="40956"/>
                </a:cubicBezTo>
                <a:cubicBezTo>
                  <a:pt x="28203" y="40956"/>
                  <a:pt x="28287" y="40836"/>
                  <a:pt x="28239" y="40738"/>
                </a:cubicBezTo>
                <a:cubicBezTo>
                  <a:pt x="27957" y="40347"/>
                  <a:pt x="27519" y="40175"/>
                  <a:pt x="27065" y="40175"/>
                </a:cubicBezTo>
                <a:cubicBezTo>
                  <a:pt x="26743" y="40175"/>
                  <a:pt x="26413" y="40262"/>
                  <a:pt x="26124" y="40417"/>
                </a:cubicBezTo>
                <a:cubicBezTo>
                  <a:pt x="26017" y="40444"/>
                  <a:pt x="25964" y="40497"/>
                  <a:pt x="25883" y="40578"/>
                </a:cubicBezTo>
                <a:cubicBezTo>
                  <a:pt x="25830" y="40605"/>
                  <a:pt x="25776" y="40631"/>
                  <a:pt x="25723" y="40712"/>
                </a:cubicBezTo>
                <a:cubicBezTo>
                  <a:pt x="25696" y="40738"/>
                  <a:pt x="25696" y="40765"/>
                  <a:pt x="25696" y="40845"/>
                </a:cubicBezTo>
                <a:cubicBezTo>
                  <a:pt x="25642" y="40952"/>
                  <a:pt x="25616" y="41033"/>
                  <a:pt x="25589" y="41167"/>
                </a:cubicBezTo>
                <a:lnTo>
                  <a:pt x="25589" y="41300"/>
                </a:lnTo>
                <a:cubicBezTo>
                  <a:pt x="25107" y="41702"/>
                  <a:pt x="25054" y="42291"/>
                  <a:pt x="25455" y="42853"/>
                </a:cubicBezTo>
                <a:cubicBezTo>
                  <a:pt x="25562" y="42987"/>
                  <a:pt x="25749" y="43147"/>
                  <a:pt x="25964" y="43254"/>
                </a:cubicBezTo>
                <a:cubicBezTo>
                  <a:pt x="25187" y="45289"/>
                  <a:pt x="24839" y="47510"/>
                  <a:pt x="25027" y="49651"/>
                </a:cubicBezTo>
                <a:cubicBezTo>
                  <a:pt x="24251" y="46466"/>
                  <a:pt x="23822" y="43254"/>
                  <a:pt x="23876" y="39935"/>
                </a:cubicBezTo>
                <a:lnTo>
                  <a:pt x="23876" y="39561"/>
                </a:lnTo>
                <a:cubicBezTo>
                  <a:pt x="23983" y="38945"/>
                  <a:pt x="24144" y="38329"/>
                  <a:pt x="24384" y="37767"/>
                </a:cubicBezTo>
                <a:cubicBezTo>
                  <a:pt x="24713" y="37577"/>
                  <a:pt x="25092" y="37533"/>
                  <a:pt x="25483" y="37533"/>
                </a:cubicBezTo>
                <a:cubicBezTo>
                  <a:pt x="25816" y="37533"/>
                  <a:pt x="26157" y="37564"/>
                  <a:pt x="26484" y="37564"/>
                </a:cubicBezTo>
                <a:cubicBezTo>
                  <a:pt x="26743" y="37564"/>
                  <a:pt x="26993" y="37544"/>
                  <a:pt x="27222" y="37473"/>
                </a:cubicBezTo>
                <a:cubicBezTo>
                  <a:pt x="27971" y="37232"/>
                  <a:pt x="28506" y="36831"/>
                  <a:pt x="29068" y="36322"/>
                </a:cubicBezTo>
                <a:cubicBezTo>
                  <a:pt x="29978" y="35492"/>
                  <a:pt x="30835" y="33886"/>
                  <a:pt x="30594" y="32548"/>
                </a:cubicBezTo>
                <a:cubicBezTo>
                  <a:pt x="30699" y="32469"/>
                  <a:pt x="30804" y="32442"/>
                  <a:pt x="30909" y="32390"/>
                </a:cubicBezTo>
                <a:lnTo>
                  <a:pt x="30909" y="32390"/>
                </a:lnTo>
                <a:cubicBezTo>
                  <a:pt x="30909" y="32391"/>
                  <a:pt x="30909" y="32391"/>
                  <a:pt x="30909" y="32391"/>
                </a:cubicBezTo>
                <a:cubicBezTo>
                  <a:pt x="30882" y="32391"/>
                  <a:pt x="30834" y="32277"/>
                  <a:pt x="30731" y="32277"/>
                </a:cubicBezTo>
                <a:cubicBezTo>
                  <a:pt x="30721" y="32277"/>
                  <a:pt x="30711" y="32278"/>
                  <a:pt x="30701" y="32280"/>
                </a:cubicBezTo>
                <a:cubicBezTo>
                  <a:pt x="30621" y="32280"/>
                  <a:pt x="30514" y="32307"/>
                  <a:pt x="30407" y="32334"/>
                </a:cubicBezTo>
                <a:cubicBezTo>
                  <a:pt x="30407" y="32307"/>
                  <a:pt x="30380" y="32254"/>
                  <a:pt x="30380" y="32200"/>
                </a:cubicBezTo>
                <a:cubicBezTo>
                  <a:pt x="30368" y="32165"/>
                  <a:pt x="30321" y="32145"/>
                  <a:pt x="30269" y="32145"/>
                </a:cubicBezTo>
                <a:cubicBezTo>
                  <a:pt x="30202" y="32145"/>
                  <a:pt x="30127" y="32178"/>
                  <a:pt x="30112" y="32254"/>
                </a:cubicBezTo>
                <a:cubicBezTo>
                  <a:pt x="30112" y="32307"/>
                  <a:pt x="30085" y="32334"/>
                  <a:pt x="30085" y="32414"/>
                </a:cubicBezTo>
                <a:cubicBezTo>
                  <a:pt x="27462" y="33057"/>
                  <a:pt x="24946" y="35278"/>
                  <a:pt x="23929" y="37821"/>
                </a:cubicBezTo>
                <a:lnTo>
                  <a:pt x="23876" y="37874"/>
                </a:lnTo>
                <a:cubicBezTo>
                  <a:pt x="23983" y="36938"/>
                  <a:pt x="24117" y="36028"/>
                  <a:pt x="24331" y="35118"/>
                </a:cubicBezTo>
                <a:lnTo>
                  <a:pt x="24358" y="35091"/>
                </a:lnTo>
                <a:cubicBezTo>
                  <a:pt x="24384" y="34984"/>
                  <a:pt x="24411" y="34877"/>
                  <a:pt x="24491" y="34823"/>
                </a:cubicBezTo>
                <a:cubicBezTo>
                  <a:pt x="25402" y="32976"/>
                  <a:pt x="27168" y="31451"/>
                  <a:pt x="28132" y="29711"/>
                </a:cubicBezTo>
                <a:cubicBezTo>
                  <a:pt x="28908" y="28266"/>
                  <a:pt x="29175" y="26044"/>
                  <a:pt x="27543" y="25080"/>
                </a:cubicBezTo>
                <a:lnTo>
                  <a:pt x="27489" y="25080"/>
                </a:lnTo>
                <a:cubicBezTo>
                  <a:pt x="27489" y="25054"/>
                  <a:pt x="27489" y="25054"/>
                  <a:pt x="27543" y="25027"/>
                </a:cubicBezTo>
                <a:cubicBezTo>
                  <a:pt x="27561" y="24937"/>
                  <a:pt x="27493" y="24858"/>
                  <a:pt x="27423" y="24858"/>
                </a:cubicBezTo>
                <a:cubicBezTo>
                  <a:pt x="27389" y="24858"/>
                  <a:pt x="27355" y="24876"/>
                  <a:pt x="27329" y="24920"/>
                </a:cubicBezTo>
                <a:cubicBezTo>
                  <a:pt x="22752" y="32709"/>
                  <a:pt x="22350" y="43040"/>
                  <a:pt x="25000" y="51605"/>
                </a:cubicBezTo>
                <a:cubicBezTo>
                  <a:pt x="24384" y="50481"/>
                  <a:pt x="23796" y="49384"/>
                  <a:pt x="23233" y="48233"/>
                </a:cubicBezTo>
                <a:cubicBezTo>
                  <a:pt x="21895" y="45503"/>
                  <a:pt x="20664" y="42719"/>
                  <a:pt x="19540" y="39882"/>
                </a:cubicBezTo>
                <a:cubicBezTo>
                  <a:pt x="18924" y="37607"/>
                  <a:pt x="18764" y="35358"/>
                  <a:pt x="18817" y="33110"/>
                </a:cubicBezTo>
                <a:cubicBezTo>
                  <a:pt x="20343" y="29256"/>
                  <a:pt x="23608" y="25455"/>
                  <a:pt x="23635" y="21280"/>
                </a:cubicBezTo>
                <a:cubicBezTo>
                  <a:pt x="23689" y="19326"/>
                  <a:pt x="23689" y="14615"/>
                  <a:pt x="21199" y="13919"/>
                </a:cubicBezTo>
                <a:cubicBezTo>
                  <a:pt x="21199" y="13785"/>
                  <a:pt x="21199" y="13652"/>
                  <a:pt x="21173" y="13464"/>
                </a:cubicBezTo>
                <a:cubicBezTo>
                  <a:pt x="21160" y="13367"/>
                  <a:pt x="21081" y="13319"/>
                  <a:pt x="20999" y="13319"/>
                </a:cubicBezTo>
                <a:cubicBezTo>
                  <a:pt x="20901" y="13319"/>
                  <a:pt x="20798" y="13387"/>
                  <a:pt x="20798" y="13518"/>
                </a:cubicBezTo>
                <a:lnTo>
                  <a:pt x="20798" y="13732"/>
                </a:lnTo>
                <a:cubicBezTo>
                  <a:pt x="20771" y="13785"/>
                  <a:pt x="20744" y="13812"/>
                  <a:pt x="20771" y="13866"/>
                </a:cubicBezTo>
                <a:cubicBezTo>
                  <a:pt x="20771" y="13919"/>
                  <a:pt x="20798" y="13919"/>
                  <a:pt x="20798" y="13946"/>
                </a:cubicBezTo>
                <a:cubicBezTo>
                  <a:pt x="20664" y="15552"/>
                  <a:pt x="19326" y="17078"/>
                  <a:pt x="18790" y="18550"/>
                </a:cubicBezTo>
                <a:cubicBezTo>
                  <a:pt x="18228" y="20129"/>
                  <a:pt x="17800" y="21735"/>
                  <a:pt x="17479" y="23341"/>
                </a:cubicBezTo>
                <a:cubicBezTo>
                  <a:pt x="16890" y="26499"/>
                  <a:pt x="17318" y="29631"/>
                  <a:pt x="18362" y="32602"/>
                </a:cubicBezTo>
                <a:cubicBezTo>
                  <a:pt x="18255" y="34208"/>
                  <a:pt x="18335" y="35867"/>
                  <a:pt x="18603" y="37419"/>
                </a:cubicBezTo>
                <a:cubicBezTo>
                  <a:pt x="18362" y="36750"/>
                  <a:pt x="18094" y="36081"/>
                  <a:pt x="17854" y="35412"/>
                </a:cubicBezTo>
                <a:cubicBezTo>
                  <a:pt x="16355" y="31022"/>
                  <a:pt x="15204" y="26499"/>
                  <a:pt x="14668" y="21869"/>
                </a:cubicBezTo>
                <a:cubicBezTo>
                  <a:pt x="14615" y="21440"/>
                  <a:pt x="14588" y="21039"/>
                  <a:pt x="14535" y="20611"/>
                </a:cubicBezTo>
                <a:cubicBezTo>
                  <a:pt x="15016" y="17318"/>
                  <a:pt x="16381" y="14240"/>
                  <a:pt x="16729" y="10921"/>
                </a:cubicBezTo>
                <a:cubicBezTo>
                  <a:pt x="17104" y="7148"/>
                  <a:pt x="14749" y="3454"/>
                  <a:pt x="13303" y="162"/>
                </a:cubicBezTo>
                <a:cubicBezTo>
                  <a:pt x="13269" y="76"/>
                  <a:pt x="13168" y="1"/>
                  <a:pt x="130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62"/>
          <p:cNvSpPr/>
          <p:nvPr/>
        </p:nvSpPr>
        <p:spPr>
          <a:xfrm rot="-7425301">
            <a:off x="7694646" y="-780370"/>
            <a:ext cx="1387171" cy="2401730"/>
          </a:xfrm>
          <a:custGeom>
            <a:avLst/>
            <a:gdLst/>
            <a:ahLst/>
            <a:cxnLst/>
            <a:rect l="l" t="t" r="r" b="b"/>
            <a:pathLst>
              <a:path w="30647" h="53061" extrusionOk="0">
                <a:moveTo>
                  <a:pt x="2811" y="18855"/>
                </a:moveTo>
                <a:cubicBezTo>
                  <a:pt x="3774" y="19256"/>
                  <a:pt x="4577" y="20086"/>
                  <a:pt x="5407" y="20809"/>
                </a:cubicBezTo>
                <a:cubicBezTo>
                  <a:pt x="6290" y="21558"/>
                  <a:pt x="7200" y="22334"/>
                  <a:pt x="8030" y="23137"/>
                </a:cubicBezTo>
                <a:cubicBezTo>
                  <a:pt x="9529" y="24556"/>
                  <a:pt x="10867" y="26215"/>
                  <a:pt x="11965" y="27982"/>
                </a:cubicBezTo>
                <a:cubicBezTo>
                  <a:pt x="13169" y="29909"/>
                  <a:pt x="14079" y="32024"/>
                  <a:pt x="15043" y="34111"/>
                </a:cubicBezTo>
                <a:cubicBezTo>
                  <a:pt x="15551" y="35128"/>
                  <a:pt x="16033" y="36199"/>
                  <a:pt x="16515" y="37243"/>
                </a:cubicBezTo>
                <a:cubicBezTo>
                  <a:pt x="16996" y="38260"/>
                  <a:pt x="17585" y="39250"/>
                  <a:pt x="17987" y="40294"/>
                </a:cubicBezTo>
                <a:cubicBezTo>
                  <a:pt x="15043" y="36975"/>
                  <a:pt x="12366" y="33576"/>
                  <a:pt x="9957" y="29856"/>
                </a:cubicBezTo>
                <a:cubicBezTo>
                  <a:pt x="8753" y="27982"/>
                  <a:pt x="7629" y="26108"/>
                  <a:pt x="6424" y="24235"/>
                </a:cubicBezTo>
                <a:cubicBezTo>
                  <a:pt x="5246" y="22415"/>
                  <a:pt x="3935" y="20621"/>
                  <a:pt x="2811" y="18855"/>
                </a:cubicBezTo>
                <a:close/>
                <a:moveTo>
                  <a:pt x="19432" y="1404"/>
                </a:moveTo>
                <a:cubicBezTo>
                  <a:pt x="21252" y="4054"/>
                  <a:pt x="22778" y="6757"/>
                  <a:pt x="23929" y="9781"/>
                </a:cubicBezTo>
                <a:cubicBezTo>
                  <a:pt x="25883" y="14974"/>
                  <a:pt x="26498" y="20621"/>
                  <a:pt x="26472" y="26135"/>
                </a:cubicBezTo>
                <a:cubicBezTo>
                  <a:pt x="26418" y="28946"/>
                  <a:pt x="26231" y="31729"/>
                  <a:pt x="25963" y="34540"/>
                </a:cubicBezTo>
                <a:cubicBezTo>
                  <a:pt x="25695" y="37323"/>
                  <a:pt x="25160" y="40053"/>
                  <a:pt x="25187" y="42837"/>
                </a:cubicBezTo>
                <a:cubicBezTo>
                  <a:pt x="24892" y="39705"/>
                  <a:pt x="24544" y="36654"/>
                  <a:pt x="24250" y="33522"/>
                </a:cubicBezTo>
                <a:cubicBezTo>
                  <a:pt x="23688" y="28062"/>
                  <a:pt x="23206" y="22656"/>
                  <a:pt x="22644" y="17195"/>
                </a:cubicBezTo>
                <a:cubicBezTo>
                  <a:pt x="22350" y="14492"/>
                  <a:pt x="22002" y="11735"/>
                  <a:pt x="21413" y="9059"/>
                </a:cubicBezTo>
                <a:cubicBezTo>
                  <a:pt x="21118" y="7720"/>
                  <a:pt x="20770" y="6382"/>
                  <a:pt x="20449" y="5044"/>
                </a:cubicBezTo>
                <a:cubicBezTo>
                  <a:pt x="20262" y="4348"/>
                  <a:pt x="20101" y="3679"/>
                  <a:pt x="19914" y="2983"/>
                </a:cubicBezTo>
                <a:cubicBezTo>
                  <a:pt x="19727" y="2608"/>
                  <a:pt x="19165" y="1645"/>
                  <a:pt x="19432" y="1404"/>
                </a:cubicBezTo>
                <a:close/>
                <a:moveTo>
                  <a:pt x="18254" y="547"/>
                </a:moveTo>
                <a:cubicBezTo>
                  <a:pt x="18897" y="949"/>
                  <a:pt x="19138" y="1752"/>
                  <a:pt x="19405" y="2421"/>
                </a:cubicBezTo>
                <a:cubicBezTo>
                  <a:pt x="19700" y="3143"/>
                  <a:pt x="19941" y="3920"/>
                  <a:pt x="20182" y="4696"/>
                </a:cubicBezTo>
                <a:cubicBezTo>
                  <a:pt x="20637" y="6329"/>
                  <a:pt x="20958" y="8042"/>
                  <a:pt x="21279" y="9701"/>
                </a:cubicBezTo>
                <a:cubicBezTo>
                  <a:pt x="22350" y="15670"/>
                  <a:pt x="22751" y="21692"/>
                  <a:pt x="23340" y="27688"/>
                </a:cubicBezTo>
                <a:cubicBezTo>
                  <a:pt x="23634" y="30632"/>
                  <a:pt x="24009" y="33603"/>
                  <a:pt x="24304" y="36547"/>
                </a:cubicBezTo>
                <a:cubicBezTo>
                  <a:pt x="24625" y="39491"/>
                  <a:pt x="24812" y="42409"/>
                  <a:pt x="25321" y="45273"/>
                </a:cubicBezTo>
                <a:cubicBezTo>
                  <a:pt x="24411" y="43934"/>
                  <a:pt x="23929" y="42221"/>
                  <a:pt x="23474" y="40696"/>
                </a:cubicBezTo>
                <a:cubicBezTo>
                  <a:pt x="23019" y="39090"/>
                  <a:pt x="22671" y="37457"/>
                  <a:pt x="22457" y="35771"/>
                </a:cubicBezTo>
                <a:cubicBezTo>
                  <a:pt x="21600" y="29775"/>
                  <a:pt x="21520" y="23753"/>
                  <a:pt x="20931" y="17731"/>
                </a:cubicBezTo>
                <a:cubicBezTo>
                  <a:pt x="20663" y="14787"/>
                  <a:pt x="20262" y="11842"/>
                  <a:pt x="19727" y="8952"/>
                </a:cubicBezTo>
                <a:cubicBezTo>
                  <a:pt x="19191" y="6168"/>
                  <a:pt x="18495" y="3384"/>
                  <a:pt x="18254" y="547"/>
                </a:cubicBezTo>
                <a:close/>
                <a:moveTo>
                  <a:pt x="24444" y="46945"/>
                </a:moveTo>
                <a:cubicBezTo>
                  <a:pt x="24540" y="46945"/>
                  <a:pt x="24654" y="47036"/>
                  <a:pt x="24785" y="47146"/>
                </a:cubicBezTo>
                <a:cubicBezTo>
                  <a:pt x="24651" y="47039"/>
                  <a:pt x="24518" y="46986"/>
                  <a:pt x="24384" y="46959"/>
                </a:cubicBezTo>
                <a:cubicBezTo>
                  <a:pt x="24403" y="46949"/>
                  <a:pt x="24423" y="46945"/>
                  <a:pt x="24444" y="46945"/>
                </a:cubicBezTo>
                <a:close/>
                <a:moveTo>
                  <a:pt x="1017" y="17410"/>
                </a:moveTo>
                <a:lnTo>
                  <a:pt x="1017" y="17410"/>
                </a:lnTo>
                <a:cubicBezTo>
                  <a:pt x="1553" y="17436"/>
                  <a:pt x="1874" y="18079"/>
                  <a:pt x="2115" y="18480"/>
                </a:cubicBezTo>
                <a:cubicBezTo>
                  <a:pt x="2516" y="19069"/>
                  <a:pt x="2891" y="19658"/>
                  <a:pt x="3319" y="20247"/>
                </a:cubicBezTo>
                <a:cubicBezTo>
                  <a:pt x="4149" y="21478"/>
                  <a:pt x="4979" y="22682"/>
                  <a:pt x="5782" y="23967"/>
                </a:cubicBezTo>
                <a:cubicBezTo>
                  <a:pt x="8619" y="28276"/>
                  <a:pt x="11135" y="32827"/>
                  <a:pt x="14454" y="36841"/>
                </a:cubicBezTo>
                <a:cubicBezTo>
                  <a:pt x="16060" y="38822"/>
                  <a:pt x="17799" y="40669"/>
                  <a:pt x="19512" y="42542"/>
                </a:cubicBezTo>
                <a:cubicBezTo>
                  <a:pt x="20396" y="43506"/>
                  <a:pt x="21306" y="44470"/>
                  <a:pt x="22243" y="45406"/>
                </a:cubicBezTo>
                <a:cubicBezTo>
                  <a:pt x="22751" y="45942"/>
                  <a:pt x="23340" y="46691"/>
                  <a:pt x="23875" y="47226"/>
                </a:cubicBezTo>
                <a:cubicBezTo>
                  <a:pt x="23822" y="47173"/>
                  <a:pt x="23795" y="47146"/>
                  <a:pt x="23715" y="47119"/>
                </a:cubicBezTo>
                <a:cubicBezTo>
                  <a:pt x="23447" y="46905"/>
                  <a:pt x="23153" y="46825"/>
                  <a:pt x="22885" y="46638"/>
                </a:cubicBezTo>
                <a:cubicBezTo>
                  <a:pt x="22269" y="46290"/>
                  <a:pt x="21707" y="45915"/>
                  <a:pt x="21145" y="45540"/>
                </a:cubicBezTo>
                <a:cubicBezTo>
                  <a:pt x="19994" y="44764"/>
                  <a:pt x="18870" y="44015"/>
                  <a:pt x="17799" y="43131"/>
                </a:cubicBezTo>
                <a:cubicBezTo>
                  <a:pt x="13811" y="39946"/>
                  <a:pt x="10519" y="35878"/>
                  <a:pt x="7923" y="31515"/>
                </a:cubicBezTo>
                <a:cubicBezTo>
                  <a:pt x="6558" y="29240"/>
                  <a:pt x="5353" y="26911"/>
                  <a:pt x="4203" y="24529"/>
                </a:cubicBezTo>
                <a:cubicBezTo>
                  <a:pt x="3105" y="22201"/>
                  <a:pt x="1874" y="19845"/>
                  <a:pt x="1017" y="17410"/>
                </a:cubicBezTo>
                <a:close/>
                <a:moveTo>
                  <a:pt x="25561" y="44577"/>
                </a:moveTo>
                <a:cubicBezTo>
                  <a:pt x="25883" y="45540"/>
                  <a:pt x="26204" y="46477"/>
                  <a:pt x="26525" y="47441"/>
                </a:cubicBezTo>
                <a:cubicBezTo>
                  <a:pt x="26231" y="47119"/>
                  <a:pt x="26097" y="46825"/>
                  <a:pt x="25990" y="46370"/>
                </a:cubicBezTo>
                <a:cubicBezTo>
                  <a:pt x="25883" y="46183"/>
                  <a:pt x="25722" y="45166"/>
                  <a:pt x="25561" y="44577"/>
                </a:cubicBezTo>
                <a:close/>
                <a:moveTo>
                  <a:pt x="18410" y="0"/>
                </a:moveTo>
                <a:cubicBezTo>
                  <a:pt x="17623" y="0"/>
                  <a:pt x="18022" y="2277"/>
                  <a:pt x="18174" y="2929"/>
                </a:cubicBezTo>
                <a:cubicBezTo>
                  <a:pt x="18469" y="4562"/>
                  <a:pt x="18790" y="6168"/>
                  <a:pt x="19138" y="7801"/>
                </a:cubicBezTo>
                <a:cubicBezTo>
                  <a:pt x="20476" y="14358"/>
                  <a:pt x="20904" y="21130"/>
                  <a:pt x="21386" y="27821"/>
                </a:cubicBezTo>
                <a:cubicBezTo>
                  <a:pt x="21600" y="31114"/>
                  <a:pt x="21868" y="34513"/>
                  <a:pt x="22483" y="37778"/>
                </a:cubicBezTo>
                <a:cubicBezTo>
                  <a:pt x="23099" y="41151"/>
                  <a:pt x="24411" y="44202"/>
                  <a:pt x="25909" y="47280"/>
                </a:cubicBezTo>
                <a:cubicBezTo>
                  <a:pt x="25294" y="47119"/>
                  <a:pt x="24651" y="46504"/>
                  <a:pt x="24116" y="46076"/>
                </a:cubicBezTo>
                <a:cubicBezTo>
                  <a:pt x="23581" y="45674"/>
                  <a:pt x="23046" y="45192"/>
                  <a:pt x="22537" y="44764"/>
                </a:cubicBezTo>
                <a:cubicBezTo>
                  <a:pt x="20422" y="42837"/>
                  <a:pt x="18736" y="40562"/>
                  <a:pt x="17425" y="38019"/>
                </a:cubicBezTo>
                <a:cubicBezTo>
                  <a:pt x="15953" y="35128"/>
                  <a:pt x="14855" y="32104"/>
                  <a:pt x="13276" y="29240"/>
                </a:cubicBezTo>
                <a:cubicBezTo>
                  <a:pt x="11831" y="26644"/>
                  <a:pt x="10011" y="24235"/>
                  <a:pt x="7789" y="22227"/>
                </a:cubicBezTo>
                <a:cubicBezTo>
                  <a:pt x="6558" y="21076"/>
                  <a:pt x="5246" y="20006"/>
                  <a:pt x="3988" y="18908"/>
                </a:cubicBezTo>
                <a:cubicBezTo>
                  <a:pt x="3556" y="18548"/>
                  <a:pt x="1378" y="16270"/>
                  <a:pt x="549" y="16270"/>
                </a:cubicBezTo>
                <a:cubicBezTo>
                  <a:pt x="454" y="16270"/>
                  <a:pt x="376" y="16300"/>
                  <a:pt x="321" y="16366"/>
                </a:cubicBezTo>
                <a:cubicBezTo>
                  <a:pt x="0" y="16767"/>
                  <a:pt x="562" y="17838"/>
                  <a:pt x="723" y="18213"/>
                </a:cubicBezTo>
                <a:cubicBezTo>
                  <a:pt x="1044" y="18935"/>
                  <a:pt x="1365" y="19685"/>
                  <a:pt x="1713" y="20407"/>
                </a:cubicBezTo>
                <a:cubicBezTo>
                  <a:pt x="2409" y="21960"/>
                  <a:pt x="3105" y="23539"/>
                  <a:pt x="3855" y="25038"/>
                </a:cubicBezTo>
                <a:cubicBezTo>
                  <a:pt x="5273" y="28036"/>
                  <a:pt x="6852" y="30980"/>
                  <a:pt x="8699" y="33763"/>
                </a:cubicBezTo>
                <a:cubicBezTo>
                  <a:pt x="12179" y="39063"/>
                  <a:pt x="16622" y="43345"/>
                  <a:pt x="22002" y="46691"/>
                </a:cubicBezTo>
                <a:cubicBezTo>
                  <a:pt x="24491" y="48217"/>
                  <a:pt x="27060" y="49662"/>
                  <a:pt x="29041" y="51857"/>
                </a:cubicBezTo>
                <a:cubicBezTo>
                  <a:pt x="29188" y="52053"/>
                  <a:pt x="29854" y="53061"/>
                  <a:pt x="30211" y="53061"/>
                </a:cubicBezTo>
                <a:cubicBezTo>
                  <a:pt x="30243" y="53061"/>
                  <a:pt x="30272" y="53052"/>
                  <a:pt x="30299" y="53035"/>
                </a:cubicBezTo>
                <a:cubicBezTo>
                  <a:pt x="30647" y="52794"/>
                  <a:pt x="29764" y="51857"/>
                  <a:pt x="29603" y="51643"/>
                </a:cubicBezTo>
                <a:cubicBezTo>
                  <a:pt x="28666" y="50331"/>
                  <a:pt x="27810" y="49020"/>
                  <a:pt x="27141" y="47548"/>
                </a:cubicBezTo>
                <a:cubicBezTo>
                  <a:pt x="26418" y="46049"/>
                  <a:pt x="25936" y="44470"/>
                  <a:pt x="25802" y="42837"/>
                </a:cubicBezTo>
                <a:cubicBezTo>
                  <a:pt x="25669" y="41231"/>
                  <a:pt x="25856" y="39598"/>
                  <a:pt x="26017" y="37992"/>
                </a:cubicBezTo>
                <a:cubicBezTo>
                  <a:pt x="26391" y="34700"/>
                  <a:pt x="26739" y="31435"/>
                  <a:pt x="26873" y="28116"/>
                </a:cubicBezTo>
                <a:cubicBezTo>
                  <a:pt x="27007" y="24877"/>
                  <a:pt x="26900" y="21585"/>
                  <a:pt x="26498" y="18373"/>
                </a:cubicBezTo>
                <a:cubicBezTo>
                  <a:pt x="26097" y="15027"/>
                  <a:pt x="25133" y="11708"/>
                  <a:pt x="23956" y="8604"/>
                </a:cubicBezTo>
                <a:cubicBezTo>
                  <a:pt x="23393" y="7132"/>
                  <a:pt x="22671" y="5686"/>
                  <a:pt x="21921" y="4321"/>
                </a:cubicBezTo>
                <a:cubicBezTo>
                  <a:pt x="21145" y="3010"/>
                  <a:pt x="20315" y="1404"/>
                  <a:pt x="19165" y="413"/>
                </a:cubicBezTo>
                <a:cubicBezTo>
                  <a:pt x="18838" y="122"/>
                  <a:pt x="18592" y="0"/>
                  <a:pt x="1841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4" name="Picture 2" descr="10 Crazy Sales Stats - Leading Edge Connections">
            <a:extLst>
              <a:ext uri="{FF2B5EF4-FFF2-40B4-BE49-F238E27FC236}">
                <a16:creationId xmlns:a16="http://schemas.microsoft.com/office/drawing/2014/main" id="{13A8059E-CF5F-171E-552D-B38C0ED1D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699" y="2493281"/>
            <a:ext cx="3893624" cy="259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63"/>
          <p:cNvSpPr txBox="1"/>
          <p:nvPr/>
        </p:nvSpPr>
        <p:spPr>
          <a:xfrm>
            <a:off x="3921450" y="3725975"/>
            <a:ext cx="413405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As you can see from the graphs, when talking about the price of clothing gender played more of a deciding factor, however colors proved most important with the overall sales of the clothing. It’s really a quantity vs. quality decision for the buyers.</a:t>
            </a:r>
            <a:endParaRPr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47" name="Google Shape;647;p63"/>
          <p:cNvSpPr/>
          <p:nvPr/>
        </p:nvSpPr>
        <p:spPr>
          <a:xfrm>
            <a:off x="3689575" y="6764325"/>
            <a:ext cx="36600" cy="38775"/>
          </a:xfrm>
          <a:custGeom>
            <a:avLst/>
            <a:gdLst/>
            <a:ahLst/>
            <a:cxnLst/>
            <a:rect l="l" t="t" r="r" b="b"/>
            <a:pathLst>
              <a:path w="1464" h="1551" extrusionOk="0">
                <a:moveTo>
                  <a:pt x="425" y="0"/>
                </a:moveTo>
                <a:cubicBezTo>
                  <a:pt x="400" y="0"/>
                  <a:pt x="373" y="2"/>
                  <a:pt x="344" y="5"/>
                </a:cubicBezTo>
                <a:cubicBezTo>
                  <a:pt x="120" y="20"/>
                  <a:pt x="0" y="259"/>
                  <a:pt x="194" y="528"/>
                </a:cubicBezTo>
                <a:cubicBezTo>
                  <a:pt x="373" y="732"/>
                  <a:pt x="279" y="1349"/>
                  <a:pt x="443" y="1349"/>
                </a:cubicBezTo>
                <a:cubicBezTo>
                  <a:pt x="471" y="1349"/>
                  <a:pt x="507" y="1331"/>
                  <a:pt x="553" y="1289"/>
                </a:cubicBezTo>
                <a:cubicBezTo>
                  <a:pt x="708" y="1155"/>
                  <a:pt x="817" y="1105"/>
                  <a:pt x="899" y="1105"/>
                </a:cubicBezTo>
                <a:cubicBezTo>
                  <a:pt x="1143" y="1105"/>
                  <a:pt x="1140" y="1550"/>
                  <a:pt x="1347" y="1550"/>
                </a:cubicBezTo>
                <a:cubicBezTo>
                  <a:pt x="1373" y="1550"/>
                  <a:pt x="1401" y="1543"/>
                  <a:pt x="1434" y="1528"/>
                </a:cubicBezTo>
                <a:cubicBezTo>
                  <a:pt x="1464" y="1155"/>
                  <a:pt x="1374" y="916"/>
                  <a:pt x="941" y="841"/>
                </a:cubicBezTo>
                <a:cubicBezTo>
                  <a:pt x="807" y="826"/>
                  <a:pt x="493" y="767"/>
                  <a:pt x="568" y="528"/>
                </a:cubicBezTo>
                <a:cubicBezTo>
                  <a:pt x="637" y="264"/>
                  <a:pt x="745" y="0"/>
                  <a:pt x="425" y="0"/>
                </a:cubicBezTo>
                <a:close/>
              </a:path>
            </a:pathLst>
          </a:cu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63"/>
          <p:cNvSpPr/>
          <p:nvPr/>
        </p:nvSpPr>
        <p:spPr>
          <a:xfrm>
            <a:off x="3797100" y="6792825"/>
            <a:ext cx="57525" cy="20375"/>
          </a:xfrm>
          <a:custGeom>
            <a:avLst/>
            <a:gdLst/>
            <a:ahLst/>
            <a:cxnLst/>
            <a:rect l="l" t="t" r="r" b="b"/>
            <a:pathLst>
              <a:path w="2301" h="815" extrusionOk="0">
                <a:moveTo>
                  <a:pt x="2301" y="0"/>
                </a:moveTo>
                <a:lnTo>
                  <a:pt x="2301" y="0"/>
                </a:lnTo>
                <a:cubicBezTo>
                  <a:pt x="1255" y="90"/>
                  <a:pt x="598" y="418"/>
                  <a:pt x="1" y="807"/>
                </a:cubicBezTo>
                <a:cubicBezTo>
                  <a:pt x="73" y="812"/>
                  <a:pt x="143" y="815"/>
                  <a:pt x="213" y="815"/>
                </a:cubicBezTo>
                <a:cubicBezTo>
                  <a:pt x="911" y="815"/>
                  <a:pt x="1513" y="543"/>
                  <a:pt x="2301" y="0"/>
                </a:cubicBezTo>
                <a:close/>
              </a:path>
            </a:pathLst>
          </a:custGeom>
          <a:solidFill>
            <a:srgbClr val="2323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63"/>
          <p:cNvSpPr/>
          <p:nvPr/>
        </p:nvSpPr>
        <p:spPr>
          <a:xfrm>
            <a:off x="3769100" y="6746150"/>
            <a:ext cx="36250" cy="34250"/>
          </a:xfrm>
          <a:custGeom>
            <a:avLst/>
            <a:gdLst/>
            <a:ahLst/>
            <a:cxnLst/>
            <a:rect l="l" t="t" r="r" b="b"/>
            <a:pathLst>
              <a:path w="1450" h="1370" extrusionOk="0">
                <a:moveTo>
                  <a:pt x="404" y="0"/>
                </a:moveTo>
                <a:cubicBezTo>
                  <a:pt x="269" y="149"/>
                  <a:pt x="135" y="284"/>
                  <a:pt x="1" y="433"/>
                </a:cubicBezTo>
                <a:cubicBezTo>
                  <a:pt x="147" y="982"/>
                  <a:pt x="359" y="1369"/>
                  <a:pt x="726" y="1369"/>
                </a:cubicBezTo>
                <a:cubicBezTo>
                  <a:pt x="920" y="1369"/>
                  <a:pt x="1156" y="1263"/>
                  <a:pt x="1449" y="1016"/>
                </a:cubicBezTo>
                <a:cubicBezTo>
                  <a:pt x="1195" y="986"/>
                  <a:pt x="1046" y="866"/>
                  <a:pt x="1046" y="597"/>
                </a:cubicBezTo>
                <a:cubicBezTo>
                  <a:pt x="807" y="583"/>
                  <a:pt x="643" y="508"/>
                  <a:pt x="643" y="224"/>
                </a:cubicBezTo>
                <a:cubicBezTo>
                  <a:pt x="568" y="149"/>
                  <a:pt x="478" y="75"/>
                  <a:pt x="404" y="0"/>
                </a:cubicBezTo>
                <a:close/>
              </a:path>
            </a:pathLst>
          </a:custGeom>
          <a:solidFill>
            <a:srgbClr val="3838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63"/>
          <p:cNvSpPr/>
          <p:nvPr/>
        </p:nvSpPr>
        <p:spPr>
          <a:xfrm>
            <a:off x="3755275" y="6790200"/>
            <a:ext cx="51925" cy="20000"/>
          </a:xfrm>
          <a:custGeom>
            <a:avLst/>
            <a:gdLst/>
            <a:ahLst/>
            <a:cxnLst/>
            <a:rect l="l" t="t" r="r" b="b"/>
            <a:pathLst>
              <a:path w="2077" h="800" extrusionOk="0">
                <a:moveTo>
                  <a:pt x="1719" y="0"/>
                </a:moveTo>
                <a:cubicBezTo>
                  <a:pt x="1151" y="225"/>
                  <a:pt x="449" y="90"/>
                  <a:pt x="1" y="777"/>
                </a:cubicBezTo>
                <a:cubicBezTo>
                  <a:pt x="102" y="792"/>
                  <a:pt x="198" y="799"/>
                  <a:pt x="291" y="799"/>
                </a:cubicBezTo>
                <a:cubicBezTo>
                  <a:pt x="1022" y="799"/>
                  <a:pt x="1520" y="363"/>
                  <a:pt x="2077" y="45"/>
                </a:cubicBezTo>
                <a:cubicBezTo>
                  <a:pt x="1958" y="30"/>
                  <a:pt x="1823" y="15"/>
                  <a:pt x="1719" y="0"/>
                </a:cubicBezTo>
                <a:close/>
              </a:path>
            </a:pathLst>
          </a:custGeom>
          <a:solidFill>
            <a:srgbClr val="2323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63"/>
          <p:cNvSpPr/>
          <p:nvPr/>
        </p:nvSpPr>
        <p:spPr>
          <a:xfrm>
            <a:off x="4994575" y="6752125"/>
            <a:ext cx="34375" cy="26775"/>
          </a:xfrm>
          <a:custGeom>
            <a:avLst/>
            <a:gdLst/>
            <a:ahLst/>
            <a:cxnLst/>
            <a:rect l="l" t="t" r="r" b="b"/>
            <a:pathLst>
              <a:path w="1375" h="1071" extrusionOk="0">
                <a:moveTo>
                  <a:pt x="995" y="0"/>
                </a:moveTo>
                <a:cubicBezTo>
                  <a:pt x="892" y="0"/>
                  <a:pt x="771" y="92"/>
                  <a:pt x="613" y="269"/>
                </a:cubicBezTo>
                <a:cubicBezTo>
                  <a:pt x="703" y="642"/>
                  <a:pt x="1" y="583"/>
                  <a:pt x="195" y="1031"/>
                </a:cubicBezTo>
                <a:cubicBezTo>
                  <a:pt x="265" y="1058"/>
                  <a:pt x="328" y="1070"/>
                  <a:pt x="386" y="1070"/>
                </a:cubicBezTo>
                <a:cubicBezTo>
                  <a:pt x="780" y="1070"/>
                  <a:pt x="939" y="518"/>
                  <a:pt x="1313" y="518"/>
                </a:cubicBezTo>
                <a:cubicBezTo>
                  <a:pt x="1333" y="518"/>
                  <a:pt x="1354" y="519"/>
                  <a:pt x="1375" y="523"/>
                </a:cubicBezTo>
                <a:cubicBezTo>
                  <a:pt x="1246" y="170"/>
                  <a:pt x="1136" y="0"/>
                  <a:pt x="995" y="0"/>
                </a:cubicBezTo>
                <a:close/>
              </a:path>
            </a:pathLst>
          </a:custGeom>
          <a:solidFill>
            <a:srgbClr val="2323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63"/>
          <p:cNvSpPr/>
          <p:nvPr/>
        </p:nvSpPr>
        <p:spPr>
          <a:xfrm>
            <a:off x="4852700" y="6742775"/>
            <a:ext cx="34000" cy="22425"/>
          </a:xfrm>
          <a:custGeom>
            <a:avLst/>
            <a:gdLst/>
            <a:ahLst/>
            <a:cxnLst/>
            <a:rect l="l" t="t" r="r" b="b"/>
            <a:pathLst>
              <a:path w="1360" h="897" extrusionOk="0">
                <a:moveTo>
                  <a:pt x="1165" y="1"/>
                </a:moveTo>
                <a:cubicBezTo>
                  <a:pt x="762" y="210"/>
                  <a:pt x="299" y="359"/>
                  <a:pt x="0" y="897"/>
                </a:cubicBezTo>
                <a:cubicBezTo>
                  <a:pt x="613" y="852"/>
                  <a:pt x="1165" y="867"/>
                  <a:pt x="1359" y="180"/>
                </a:cubicBezTo>
                <a:cubicBezTo>
                  <a:pt x="1300" y="120"/>
                  <a:pt x="1225" y="60"/>
                  <a:pt x="1165" y="1"/>
                </a:cubicBezTo>
                <a:close/>
              </a:path>
            </a:pathLst>
          </a:custGeom>
          <a:solidFill>
            <a:srgbClr val="2F2F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63"/>
          <p:cNvSpPr/>
          <p:nvPr/>
        </p:nvSpPr>
        <p:spPr>
          <a:xfrm>
            <a:off x="4326200" y="6740550"/>
            <a:ext cx="29150" cy="21325"/>
          </a:xfrm>
          <a:custGeom>
            <a:avLst/>
            <a:gdLst/>
            <a:ahLst/>
            <a:cxnLst/>
            <a:rect l="l" t="t" r="r" b="b"/>
            <a:pathLst>
              <a:path w="1166" h="853" extrusionOk="0">
                <a:moveTo>
                  <a:pt x="404" y="0"/>
                </a:moveTo>
                <a:cubicBezTo>
                  <a:pt x="389" y="90"/>
                  <a:pt x="389" y="164"/>
                  <a:pt x="374" y="269"/>
                </a:cubicBezTo>
                <a:cubicBezTo>
                  <a:pt x="240" y="448"/>
                  <a:pt x="120" y="642"/>
                  <a:pt x="1" y="821"/>
                </a:cubicBezTo>
                <a:cubicBezTo>
                  <a:pt x="52" y="843"/>
                  <a:pt x="99" y="853"/>
                  <a:pt x="144" y="853"/>
                </a:cubicBezTo>
                <a:cubicBezTo>
                  <a:pt x="376" y="853"/>
                  <a:pt x="540" y="610"/>
                  <a:pt x="777" y="597"/>
                </a:cubicBezTo>
                <a:lnTo>
                  <a:pt x="777" y="597"/>
                </a:lnTo>
                <a:lnTo>
                  <a:pt x="762" y="612"/>
                </a:lnTo>
                <a:cubicBezTo>
                  <a:pt x="897" y="493"/>
                  <a:pt x="1046" y="358"/>
                  <a:pt x="1166" y="224"/>
                </a:cubicBezTo>
                <a:cubicBezTo>
                  <a:pt x="1091" y="149"/>
                  <a:pt x="1016" y="90"/>
                  <a:pt x="942" y="15"/>
                </a:cubicBezTo>
                <a:cubicBezTo>
                  <a:pt x="777" y="15"/>
                  <a:pt x="598" y="0"/>
                  <a:pt x="404" y="0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63"/>
          <p:cNvSpPr/>
          <p:nvPr/>
        </p:nvSpPr>
        <p:spPr>
          <a:xfrm>
            <a:off x="4641725" y="6753225"/>
            <a:ext cx="21675" cy="14100"/>
          </a:xfrm>
          <a:custGeom>
            <a:avLst/>
            <a:gdLst/>
            <a:ahLst/>
            <a:cxnLst/>
            <a:rect l="l" t="t" r="r" b="b"/>
            <a:pathLst>
              <a:path w="867" h="564" extrusionOk="0">
                <a:moveTo>
                  <a:pt x="867" y="1"/>
                </a:moveTo>
                <a:lnTo>
                  <a:pt x="867" y="1"/>
                </a:lnTo>
                <a:cubicBezTo>
                  <a:pt x="553" y="135"/>
                  <a:pt x="105" y="76"/>
                  <a:pt x="0" y="553"/>
                </a:cubicBezTo>
                <a:cubicBezTo>
                  <a:pt x="53" y="560"/>
                  <a:pt x="102" y="564"/>
                  <a:pt x="149" y="564"/>
                </a:cubicBezTo>
                <a:cubicBezTo>
                  <a:pt x="519" y="564"/>
                  <a:pt x="734" y="359"/>
                  <a:pt x="867" y="1"/>
                </a:cubicBezTo>
                <a:close/>
              </a:path>
            </a:pathLst>
          </a:custGeom>
          <a:solidFill>
            <a:srgbClr val="3B3B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63"/>
          <p:cNvSpPr/>
          <p:nvPr/>
        </p:nvSpPr>
        <p:spPr>
          <a:xfrm>
            <a:off x="4335675" y="6755475"/>
            <a:ext cx="32000" cy="16450"/>
          </a:xfrm>
          <a:custGeom>
            <a:avLst/>
            <a:gdLst/>
            <a:ahLst/>
            <a:cxnLst/>
            <a:rect l="l" t="t" r="r" b="b"/>
            <a:pathLst>
              <a:path w="1280" h="658" extrusionOk="0">
                <a:moveTo>
                  <a:pt x="398" y="0"/>
                </a:moveTo>
                <a:cubicBezTo>
                  <a:pt x="398" y="15"/>
                  <a:pt x="383" y="45"/>
                  <a:pt x="383" y="45"/>
                </a:cubicBezTo>
                <a:lnTo>
                  <a:pt x="401" y="45"/>
                </a:lnTo>
                <a:cubicBezTo>
                  <a:pt x="402" y="31"/>
                  <a:pt x="401" y="16"/>
                  <a:pt x="398" y="0"/>
                </a:cubicBezTo>
                <a:close/>
                <a:moveTo>
                  <a:pt x="401" y="45"/>
                </a:moveTo>
                <a:cubicBezTo>
                  <a:pt x="395" y="288"/>
                  <a:pt x="0" y="333"/>
                  <a:pt x="85" y="658"/>
                </a:cubicBezTo>
                <a:cubicBezTo>
                  <a:pt x="503" y="598"/>
                  <a:pt x="817" y="344"/>
                  <a:pt x="1280" y="45"/>
                </a:cubicBezTo>
                <a:close/>
              </a:path>
            </a:pathLst>
          </a:custGeom>
          <a:solidFill>
            <a:srgbClr val="1F20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63"/>
          <p:cNvSpPr/>
          <p:nvPr/>
        </p:nvSpPr>
        <p:spPr>
          <a:xfrm>
            <a:off x="3921450" y="6740700"/>
            <a:ext cx="26150" cy="11075"/>
          </a:xfrm>
          <a:custGeom>
            <a:avLst/>
            <a:gdLst/>
            <a:ahLst/>
            <a:cxnLst/>
            <a:rect l="l" t="t" r="r" b="b"/>
            <a:pathLst>
              <a:path w="1046" h="443" extrusionOk="0">
                <a:moveTo>
                  <a:pt x="856" y="1"/>
                </a:moveTo>
                <a:cubicBezTo>
                  <a:pt x="695" y="1"/>
                  <a:pt x="463" y="226"/>
                  <a:pt x="290" y="226"/>
                </a:cubicBezTo>
                <a:cubicBezTo>
                  <a:pt x="273" y="226"/>
                  <a:pt x="256" y="223"/>
                  <a:pt x="239" y="218"/>
                </a:cubicBezTo>
                <a:cubicBezTo>
                  <a:pt x="165" y="293"/>
                  <a:pt x="75" y="352"/>
                  <a:pt x="0" y="427"/>
                </a:cubicBezTo>
                <a:cubicBezTo>
                  <a:pt x="135" y="427"/>
                  <a:pt x="284" y="442"/>
                  <a:pt x="404" y="442"/>
                </a:cubicBezTo>
                <a:lnTo>
                  <a:pt x="1046" y="442"/>
                </a:lnTo>
                <a:cubicBezTo>
                  <a:pt x="1040" y="102"/>
                  <a:pt x="964" y="1"/>
                  <a:pt x="856" y="1"/>
                </a:cubicBezTo>
                <a:close/>
              </a:path>
            </a:pathLst>
          </a:custGeom>
          <a:solidFill>
            <a:srgbClr val="3737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63"/>
          <p:cNvSpPr/>
          <p:nvPr/>
        </p:nvSpPr>
        <p:spPr>
          <a:xfrm>
            <a:off x="5103975" y="6828275"/>
            <a:ext cx="23550" cy="10000"/>
          </a:xfrm>
          <a:custGeom>
            <a:avLst/>
            <a:gdLst/>
            <a:ahLst/>
            <a:cxnLst/>
            <a:rect l="l" t="t" r="r" b="b"/>
            <a:pathLst>
              <a:path w="942" h="400" extrusionOk="0">
                <a:moveTo>
                  <a:pt x="353" y="0"/>
                </a:moveTo>
                <a:cubicBezTo>
                  <a:pt x="227" y="0"/>
                  <a:pt x="106" y="50"/>
                  <a:pt x="1" y="225"/>
                </a:cubicBezTo>
                <a:cubicBezTo>
                  <a:pt x="215" y="303"/>
                  <a:pt x="417" y="400"/>
                  <a:pt x="618" y="400"/>
                </a:cubicBezTo>
                <a:cubicBezTo>
                  <a:pt x="726" y="400"/>
                  <a:pt x="833" y="372"/>
                  <a:pt x="942" y="300"/>
                </a:cubicBezTo>
                <a:lnTo>
                  <a:pt x="942" y="76"/>
                </a:lnTo>
                <a:cubicBezTo>
                  <a:pt x="913" y="83"/>
                  <a:pt x="884" y="86"/>
                  <a:pt x="853" y="86"/>
                </a:cubicBezTo>
                <a:cubicBezTo>
                  <a:pt x="694" y="86"/>
                  <a:pt x="519" y="0"/>
                  <a:pt x="353" y="0"/>
                </a:cubicBezTo>
                <a:close/>
              </a:path>
            </a:pathLst>
          </a:custGeom>
          <a:solidFill>
            <a:srgbClr val="3534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63"/>
          <p:cNvSpPr/>
          <p:nvPr/>
        </p:nvSpPr>
        <p:spPr>
          <a:xfrm>
            <a:off x="3746325" y="6762550"/>
            <a:ext cx="19075" cy="9100"/>
          </a:xfrm>
          <a:custGeom>
            <a:avLst/>
            <a:gdLst/>
            <a:ahLst/>
            <a:cxnLst/>
            <a:rect l="l" t="t" r="r" b="b"/>
            <a:pathLst>
              <a:path w="763" h="364" extrusionOk="0">
                <a:moveTo>
                  <a:pt x="243" y="1"/>
                </a:moveTo>
                <a:cubicBezTo>
                  <a:pt x="206" y="1"/>
                  <a:pt x="165" y="10"/>
                  <a:pt x="120" y="31"/>
                </a:cubicBezTo>
                <a:cubicBezTo>
                  <a:pt x="60" y="61"/>
                  <a:pt x="0" y="240"/>
                  <a:pt x="15" y="255"/>
                </a:cubicBezTo>
                <a:cubicBezTo>
                  <a:pt x="108" y="326"/>
                  <a:pt x="204" y="364"/>
                  <a:pt x="317" y="364"/>
                </a:cubicBezTo>
                <a:cubicBezTo>
                  <a:pt x="440" y="364"/>
                  <a:pt x="583" y="319"/>
                  <a:pt x="762" y="225"/>
                </a:cubicBezTo>
                <a:cubicBezTo>
                  <a:pt x="517" y="188"/>
                  <a:pt x="413" y="1"/>
                  <a:pt x="243" y="1"/>
                </a:cubicBezTo>
                <a:close/>
              </a:path>
            </a:pathLst>
          </a:custGeom>
          <a:solidFill>
            <a:srgbClr val="6E6E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63"/>
          <p:cNvSpPr/>
          <p:nvPr/>
        </p:nvSpPr>
        <p:spPr>
          <a:xfrm>
            <a:off x="3878500" y="6756750"/>
            <a:ext cx="15350" cy="9575"/>
          </a:xfrm>
          <a:custGeom>
            <a:avLst/>
            <a:gdLst/>
            <a:ahLst/>
            <a:cxnLst/>
            <a:rect l="l" t="t" r="r" b="b"/>
            <a:pathLst>
              <a:path w="614" h="383" extrusionOk="0">
                <a:moveTo>
                  <a:pt x="302" y="0"/>
                </a:moveTo>
                <a:cubicBezTo>
                  <a:pt x="200" y="0"/>
                  <a:pt x="92" y="73"/>
                  <a:pt x="1" y="173"/>
                </a:cubicBezTo>
                <a:cubicBezTo>
                  <a:pt x="75" y="248"/>
                  <a:pt x="165" y="323"/>
                  <a:pt x="240" y="383"/>
                </a:cubicBezTo>
                <a:cubicBezTo>
                  <a:pt x="389" y="368"/>
                  <a:pt x="613" y="293"/>
                  <a:pt x="479" y="99"/>
                </a:cubicBezTo>
                <a:cubicBezTo>
                  <a:pt x="427" y="29"/>
                  <a:pt x="365" y="0"/>
                  <a:pt x="302" y="0"/>
                </a:cubicBezTo>
                <a:close/>
              </a:path>
            </a:pathLst>
          </a:custGeom>
          <a:solidFill>
            <a:srgbClr val="3E3E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63"/>
          <p:cNvSpPr/>
          <p:nvPr/>
        </p:nvSpPr>
        <p:spPr>
          <a:xfrm>
            <a:off x="5003925" y="6791050"/>
            <a:ext cx="14650" cy="9825"/>
          </a:xfrm>
          <a:custGeom>
            <a:avLst/>
            <a:gdLst/>
            <a:ahLst/>
            <a:cxnLst/>
            <a:rect l="l" t="t" r="r" b="b"/>
            <a:pathLst>
              <a:path w="586" h="393" extrusionOk="0">
                <a:moveTo>
                  <a:pt x="457" y="1"/>
                </a:moveTo>
                <a:cubicBezTo>
                  <a:pt x="409" y="1"/>
                  <a:pt x="356" y="17"/>
                  <a:pt x="314" y="41"/>
                </a:cubicBezTo>
                <a:cubicBezTo>
                  <a:pt x="194" y="86"/>
                  <a:pt x="120" y="205"/>
                  <a:pt x="0" y="310"/>
                </a:cubicBezTo>
                <a:cubicBezTo>
                  <a:pt x="97" y="346"/>
                  <a:pt x="194" y="393"/>
                  <a:pt x="268" y="393"/>
                </a:cubicBezTo>
                <a:cubicBezTo>
                  <a:pt x="284" y="393"/>
                  <a:pt x="300" y="390"/>
                  <a:pt x="314" y="385"/>
                </a:cubicBezTo>
                <a:cubicBezTo>
                  <a:pt x="418" y="340"/>
                  <a:pt x="553" y="235"/>
                  <a:pt x="568" y="146"/>
                </a:cubicBezTo>
                <a:cubicBezTo>
                  <a:pt x="586" y="38"/>
                  <a:pt x="528" y="1"/>
                  <a:pt x="457" y="1"/>
                </a:cubicBezTo>
                <a:close/>
              </a:path>
            </a:pathLst>
          </a:custGeom>
          <a:solidFill>
            <a:srgbClr val="1616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63"/>
          <p:cNvSpPr/>
          <p:nvPr/>
        </p:nvSpPr>
        <p:spPr>
          <a:xfrm>
            <a:off x="5045725" y="6812950"/>
            <a:ext cx="13100" cy="11250"/>
          </a:xfrm>
          <a:custGeom>
            <a:avLst/>
            <a:gdLst/>
            <a:ahLst/>
            <a:cxnLst/>
            <a:rect l="l" t="t" r="r" b="b"/>
            <a:pathLst>
              <a:path w="524" h="450" extrusionOk="0">
                <a:moveTo>
                  <a:pt x="393" y="0"/>
                </a:moveTo>
                <a:cubicBezTo>
                  <a:pt x="367" y="0"/>
                  <a:pt x="336" y="5"/>
                  <a:pt x="300" y="16"/>
                </a:cubicBezTo>
                <a:cubicBezTo>
                  <a:pt x="240" y="91"/>
                  <a:pt x="1" y="31"/>
                  <a:pt x="46" y="255"/>
                </a:cubicBezTo>
                <a:cubicBezTo>
                  <a:pt x="61" y="330"/>
                  <a:pt x="165" y="450"/>
                  <a:pt x="225" y="450"/>
                </a:cubicBezTo>
                <a:cubicBezTo>
                  <a:pt x="389" y="435"/>
                  <a:pt x="524" y="330"/>
                  <a:pt x="524" y="151"/>
                </a:cubicBezTo>
                <a:cubicBezTo>
                  <a:pt x="524" y="90"/>
                  <a:pt x="504" y="0"/>
                  <a:pt x="393" y="0"/>
                </a:cubicBezTo>
                <a:close/>
              </a:path>
            </a:pathLst>
          </a:custGeom>
          <a:solidFill>
            <a:srgbClr val="4141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63"/>
          <p:cNvSpPr txBox="1">
            <a:spLocks noGrp="1"/>
          </p:cNvSpPr>
          <p:nvPr>
            <p:ph type="title"/>
          </p:nvPr>
        </p:nvSpPr>
        <p:spPr>
          <a:xfrm>
            <a:off x="701600" y="627400"/>
            <a:ext cx="77292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What I noticed…</a:t>
            </a:r>
            <a:endParaRPr b="0" dirty="0"/>
          </a:p>
        </p:txBody>
      </p:sp>
      <p:sp>
        <p:nvSpPr>
          <p:cNvPr id="663" name="Google Shape;663;p63"/>
          <p:cNvSpPr/>
          <p:nvPr/>
        </p:nvSpPr>
        <p:spPr>
          <a:xfrm rot="3576823">
            <a:off x="279842" y="3131462"/>
            <a:ext cx="1387160" cy="2401720"/>
          </a:xfrm>
          <a:custGeom>
            <a:avLst/>
            <a:gdLst/>
            <a:ahLst/>
            <a:cxnLst/>
            <a:rect l="l" t="t" r="r" b="b"/>
            <a:pathLst>
              <a:path w="30647" h="53061" extrusionOk="0">
                <a:moveTo>
                  <a:pt x="2811" y="18855"/>
                </a:moveTo>
                <a:cubicBezTo>
                  <a:pt x="3774" y="19256"/>
                  <a:pt x="4577" y="20086"/>
                  <a:pt x="5407" y="20809"/>
                </a:cubicBezTo>
                <a:cubicBezTo>
                  <a:pt x="6290" y="21558"/>
                  <a:pt x="7200" y="22334"/>
                  <a:pt x="8030" y="23137"/>
                </a:cubicBezTo>
                <a:cubicBezTo>
                  <a:pt x="9529" y="24556"/>
                  <a:pt x="10867" y="26215"/>
                  <a:pt x="11965" y="27982"/>
                </a:cubicBezTo>
                <a:cubicBezTo>
                  <a:pt x="13169" y="29909"/>
                  <a:pt x="14079" y="32024"/>
                  <a:pt x="15043" y="34111"/>
                </a:cubicBezTo>
                <a:cubicBezTo>
                  <a:pt x="15551" y="35128"/>
                  <a:pt x="16033" y="36199"/>
                  <a:pt x="16515" y="37243"/>
                </a:cubicBezTo>
                <a:cubicBezTo>
                  <a:pt x="16996" y="38260"/>
                  <a:pt x="17585" y="39250"/>
                  <a:pt x="17987" y="40294"/>
                </a:cubicBezTo>
                <a:cubicBezTo>
                  <a:pt x="15043" y="36975"/>
                  <a:pt x="12366" y="33576"/>
                  <a:pt x="9957" y="29856"/>
                </a:cubicBezTo>
                <a:cubicBezTo>
                  <a:pt x="8753" y="27982"/>
                  <a:pt x="7629" y="26108"/>
                  <a:pt x="6424" y="24235"/>
                </a:cubicBezTo>
                <a:cubicBezTo>
                  <a:pt x="5246" y="22415"/>
                  <a:pt x="3935" y="20621"/>
                  <a:pt x="2811" y="18855"/>
                </a:cubicBezTo>
                <a:close/>
                <a:moveTo>
                  <a:pt x="19432" y="1404"/>
                </a:moveTo>
                <a:cubicBezTo>
                  <a:pt x="21252" y="4054"/>
                  <a:pt x="22778" y="6757"/>
                  <a:pt x="23929" y="9781"/>
                </a:cubicBezTo>
                <a:cubicBezTo>
                  <a:pt x="25883" y="14974"/>
                  <a:pt x="26498" y="20621"/>
                  <a:pt x="26472" y="26135"/>
                </a:cubicBezTo>
                <a:cubicBezTo>
                  <a:pt x="26418" y="28946"/>
                  <a:pt x="26231" y="31729"/>
                  <a:pt x="25963" y="34540"/>
                </a:cubicBezTo>
                <a:cubicBezTo>
                  <a:pt x="25695" y="37323"/>
                  <a:pt x="25160" y="40053"/>
                  <a:pt x="25187" y="42837"/>
                </a:cubicBezTo>
                <a:cubicBezTo>
                  <a:pt x="24892" y="39705"/>
                  <a:pt x="24544" y="36654"/>
                  <a:pt x="24250" y="33522"/>
                </a:cubicBezTo>
                <a:cubicBezTo>
                  <a:pt x="23688" y="28062"/>
                  <a:pt x="23206" y="22656"/>
                  <a:pt x="22644" y="17195"/>
                </a:cubicBezTo>
                <a:cubicBezTo>
                  <a:pt x="22350" y="14492"/>
                  <a:pt x="22002" y="11735"/>
                  <a:pt x="21413" y="9059"/>
                </a:cubicBezTo>
                <a:cubicBezTo>
                  <a:pt x="21118" y="7720"/>
                  <a:pt x="20770" y="6382"/>
                  <a:pt x="20449" y="5044"/>
                </a:cubicBezTo>
                <a:cubicBezTo>
                  <a:pt x="20262" y="4348"/>
                  <a:pt x="20101" y="3679"/>
                  <a:pt x="19914" y="2983"/>
                </a:cubicBezTo>
                <a:cubicBezTo>
                  <a:pt x="19727" y="2608"/>
                  <a:pt x="19165" y="1645"/>
                  <a:pt x="19432" y="1404"/>
                </a:cubicBezTo>
                <a:close/>
                <a:moveTo>
                  <a:pt x="18254" y="547"/>
                </a:moveTo>
                <a:cubicBezTo>
                  <a:pt x="18897" y="949"/>
                  <a:pt x="19138" y="1752"/>
                  <a:pt x="19405" y="2421"/>
                </a:cubicBezTo>
                <a:cubicBezTo>
                  <a:pt x="19700" y="3143"/>
                  <a:pt x="19941" y="3920"/>
                  <a:pt x="20182" y="4696"/>
                </a:cubicBezTo>
                <a:cubicBezTo>
                  <a:pt x="20637" y="6329"/>
                  <a:pt x="20958" y="8042"/>
                  <a:pt x="21279" y="9701"/>
                </a:cubicBezTo>
                <a:cubicBezTo>
                  <a:pt x="22350" y="15670"/>
                  <a:pt x="22751" y="21692"/>
                  <a:pt x="23340" y="27688"/>
                </a:cubicBezTo>
                <a:cubicBezTo>
                  <a:pt x="23634" y="30632"/>
                  <a:pt x="24009" y="33603"/>
                  <a:pt x="24304" y="36547"/>
                </a:cubicBezTo>
                <a:cubicBezTo>
                  <a:pt x="24625" y="39491"/>
                  <a:pt x="24812" y="42409"/>
                  <a:pt x="25321" y="45273"/>
                </a:cubicBezTo>
                <a:cubicBezTo>
                  <a:pt x="24411" y="43934"/>
                  <a:pt x="23929" y="42221"/>
                  <a:pt x="23474" y="40696"/>
                </a:cubicBezTo>
                <a:cubicBezTo>
                  <a:pt x="23019" y="39090"/>
                  <a:pt x="22671" y="37457"/>
                  <a:pt x="22457" y="35771"/>
                </a:cubicBezTo>
                <a:cubicBezTo>
                  <a:pt x="21600" y="29775"/>
                  <a:pt x="21520" y="23753"/>
                  <a:pt x="20931" y="17731"/>
                </a:cubicBezTo>
                <a:cubicBezTo>
                  <a:pt x="20663" y="14787"/>
                  <a:pt x="20262" y="11842"/>
                  <a:pt x="19727" y="8952"/>
                </a:cubicBezTo>
                <a:cubicBezTo>
                  <a:pt x="19191" y="6168"/>
                  <a:pt x="18495" y="3384"/>
                  <a:pt x="18254" y="547"/>
                </a:cubicBezTo>
                <a:close/>
                <a:moveTo>
                  <a:pt x="24444" y="46945"/>
                </a:moveTo>
                <a:cubicBezTo>
                  <a:pt x="24540" y="46945"/>
                  <a:pt x="24654" y="47036"/>
                  <a:pt x="24785" y="47146"/>
                </a:cubicBezTo>
                <a:cubicBezTo>
                  <a:pt x="24651" y="47039"/>
                  <a:pt x="24518" y="46986"/>
                  <a:pt x="24384" y="46959"/>
                </a:cubicBezTo>
                <a:cubicBezTo>
                  <a:pt x="24403" y="46949"/>
                  <a:pt x="24423" y="46945"/>
                  <a:pt x="24444" y="46945"/>
                </a:cubicBezTo>
                <a:close/>
                <a:moveTo>
                  <a:pt x="1017" y="17410"/>
                </a:moveTo>
                <a:lnTo>
                  <a:pt x="1017" y="17410"/>
                </a:lnTo>
                <a:cubicBezTo>
                  <a:pt x="1553" y="17436"/>
                  <a:pt x="1874" y="18079"/>
                  <a:pt x="2115" y="18480"/>
                </a:cubicBezTo>
                <a:cubicBezTo>
                  <a:pt x="2516" y="19069"/>
                  <a:pt x="2891" y="19658"/>
                  <a:pt x="3319" y="20247"/>
                </a:cubicBezTo>
                <a:cubicBezTo>
                  <a:pt x="4149" y="21478"/>
                  <a:pt x="4979" y="22682"/>
                  <a:pt x="5782" y="23967"/>
                </a:cubicBezTo>
                <a:cubicBezTo>
                  <a:pt x="8619" y="28276"/>
                  <a:pt x="11135" y="32827"/>
                  <a:pt x="14454" y="36841"/>
                </a:cubicBezTo>
                <a:cubicBezTo>
                  <a:pt x="16060" y="38822"/>
                  <a:pt x="17799" y="40669"/>
                  <a:pt x="19512" y="42542"/>
                </a:cubicBezTo>
                <a:cubicBezTo>
                  <a:pt x="20396" y="43506"/>
                  <a:pt x="21306" y="44470"/>
                  <a:pt x="22243" y="45406"/>
                </a:cubicBezTo>
                <a:cubicBezTo>
                  <a:pt x="22751" y="45942"/>
                  <a:pt x="23340" y="46691"/>
                  <a:pt x="23875" y="47226"/>
                </a:cubicBezTo>
                <a:cubicBezTo>
                  <a:pt x="23822" y="47173"/>
                  <a:pt x="23795" y="47146"/>
                  <a:pt x="23715" y="47119"/>
                </a:cubicBezTo>
                <a:cubicBezTo>
                  <a:pt x="23447" y="46905"/>
                  <a:pt x="23153" y="46825"/>
                  <a:pt x="22885" y="46638"/>
                </a:cubicBezTo>
                <a:cubicBezTo>
                  <a:pt x="22269" y="46290"/>
                  <a:pt x="21707" y="45915"/>
                  <a:pt x="21145" y="45540"/>
                </a:cubicBezTo>
                <a:cubicBezTo>
                  <a:pt x="19994" y="44764"/>
                  <a:pt x="18870" y="44015"/>
                  <a:pt x="17799" y="43131"/>
                </a:cubicBezTo>
                <a:cubicBezTo>
                  <a:pt x="13811" y="39946"/>
                  <a:pt x="10519" y="35878"/>
                  <a:pt x="7923" y="31515"/>
                </a:cubicBezTo>
                <a:cubicBezTo>
                  <a:pt x="6558" y="29240"/>
                  <a:pt x="5353" y="26911"/>
                  <a:pt x="4203" y="24529"/>
                </a:cubicBezTo>
                <a:cubicBezTo>
                  <a:pt x="3105" y="22201"/>
                  <a:pt x="1874" y="19845"/>
                  <a:pt x="1017" y="17410"/>
                </a:cubicBezTo>
                <a:close/>
                <a:moveTo>
                  <a:pt x="25561" y="44577"/>
                </a:moveTo>
                <a:cubicBezTo>
                  <a:pt x="25883" y="45540"/>
                  <a:pt x="26204" y="46477"/>
                  <a:pt x="26525" y="47441"/>
                </a:cubicBezTo>
                <a:cubicBezTo>
                  <a:pt x="26231" y="47119"/>
                  <a:pt x="26097" y="46825"/>
                  <a:pt x="25990" y="46370"/>
                </a:cubicBezTo>
                <a:cubicBezTo>
                  <a:pt x="25883" y="46183"/>
                  <a:pt x="25722" y="45166"/>
                  <a:pt x="25561" y="44577"/>
                </a:cubicBezTo>
                <a:close/>
                <a:moveTo>
                  <a:pt x="18410" y="0"/>
                </a:moveTo>
                <a:cubicBezTo>
                  <a:pt x="17623" y="0"/>
                  <a:pt x="18022" y="2277"/>
                  <a:pt x="18174" y="2929"/>
                </a:cubicBezTo>
                <a:cubicBezTo>
                  <a:pt x="18469" y="4562"/>
                  <a:pt x="18790" y="6168"/>
                  <a:pt x="19138" y="7801"/>
                </a:cubicBezTo>
                <a:cubicBezTo>
                  <a:pt x="20476" y="14358"/>
                  <a:pt x="20904" y="21130"/>
                  <a:pt x="21386" y="27821"/>
                </a:cubicBezTo>
                <a:cubicBezTo>
                  <a:pt x="21600" y="31114"/>
                  <a:pt x="21868" y="34513"/>
                  <a:pt x="22483" y="37778"/>
                </a:cubicBezTo>
                <a:cubicBezTo>
                  <a:pt x="23099" y="41151"/>
                  <a:pt x="24411" y="44202"/>
                  <a:pt x="25909" y="47280"/>
                </a:cubicBezTo>
                <a:cubicBezTo>
                  <a:pt x="25294" y="47119"/>
                  <a:pt x="24651" y="46504"/>
                  <a:pt x="24116" y="46076"/>
                </a:cubicBezTo>
                <a:cubicBezTo>
                  <a:pt x="23581" y="45674"/>
                  <a:pt x="23046" y="45192"/>
                  <a:pt x="22537" y="44764"/>
                </a:cubicBezTo>
                <a:cubicBezTo>
                  <a:pt x="20422" y="42837"/>
                  <a:pt x="18736" y="40562"/>
                  <a:pt x="17425" y="38019"/>
                </a:cubicBezTo>
                <a:cubicBezTo>
                  <a:pt x="15953" y="35128"/>
                  <a:pt x="14855" y="32104"/>
                  <a:pt x="13276" y="29240"/>
                </a:cubicBezTo>
                <a:cubicBezTo>
                  <a:pt x="11831" y="26644"/>
                  <a:pt x="10011" y="24235"/>
                  <a:pt x="7789" y="22227"/>
                </a:cubicBezTo>
                <a:cubicBezTo>
                  <a:pt x="6558" y="21076"/>
                  <a:pt x="5246" y="20006"/>
                  <a:pt x="3988" y="18908"/>
                </a:cubicBezTo>
                <a:cubicBezTo>
                  <a:pt x="3556" y="18548"/>
                  <a:pt x="1378" y="16270"/>
                  <a:pt x="549" y="16270"/>
                </a:cubicBezTo>
                <a:cubicBezTo>
                  <a:pt x="454" y="16270"/>
                  <a:pt x="376" y="16300"/>
                  <a:pt x="321" y="16366"/>
                </a:cubicBezTo>
                <a:cubicBezTo>
                  <a:pt x="0" y="16767"/>
                  <a:pt x="562" y="17838"/>
                  <a:pt x="723" y="18213"/>
                </a:cubicBezTo>
                <a:cubicBezTo>
                  <a:pt x="1044" y="18935"/>
                  <a:pt x="1365" y="19685"/>
                  <a:pt x="1713" y="20407"/>
                </a:cubicBezTo>
                <a:cubicBezTo>
                  <a:pt x="2409" y="21960"/>
                  <a:pt x="3105" y="23539"/>
                  <a:pt x="3855" y="25038"/>
                </a:cubicBezTo>
                <a:cubicBezTo>
                  <a:pt x="5273" y="28036"/>
                  <a:pt x="6852" y="30980"/>
                  <a:pt x="8699" y="33763"/>
                </a:cubicBezTo>
                <a:cubicBezTo>
                  <a:pt x="12179" y="39063"/>
                  <a:pt x="16622" y="43345"/>
                  <a:pt x="22002" y="46691"/>
                </a:cubicBezTo>
                <a:cubicBezTo>
                  <a:pt x="24491" y="48217"/>
                  <a:pt x="27060" y="49662"/>
                  <a:pt x="29041" y="51857"/>
                </a:cubicBezTo>
                <a:cubicBezTo>
                  <a:pt x="29188" y="52053"/>
                  <a:pt x="29854" y="53061"/>
                  <a:pt x="30211" y="53061"/>
                </a:cubicBezTo>
                <a:cubicBezTo>
                  <a:pt x="30243" y="53061"/>
                  <a:pt x="30272" y="53052"/>
                  <a:pt x="30299" y="53035"/>
                </a:cubicBezTo>
                <a:cubicBezTo>
                  <a:pt x="30647" y="52794"/>
                  <a:pt x="29764" y="51857"/>
                  <a:pt x="29603" y="51643"/>
                </a:cubicBezTo>
                <a:cubicBezTo>
                  <a:pt x="28666" y="50331"/>
                  <a:pt x="27810" y="49020"/>
                  <a:pt x="27141" y="47548"/>
                </a:cubicBezTo>
                <a:cubicBezTo>
                  <a:pt x="26418" y="46049"/>
                  <a:pt x="25936" y="44470"/>
                  <a:pt x="25802" y="42837"/>
                </a:cubicBezTo>
                <a:cubicBezTo>
                  <a:pt x="25669" y="41231"/>
                  <a:pt x="25856" y="39598"/>
                  <a:pt x="26017" y="37992"/>
                </a:cubicBezTo>
                <a:cubicBezTo>
                  <a:pt x="26391" y="34700"/>
                  <a:pt x="26739" y="31435"/>
                  <a:pt x="26873" y="28116"/>
                </a:cubicBezTo>
                <a:cubicBezTo>
                  <a:pt x="27007" y="24877"/>
                  <a:pt x="26900" y="21585"/>
                  <a:pt x="26498" y="18373"/>
                </a:cubicBezTo>
                <a:cubicBezTo>
                  <a:pt x="26097" y="15027"/>
                  <a:pt x="25133" y="11708"/>
                  <a:pt x="23956" y="8604"/>
                </a:cubicBezTo>
                <a:cubicBezTo>
                  <a:pt x="23393" y="7132"/>
                  <a:pt x="22671" y="5686"/>
                  <a:pt x="21921" y="4321"/>
                </a:cubicBezTo>
                <a:cubicBezTo>
                  <a:pt x="21145" y="3010"/>
                  <a:pt x="20315" y="1404"/>
                  <a:pt x="19165" y="413"/>
                </a:cubicBezTo>
                <a:cubicBezTo>
                  <a:pt x="18838" y="122"/>
                  <a:pt x="18592" y="0"/>
                  <a:pt x="1841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63"/>
          <p:cNvSpPr/>
          <p:nvPr/>
        </p:nvSpPr>
        <p:spPr>
          <a:xfrm rot="9823029">
            <a:off x="6233403" y="-714791"/>
            <a:ext cx="2371197" cy="2037496"/>
          </a:xfrm>
          <a:custGeom>
            <a:avLst/>
            <a:gdLst/>
            <a:ahLst/>
            <a:cxnLst/>
            <a:rect l="l" t="t" r="r" b="b"/>
            <a:pathLst>
              <a:path w="41455" h="35618" extrusionOk="0">
                <a:moveTo>
                  <a:pt x="9475" y="543"/>
                </a:moveTo>
                <a:cubicBezTo>
                  <a:pt x="9931" y="837"/>
                  <a:pt x="10091" y="1399"/>
                  <a:pt x="9984" y="1935"/>
                </a:cubicBezTo>
                <a:cubicBezTo>
                  <a:pt x="9931" y="1854"/>
                  <a:pt x="9823" y="1721"/>
                  <a:pt x="9743" y="1613"/>
                </a:cubicBezTo>
                <a:cubicBezTo>
                  <a:pt x="9690" y="1506"/>
                  <a:pt x="9609" y="1399"/>
                  <a:pt x="9583" y="1319"/>
                </a:cubicBezTo>
                <a:cubicBezTo>
                  <a:pt x="9529" y="1078"/>
                  <a:pt x="9475" y="811"/>
                  <a:pt x="9475" y="543"/>
                </a:cubicBezTo>
                <a:close/>
                <a:moveTo>
                  <a:pt x="2918" y="1078"/>
                </a:moveTo>
                <a:lnTo>
                  <a:pt x="2918" y="1078"/>
                </a:lnTo>
                <a:cubicBezTo>
                  <a:pt x="3560" y="1266"/>
                  <a:pt x="3989" y="1774"/>
                  <a:pt x="4310" y="2336"/>
                </a:cubicBezTo>
                <a:cubicBezTo>
                  <a:pt x="4203" y="2309"/>
                  <a:pt x="4122" y="2283"/>
                  <a:pt x="4069" y="2202"/>
                </a:cubicBezTo>
                <a:cubicBezTo>
                  <a:pt x="4063" y="2185"/>
                  <a:pt x="4053" y="2177"/>
                  <a:pt x="4042" y="2177"/>
                </a:cubicBezTo>
                <a:cubicBezTo>
                  <a:pt x="4003" y="2177"/>
                  <a:pt x="3947" y="2268"/>
                  <a:pt x="3989" y="2309"/>
                </a:cubicBezTo>
                <a:cubicBezTo>
                  <a:pt x="4042" y="2336"/>
                  <a:pt x="4042" y="2336"/>
                  <a:pt x="4042" y="2390"/>
                </a:cubicBezTo>
                <a:cubicBezTo>
                  <a:pt x="3828" y="2283"/>
                  <a:pt x="3587" y="2149"/>
                  <a:pt x="3560" y="2122"/>
                </a:cubicBezTo>
                <a:cubicBezTo>
                  <a:pt x="3239" y="1854"/>
                  <a:pt x="2971" y="1506"/>
                  <a:pt x="2918" y="1078"/>
                </a:cubicBezTo>
                <a:close/>
                <a:moveTo>
                  <a:pt x="7120" y="1346"/>
                </a:moveTo>
                <a:cubicBezTo>
                  <a:pt x="7334" y="1506"/>
                  <a:pt x="7575" y="1721"/>
                  <a:pt x="7789" y="1908"/>
                </a:cubicBezTo>
                <a:cubicBezTo>
                  <a:pt x="7769" y="1900"/>
                  <a:pt x="7748" y="1896"/>
                  <a:pt x="7728" y="1896"/>
                </a:cubicBezTo>
                <a:cubicBezTo>
                  <a:pt x="7620" y="1896"/>
                  <a:pt x="7542" y="2009"/>
                  <a:pt x="7655" y="2122"/>
                </a:cubicBezTo>
                <a:cubicBezTo>
                  <a:pt x="7736" y="2256"/>
                  <a:pt x="7843" y="2336"/>
                  <a:pt x="7977" y="2470"/>
                </a:cubicBezTo>
                <a:cubicBezTo>
                  <a:pt x="7950" y="2524"/>
                  <a:pt x="7950" y="2550"/>
                  <a:pt x="7977" y="2550"/>
                </a:cubicBezTo>
                <a:cubicBezTo>
                  <a:pt x="8003" y="2577"/>
                  <a:pt x="8057" y="2657"/>
                  <a:pt x="8084" y="2684"/>
                </a:cubicBezTo>
                <a:cubicBezTo>
                  <a:pt x="7575" y="2336"/>
                  <a:pt x="7174" y="1908"/>
                  <a:pt x="7120" y="1346"/>
                </a:cubicBezTo>
                <a:close/>
                <a:moveTo>
                  <a:pt x="12821" y="2283"/>
                </a:moveTo>
                <a:cubicBezTo>
                  <a:pt x="12955" y="2684"/>
                  <a:pt x="12901" y="3086"/>
                  <a:pt x="12661" y="3407"/>
                </a:cubicBezTo>
                <a:cubicBezTo>
                  <a:pt x="12661" y="3005"/>
                  <a:pt x="12687" y="2657"/>
                  <a:pt x="12821" y="2283"/>
                </a:cubicBezTo>
                <a:close/>
                <a:moveTo>
                  <a:pt x="771" y="2743"/>
                </a:moveTo>
                <a:cubicBezTo>
                  <a:pt x="1172" y="2743"/>
                  <a:pt x="1814" y="2970"/>
                  <a:pt x="1901" y="3005"/>
                </a:cubicBezTo>
                <a:cubicBezTo>
                  <a:pt x="1928" y="3005"/>
                  <a:pt x="1954" y="3059"/>
                  <a:pt x="2035" y="3086"/>
                </a:cubicBezTo>
                <a:cubicBezTo>
                  <a:pt x="1941" y="3072"/>
                  <a:pt x="1854" y="3066"/>
                  <a:pt x="1774" y="3066"/>
                </a:cubicBezTo>
                <a:cubicBezTo>
                  <a:pt x="1693" y="3066"/>
                  <a:pt x="1620" y="3072"/>
                  <a:pt x="1553" y="3086"/>
                </a:cubicBezTo>
                <a:cubicBezTo>
                  <a:pt x="1446" y="3086"/>
                  <a:pt x="1392" y="3193"/>
                  <a:pt x="1446" y="3273"/>
                </a:cubicBezTo>
                <a:cubicBezTo>
                  <a:pt x="1580" y="3487"/>
                  <a:pt x="1767" y="3621"/>
                  <a:pt x="1981" y="3728"/>
                </a:cubicBezTo>
                <a:cubicBezTo>
                  <a:pt x="1992" y="3732"/>
                  <a:pt x="2003" y="3733"/>
                  <a:pt x="2012" y="3733"/>
                </a:cubicBezTo>
                <a:cubicBezTo>
                  <a:pt x="2075" y="3733"/>
                  <a:pt x="2111" y="3667"/>
                  <a:pt x="2088" y="3621"/>
                </a:cubicBezTo>
                <a:cubicBezTo>
                  <a:pt x="2035" y="3514"/>
                  <a:pt x="1954" y="3460"/>
                  <a:pt x="1847" y="3353"/>
                </a:cubicBezTo>
                <a:lnTo>
                  <a:pt x="1847" y="3353"/>
                </a:lnTo>
                <a:cubicBezTo>
                  <a:pt x="2222" y="3380"/>
                  <a:pt x="2704" y="3487"/>
                  <a:pt x="2757" y="3808"/>
                </a:cubicBezTo>
                <a:cubicBezTo>
                  <a:pt x="2650" y="3862"/>
                  <a:pt x="2597" y="3889"/>
                  <a:pt x="2516" y="3889"/>
                </a:cubicBezTo>
                <a:cubicBezTo>
                  <a:pt x="2249" y="3889"/>
                  <a:pt x="1981" y="3862"/>
                  <a:pt x="1713" y="3781"/>
                </a:cubicBezTo>
                <a:cubicBezTo>
                  <a:pt x="1392" y="3674"/>
                  <a:pt x="509" y="3460"/>
                  <a:pt x="455" y="3005"/>
                </a:cubicBezTo>
                <a:cubicBezTo>
                  <a:pt x="409" y="2809"/>
                  <a:pt x="555" y="2743"/>
                  <a:pt x="771" y="2743"/>
                </a:cubicBezTo>
                <a:close/>
                <a:moveTo>
                  <a:pt x="21922" y="3487"/>
                </a:moveTo>
                <a:cubicBezTo>
                  <a:pt x="22403" y="3808"/>
                  <a:pt x="22537" y="4424"/>
                  <a:pt x="22403" y="4986"/>
                </a:cubicBezTo>
                <a:cubicBezTo>
                  <a:pt x="22296" y="4558"/>
                  <a:pt x="22055" y="4076"/>
                  <a:pt x="21814" y="3755"/>
                </a:cubicBezTo>
                <a:lnTo>
                  <a:pt x="21788" y="3728"/>
                </a:lnTo>
                <a:cubicBezTo>
                  <a:pt x="21841" y="3648"/>
                  <a:pt x="21868" y="3541"/>
                  <a:pt x="21922" y="3487"/>
                </a:cubicBezTo>
                <a:close/>
                <a:moveTo>
                  <a:pt x="21654" y="4076"/>
                </a:moveTo>
                <a:cubicBezTo>
                  <a:pt x="21922" y="4477"/>
                  <a:pt x="22162" y="5066"/>
                  <a:pt x="22162" y="5521"/>
                </a:cubicBezTo>
                <a:cubicBezTo>
                  <a:pt x="22136" y="5655"/>
                  <a:pt x="22029" y="5789"/>
                  <a:pt x="21922" y="5896"/>
                </a:cubicBezTo>
                <a:cubicBezTo>
                  <a:pt x="21922" y="5762"/>
                  <a:pt x="21922" y="5655"/>
                  <a:pt x="21895" y="5521"/>
                </a:cubicBezTo>
                <a:cubicBezTo>
                  <a:pt x="21895" y="5459"/>
                  <a:pt x="21858" y="5433"/>
                  <a:pt x="21817" y="5433"/>
                </a:cubicBezTo>
                <a:cubicBezTo>
                  <a:pt x="21788" y="5433"/>
                  <a:pt x="21756" y="5446"/>
                  <a:pt x="21734" y="5468"/>
                </a:cubicBezTo>
                <a:cubicBezTo>
                  <a:pt x="21707" y="4986"/>
                  <a:pt x="21600" y="4531"/>
                  <a:pt x="21654" y="4076"/>
                </a:cubicBezTo>
                <a:close/>
                <a:moveTo>
                  <a:pt x="2302" y="5896"/>
                </a:moveTo>
                <a:cubicBezTo>
                  <a:pt x="2383" y="5896"/>
                  <a:pt x="2516" y="5923"/>
                  <a:pt x="2623" y="5923"/>
                </a:cubicBezTo>
                <a:cubicBezTo>
                  <a:pt x="2650" y="5923"/>
                  <a:pt x="2891" y="6003"/>
                  <a:pt x="3025" y="6030"/>
                </a:cubicBezTo>
                <a:cubicBezTo>
                  <a:pt x="3052" y="6057"/>
                  <a:pt x="3105" y="6057"/>
                  <a:pt x="3159" y="6083"/>
                </a:cubicBezTo>
                <a:cubicBezTo>
                  <a:pt x="3159" y="6137"/>
                  <a:pt x="3159" y="6164"/>
                  <a:pt x="3186" y="6164"/>
                </a:cubicBezTo>
                <a:cubicBezTo>
                  <a:pt x="3186" y="6190"/>
                  <a:pt x="3159" y="6190"/>
                  <a:pt x="3132" y="6190"/>
                </a:cubicBezTo>
                <a:lnTo>
                  <a:pt x="2731" y="6083"/>
                </a:lnTo>
                <a:cubicBezTo>
                  <a:pt x="2570" y="6030"/>
                  <a:pt x="2436" y="5950"/>
                  <a:pt x="2302" y="5896"/>
                </a:cubicBezTo>
                <a:close/>
                <a:moveTo>
                  <a:pt x="1795" y="5272"/>
                </a:moveTo>
                <a:cubicBezTo>
                  <a:pt x="2235" y="5272"/>
                  <a:pt x="2867" y="5615"/>
                  <a:pt x="3272" y="5890"/>
                </a:cubicBezTo>
                <a:lnTo>
                  <a:pt x="3272" y="5890"/>
                </a:lnTo>
                <a:cubicBezTo>
                  <a:pt x="3270" y="5892"/>
                  <a:pt x="3268" y="5894"/>
                  <a:pt x="3266" y="5896"/>
                </a:cubicBezTo>
                <a:cubicBezTo>
                  <a:pt x="3239" y="5896"/>
                  <a:pt x="3239" y="5923"/>
                  <a:pt x="3239" y="5950"/>
                </a:cubicBezTo>
                <a:cubicBezTo>
                  <a:pt x="3159" y="5896"/>
                  <a:pt x="3025" y="5869"/>
                  <a:pt x="2891" y="5816"/>
                </a:cubicBezTo>
                <a:cubicBezTo>
                  <a:pt x="2811" y="5762"/>
                  <a:pt x="2731" y="5682"/>
                  <a:pt x="2650" y="5602"/>
                </a:cubicBezTo>
                <a:cubicBezTo>
                  <a:pt x="2642" y="5586"/>
                  <a:pt x="2632" y="5579"/>
                  <a:pt x="2623" y="5579"/>
                </a:cubicBezTo>
                <a:cubicBezTo>
                  <a:pt x="2599" y="5579"/>
                  <a:pt x="2578" y="5617"/>
                  <a:pt x="2597" y="5655"/>
                </a:cubicBezTo>
                <a:cubicBezTo>
                  <a:pt x="2623" y="5682"/>
                  <a:pt x="2650" y="5735"/>
                  <a:pt x="2677" y="5789"/>
                </a:cubicBezTo>
                <a:cubicBezTo>
                  <a:pt x="2356" y="5735"/>
                  <a:pt x="1954" y="5655"/>
                  <a:pt x="1847" y="5655"/>
                </a:cubicBezTo>
                <a:cubicBezTo>
                  <a:pt x="1740" y="5655"/>
                  <a:pt x="1687" y="5789"/>
                  <a:pt x="1740" y="5896"/>
                </a:cubicBezTo>
                <a:cubicBezTo>
                  <a:pt x="1928" y="6030"/>
                  <a:pt x="2088" y="6164"/>
                  <a:pt x="2329" y="6297"/>
                </a:cubicBezTo>
                <a:cubicBezTo>
                  <a:pt x="1740" y="6271"/>
                  <a:pt x="1232" y="6083"/>
                  <a:pt x="1312" y="5655"/>
                </a:cubicBezTo>
                <a:cubicBezTo>
                  <a:pt x="1368" y="5377"/>
                  <a:pt x="1552" y="5272"/>
                  <a:pt x="1795" y="5272"/>
                </a:cubicBezTo>
                <a:close/>
                <a:moveTo>
                  <a:pt x="26296" y="7088"/>
                </a:moveTo>
                <a:cubicBezTo>
                  <a:pt x="26448" y="7088"/>
                  <a:pt x="26527" y="7147"/>
                  <a:pt x="26391" y="7368"/>
                </a:cubicBezTo>
                <a:cubicBezTo>
                  <a:pt x="26150" y="7770"/>
                  <a:pt x="25588" y="8225"/>
                  <a:pt x="25080" y="8225"/>
                </a:cubicBezTo>
                <a:cubicBezTo>
                  <a:pt x="25000" y="8144"/>
                  <a:pt x="25000" y="7957"/>
                  <a:pt x="25107" y="7770"/>
                </a:cubicBezTo>
                <a:cubicBezTo>
                  <a:pt x="25187" y="7663"/>
                  <a:pt x="25267" y="7555"/>
                  <a:pt x="25348" y="7475"/>
                </a:cubicBezTo>
                <a:cubicBezTo>
                  <a:pt x="25374" y="7475"/>
                  <a:pt x="25374" y="7502"/>
                  <a:pt x="25401" y="7502"/>
                </a:cubicBezTo>
                <a:lnTo>
                  <a:pt x="25615" y="7502"/>
                </a:lnTo>
                <a:cubicBezTo>
                  <a:pt x="25615" y="7529"/>
                  <a:pt x="25642" y="7529"/>
                  <a:pt x="25642" y="7555"/>
                </a:cubicBezTo>
                <a:cubicBezTo>
                  <a:pt x="25659" y="7606"/>
                  <a:pt x="25697" y="7625"/>
                  <a:pt x="25730" y="7625"/>
                </a:cubicBezTo>
                <a:cubicBezTo>
                  <a:pt x="25749" y="7625"/>
                  <a:pt x="25766" y="7619"/>
                  <a:pt x="25776" y="7609"/>
                </a:cubicBezTo>
                <a:cubicBezTo>
                  <a:pt x="25803" y="7636"/>
                  <a:pt x="25856" y="7663"/>
                  <a:pt x="25910" y="7663"/>
                </a:cubicBezTo>
                <a:cubicBezTo>
                  <a:pt x="25990" y="7663"/>
                  <a:pt x="26017" y="7636"/>
                  <a:pt x="26017" y="7555"/>
                </a:cubicBezTo>
                <a:cubicBezTo>
                  <a:pt x="26017" y="7475"/>
                  <a:pt x="25990" y="7395"/>
                  <a:pt x="25936" y="7341"/>
                </a:cubicBezTo>
                <a:cubicBezTo>
                  <a:pt x="25910" y="7261"/>
                  <a:pt x="25883" y="7234"/>
                  <a:pt x="25803" y="7207"/>
                </a:cubicBezTo>
                <a:cubicBezTo>
                  <a:pt x="25883" y="7154"/>
                  <a:pt x="25910" y="7154"/>
                  <a:pt x="25990" y="7127"/>
                </a:cubicBezTo>
                <a:cubicBezTo>
                  <a:pt x="26097" y="7108"/>
                  <a:pt x="26208" y="7088"/>
                  <a:pt x="26296" y="7088"/>
                </a:cubicBezTo>
                <a:close/>
                <a:moveTo>
                  <a:pt x="7659" y="8633"/>
                </a:moveTo>
                <a:cubicBezTo>
                  <a:pt x="8236" y="8633"/>
                  <a:pt x="8849" y="8981"/>
                  <a:pt x="9315" y="9402"/>
                </a:cubicBezTo>
                <a:cubicBezTo>
                  <a:pt x="9208" y="9402"/>
                  <a:pt x="9154" y="9376"/>
                  <a:pt x="9047" y="9349"/>
                </a:cubicBezTo>
                <a:cubicBezTo>
                  <a:pt x="9038" y="9340"/>
                  <a:pt x="9029" y="9336"/>
                  <a:pt x="9021" y="9336"/>
                </a:cubicBezTo>
                <a:cubicBezTo>
                  <a:pt x="8980" y="9336"/>
                  <a:pt x="8954" y="9429"/>
                  <a:pt x="9020" y="9429"/>
                </a:cubicBezTo>
                <a:cubicBezTo>
                  <a:pt x="9047" y="9456"/>
                  <a:pt x="9128" y="9456"/>
                  <a:pt x="9154" y="9509"/>
                </a:cubicBezTo>
                <a:lnTo>
                  <a:pt x="9074" y="9509"/>
                </a:lnTo>
                <a:cubicBezTo>
                  <a:pt x="8806" y="9376"/>
                  <a:pt x="8539" y="9242"/>
                  <a:pt x="8244" y="9135"/>
                </a:cubicBezTo>
                <a:cubicBezTo>
                  <a:pt x="8239" y="9132"/>
                  <a:pt x="8235" y="9131"/>
                  <a:pt x="8230" y="9131"/>
                </a:cubicBezTo>
                <a:cubicBezTo>
                  <a:pt x="8182" y="9131"/>
                  <a:pt x="8144" y="9244"/>
                  <a:pt x="8218" y="9268"/>
                </a:cubicBezTo>
                <a:cubicBezTo>
                  <a:pt x="8244" y="9268"/>
                  <a:pt x="8244" y="9295"/>
                  <a:pt x="8271" y="9295"/>
                </a:cubicBezTo>
                <a:lnTo>
                  <a:pt x="8244" y="9295"/>
                </a:lnTo>
                <a:cubicBezTo>
                  <a:pt x="7950" y="9161"/>
                  <a:pt x="7495" y="8974"/>
                  <a:pt x="7307" y="8680"/>
                </a:cubicBezTo>
                <a:cubicBezTo>
                  <a:pt x="7422" y="8648"/>
                  <a:pt x="7540" y="8633"/>
                  <a:pt x="7659" y="8633"/>
                </a:cubicBezTo>
                <a:close/>
                <a:moveTo>
                  <a:pt x="18080" y="7948"/>
                </a:moveTo>
                <a:cubicBezTo>
                  <a:pt x="18309" y="7948"/>
                  <a:pt x="18676" y="8234"/>
                  <a:pt x="18977" y="8573"/>
                </a:cubicBezTo>
                <a:cubicBezTo>
                  <a:pt x="18790" y="8385"/>
                  <a:pt x="18549" y="8198"/>
                  <a:pt x="18308" y="8064"/>
                </a:cubicBezTo>
                <a:cubicBezTo>
                  <a:pt x="18280" y="8047"/>
                  <a:pt x="18251" y="8040"/>
                  <a:pt x="18223" y="8040"/>
                </a:cubicBezTo>
                <a:cubicBezTo>
                  <a:pt x="18116" y="8040"/>
                  <a:pt x="18025" y="8146"/>
                  <a:pt x="18067" y="8251"/>
                </a:cubicBezTo>
                <a:cubicBezTo>
                  <a:pt x="18281" y="8867"/>
                  <a:pt x="18710" y="9242"/>
                  <a:pt x="19084" y="9670"/>
                </a:cubicBezTo>
                <a:cubicBezTo>
                  <a:pt x="18843" y="9563"/>
                  <a:pt x="18629" y="9402"/>
                  <a:pt x="18442" y="9188"/>
                </a:cubicBezTo>
                <a:cubicBezTo>
                  <a:pt x="18255" y="8974"/>
                  <a:pt x="17826" y="8492"/>
                  <a:pt x="17880" y="8118"/>
                </a:cubicBezTo>
                <a:cubicBezTo>
                  <a:pt x="17912" y="7998"/>
                  <a:pt x="17983" y="7948"/>
                  <a:pt x="18080" y="7948"/>
                </a:cubicBezTo>
                <a:close/>
                <a:moveTo>
                  <a:pt x="3648" y="10109"/>
                </a:moveTo>
                <a:cubicBezTo>
                  <a:pt x="4079" y="10109"/>
                  <a:pt x="4736" y="10358"/>
                  <a:pt x="5300" y="10607"/>
                </a:cubicBezTo>
                <a:cubicBezTo>
                  <a:pt x="5193" y="10607"/>
                  <a:pt x="5086" y="10607"/>
                  <a:pt x="5006" y="10580"/>
                </a:cubicBezTo>
                <a:cubicBezTo>
                  <a:pt x="4899" y="10580"/>
                  <a:pt x="4899" y="10741"/>
                  <a:pt x="5006" y="10741"/>
                </a:cubicBezTo>
                <a:cubicBezTo>
                  <a:pt x="5059" y="10741"/>
                  <a:pt x="5166" y="10767"/>
                  <a:pt x="5247" y="10767"/>
                </a:cubicBezTo>
                <a:lnTo>
                  <a:pt x="4738" y="10874"/>
                </a:lnTo>
                <a:cubicBezTo>
                  <a:pt x="4642" y="10883"/>
                  <a:pt x="4446" y="10900"/>
                  <a:pt x="4223" y="10900"/>
                </a:cubicBezTo>
                <a:cubicBezTo>
                  <a:pt x="3760" y="10900"/>
                  <a:pt x="3186" y="10826"/>
                  <a:pt x="3186" y="10446"/>
                </a:cubicBezTo>
                <a:cubicBezTo>
                  <a:pt x="3206" y="10202"/>
                  <a:pt x="3385" y="10109"/>
                  <a:pt x="3648" y="10109"/>
                </a:cubicBezTo>
                <a:close/>
                <a:moveTo>
                  <a:pt x="26505" y="10897"/>
                </a:moveTo>
                <a:cubicBezTo>
                  <a:pt x="26810" y="10897"/>
                  <a:pt x="26735" y="11290"/>
                  <a:pt x="26659" y="11517"/>
                </a:cubicBezTo>
                <a:cubicBezTo>
                  <a:pt x="26579" y="11544"/>
                  <a:pt x="26552" y="11570"/>
                  <a:pt x="26472" y="11624"/>
                </a:cubicBezTo>
                <a:cubicBezTo>
                  <a:pt x="26525" y="11517"/>
                  <a:pt x="26552" y="11383"/>
                  <a:pt x="26472" y="11276"/>
                </a:cubicBezTo>
                <a:cubicBezTo>
                  <a:pt x="26446" y="11224"/>
                  <a:pt x="26391" y="11205"/>
                  <a:pt x="26325" y="11205"/>
                </a:cubicBezTo>
                <a:cubicBezTo>
                  <a:pt x="26188" y="11205"/>
                  <a:pt x="26000" y="11285"/>
                  <a:pt x="25910" y="11303"/>
                </a:cubicBezTo>
                <a:cubicBezTo>
                  <a:pt x="25908" y="11303"/>
                  <a:pt x="25907" y="11303"/>
                  <a:pt x="25906" y="11303"/>
                </a:cubicBezTo>
                <a:lnTo>
                  <a:pt x="25906" y="11303"/>
                </a:lnTo>
                <a:cubicBezTo>
                  <a:pt x="26059" y="11125"/>
                  <a:pt x="26215" y="10952"/>
                  <a:pt x="26445" y="10901"/>
                </a:cubicBezTo>
                <a:cubicBezTo>
                  <a:pt x="26467" y="10898"/>
                  <a:pt x="26487" y="10897"/>
                  <a:pt x="26505" y="10897"/>
                </a:cubicBezTo>
                <a:close/>
                <a:moveTo>
                  <a:pt x="25856" y="10874"/>
                </a:moveTo>
                <a:lnTo>
                  <a:pt x="25856" y="10874"/>
                </a:lnTo>
                <a:cubicBezTo>
                  <a:pt x="25669" y="11035"/>
                  <a:pt x="25535" y="11249"/>
                  <a:pt x="25481" y="11463"/>
                </a:cubicBezTo>
                <a:cubicBezTo>
                  <a:pt x="25468" y="11450"/>
                  <a:pt x="25448" y="11443"/>
                  <a:pt x="25428" y="11443"/>
                </a:cubicBezTo>
                <a:cubicBezTo>
                  <a:pt x="25408" y="11443"/>
                  <a:pt x="25388" y="11450"/>
                  <a:pt x="25374" y="11463"/>
                </a:cubicBezTo>
                <a:cubicBezTo>
                  <a:pt x="25187" y="11570"/>
                  <a:pt x="25000" y="11677"/>
                  <a:pt x="24812" y="11784"/>
                </a:cubicBezTo>
                <a:cubicBezTo>
                  <a:pt x="24866" y="11490"/>
                  <a:pt x="25187" y="11169"/>
                  <a:pt x="25481" y="11035"/>
                </a:cubicBezTo>
                <a:cubicBezTo>
                  <a:pt x="25588" y="10981"/>
                  <a:pt x="25722" y="10955"/>
                  <a:pt x="25856" y="10874"/>
                </a:cubicBezTo>
                <a:close/>
                <a:moveTo>
                  <a:pt x="25873" y="11501"/>
                </a:moveTo>
                <a:cubicBezTo>
                  <a:pt x="25877" y="11511"/>
                  <a:pt x="25893" y="11527"/>
                  <a:pt x="25910" y="11544"/>
                </a:cubicBezTo>
                <a:cubicBezTo>
                  <a:pt x="25936" y="11570"/>
                  <a:pt x="25990" y="11651"/>
                  <a:pt x="26043" y="11677"/>
                </a:cubicBezTo>
                <a:cubicBezTo>
                  <a:pt x="26070" y="11704"/>
                  <a:pt x="26150" y="11704"/>
                  <a:pt x="26177" y="11704"/>
                </a:cubicBezTo>
                <a:lnTo>
                  <a:pt x="26204" y="11704"/>
                </a:lnTo>
                <a:cubicBezTo>
                  <a:pt x="26150" y="11704"/>
                  <a:pt x="26177" y="11811"/>
                  <a:pt x="26204" y="11811"/>
                </a:cubicBezTo>
                <a:cubicBezTo>
                  <a:pt x="26284" y="11811"/>
                  <a:pt x="26338" y="11784"/>
                  <a:pt x="26418" y="11784"/>
                </a:cubicBezTo>
                <a:cubicBezTo>
                  <a:pt x="26418" y="11798"/>
                  <a:pt x="26432" y="11804"/>
                  <a:pt x="26445" y="11804"/>
                </a:cubicBezTo>
                <a:cubicBezTo>
                  <a:pt x="26458" y="11804"/>
                  <a:pt x="26472" y="11798"/>
                  <a:pt x="26472" y="11784"/>
                </a:cubicBezTo>
                <a:lnTo>
                  <a:pt x="26552" y="11784"/>
                </a:lnTo>
                <a:cubicBezTo>
                  <a:pt x="26336" y="12157"/>
                  <a:pt x="25949" y="12500"/>
                  <a:pt x="25536" y="12500"/>
                </a:cubicBezTo>
                <a:cubicBezTo>
                  <a:pt x="25385" y="12500"/>
                  <a:pt x="25231" y="12454"/>
                  <a:pt x="25080" y="12346"/>
                </a:cubicBezTo>
                <a:cubicBezTo>
                  <a:pt x="24973" y="12293"/>
                  <a:pt x="24919" y="12213"/>
                  <a:pt x="24866" y="12159"/>
                </a:cubicBezTo>
                <a:cubicBezTo>
                  <a:pt x="25080" y="12025"/>
                  <a:pt x="25267" y="11838"/>
                  <a:pt x="25455" y="11677"/>
                </a:cubicBezTo>
                <a:lnTo>
                  <a:pt x="25455" y="11677"/>
                </a:lnTo>
                <a:cubicBezTo>
                  <a:pt x="25455" y="11704"/>
                  <a:pt x="25401" y="11758"/>
                  <a:pt x="25401" y="11784"/>
                </a:cubicBezTo>
                <a:cubicBezTo>
                  <a:pt x="25386" y="11893"/>
                  <a:pt x="25469" y="11966"/>
                  <a:pt x="25558" y="11966"/>
                </a:cubicBezTo>
                <a:cubicBezTo>
                  <a:pt x="25622" y="11966"/>
                  <a:pt x="25689" y="11928"/>
                  <a:pt x="25722" y="11838"/>
                </a:cubicBezTo>
                <a:cubicBezTo>
                  <a:pt x="25748" y="11710"/>
                  <a:pt x="25798" y="11582"/>
                  <a:pt x="25873" y="11501"/>
                </a:cubicBezTo>
                <a:close/>
                <a:moveTo>
                  <a:pt x="34153" y="12587"/>
                </a:moveTo>
                <a:cubicBezTo>
                  <a:pt x="34207" y="12694"/>
                  <a:pt x="34234" y="12828"/>
                  <a:pt x="34234" y="12962"/>
                </a:cubicBezTo>
                <a:cubicBezTo>
                  <a:pt x="34220" y="12922"/>
                  <a:pt x="34200" y="12902"/>
                  <a:pt x="34173" y="12902"/>
                </a:cubicBezTo>
                <a:cubicBezTo>
                  <a:pt x="34147" y="12902"/>
                  <a:pt x="34113" y="12922"/>
                  <a:pt x="34073" y="12962"/>
                </a:cubicBezTo>
                <a:cubicBezTo>
                  <a:pt x="34020" y="13096"/>
                  <a:pt x="33939" y="13176"/>
                  <a:pt x="33886" y="13310"/>
                </a:cubicBezTo>
                <a:cubicBezTo>
                  <a:pt x="33939" y="13042"/>
                  <a:pt x="34020" y="12828"/>
                  <a:pt x="34153" y="12587"/>
                </a:cubicBezTo>
                <a:close/>
                <a:moveTo>
                  <a:pt x="34501" y="12079"/>
                </a:moveTo>
                <a:cubicBezTo>
                  <a:pt x="34635" y="12213"/>
                  <a:pt x="34715" y="12454"/>
                  <a:pt x="34715" y="12721"/>
                </a:cubicBezTo>
                <a:cubicBezTo>
                  <a:pt x="34715" y="12882"/>
                  <a:pt x="34715" y="13016"/>
                  <a:pt x="34689" y="13176"/>
                </a:cubicBezTo>
                <a:cubicBezTo>
                  <a:pt x="34643" y="13268"/>
                  <a:pt x="34597" y="13359"/>
                  <a:pt x="34568" y="13450"/>
                </a:cubicBezTo>
                <a:lnTo>
                  <a:pt x="34568" y="13450"/>
                </a:lnTo>
                <a:cubicBezTo>
                  <a:pt x="34688" y="13015"/>
                  <a:pt x="34673" y="12635"/>
                  <a:pt x="34234" y="12480"/>
                </a:cubicBezTo>
                <a:lnTo>
                  <a:pt x="34207" y="12480"/>
                </a:lnTo>
                <a:cubicBezTo>
                  <a:pt x="34314" y="12320"/>
                  <a:pt x="34421" y="12213"/>
                  <a:pt x="34501" y="12079"/>
                </a:cubicBezTo>
                <a:close/>
                <a:moveTo>
                  <a:pt x="8880" y="12505"/>
                </a:moveTo>
                <a:cubicBezTo>
                  <a:pt x="8891" y="12505"/>
                  <a:pt x="8902" y="12506"/>
                  <a:pt x="8913" y="12507"/>
                </a:cubicBezTo>
                <a:cubicBezTo>
                  <a:pt x="8940" y="12507"/>
                  <a:pt x="9020" y="12561"/>
                  <a:pt x="9047" y="12587"/>
                </a:cubicBezTo>
                <a:cubicBezTo>
                  <a:pt x="8913" y="12641"/>
                  <a:pt x="8780" y="12748"/>
                  <a:pt x="8646" y="12828"/>
                </a:cubicBezTo>
                <a:cubicBezTo>
                  <a:pt x="8597" y="12877"/>
                  <a:pt x="8615" y="12992"/>
                  <a:pt x="8699" y="12992"/>
                </a:cubicBezTo>
                <a:cubicBezTo>
                  <a:pt x="8708" y="12992"/>
                  <a:pt x="8716" y="12991"/>
                  <a:pt x="8726" y="12989"/>
                </a:cubicBezTo>
                <a:cubicBezTo>
                  <a:pt x="8753" y="12989"/>
                  <a:pt x="8780" y="12962"/>
                  <a:pt x="8806" y="12962"/>
                </a:cubicBezTo>
                <a:cubicBezTo>
                  <a:pt x="8806" y="12989"/>
                  <a:pt x="8806" y="13016"/>
                  <a:pt x="8860" y="13016"/>
                </a:cubicBezTo>
                <a:cubicBezTo>
                  <a:pt x="8592" y="13310"/>
                  <a:pt x="8244" y="13524"/>
                  <a:pt x="7870" y="13658"/>
                </a:cubicBezTo>
                <a:cubicBezTo>
                  <a:pt x="7977" y="13364"/>
                  <a:pt x="8191" y="13096"/>
                  <a:pt x="8351" y="12882"/>
                </a:cubicBezTo>
                <a:cubicBezTo>
                  <a:pt x="8479" y="12754"/>
                  <a:pt x="8655" y="12505"/>
                  <a:pt x="8880" y="12505"/>
                </a:cubicBezTo>
                <a:close/>
                <a:moveTo>
                  <a:pt x="34234" y="11918"/>
                </a:moveTo>
                <a:cubicBezTo>
                  <a:pt x="33698" y="12454"/>
                  <a:pt x="33404" y="13257"/>
                  <a:pt x="33484" y="14033"/>
                </a:cubicBezTo>
                <a:cubicBezTo>
                  <a:pt x="33484" y="14059"/>
                  <a:pt x="33431" y="14086"/>
                  <a:pt x="33431" y="14113"/>
                </a:cubicBezTo>
                <a:cubicBezTo>
                  <a:pt x="33243" y="13497"/>
                  <a:pt x="33297" y="12587"/>
                  <a:pt x="33752" y="12159"/>
                </a:cubicBezTo>
                <a:cubicBezTo>
                  <a:pt x="33939" y="11972"/>
                  <a:pt x="34100" y="11918"/>
                  <a:pt x="34234" y="11918"/>
                </a:cubicBezTo>
                <a:close/>
                <a:moveTo>
                  <a:pt x="34234" y="12989"/>
                </a:moveTo>
                <a:cubicBezTo>
                  <a:pt x="34287" y="13390"/>
                  <a:pt x="34073" y="13845"/>
                  <a:pt x="33805" y="14193"/>
                </a:cubicBezTo>
                <a:lnTo>
                  <a:pt x="33805" y="14086"/>
                </a:lnTo>
                <a:cubicBezTo>
                  <a:pt x="33939" y="13765"/>
                  <a:pt x="34073" y="13390"/>
                  <a:pt x="34234" y="13042"/>
                </a:cubicBezTo>
                <a:lnTo>
                  <a:pt x="34234" y="12989"/>
                </a:lnTo>
                <a:close/>
                <a:moveTo>
                  <a:pt x="14417" y="14221"/>
                </a:moveTo>
                <a:cubicBezTo>
                  <a:pt x="14391" y="14235"/>
                  <a:pt x="14367" y="14260"/>
                  <a:pt x="14347" y="14300"/>
                </a:cubicBezTo>
                <a:cubicBezTo>
                  <a:pt x="14290" y="14399"/>
                  <a:pt x="14271" y="14528"/>
                  <a:pt x="14277" y="14659"/>
                </a:cubicBezTo>
                <a:lnTo>
                  <a:pt x="14277" y="14659"/>
                </a:lnTo>
                <a:cubicBezTo>
                  <a:pt x="14294" y="14503"/>
                  <a:pt x="14335" y="14341"/>
                  <a:pt x="14417" y="14221"/>
                </a:cubicBezTo>
                <a:close/>
                <a:moveTo>
                  <a:pt x="31370" y="14220"/>
                </a:moveTo>
                <a:cubicBezTo>
                  <a:pt x="31631" y="14553"/>
                  <a:pt x="31787" y="14927"/>
                  <a:pt x="31837" y="15344"/>
                </a:cubicBezTo>
                <a:lnTo>
                  <a:pt x="31837" y="15344"/>
                </a:lnTo>
                <a:cubicBezTo>
                  <a:pt x="31825" y="15313"/>
                  <a:pt x="31809" y="15286"/>
                  <a:pt x="31798" y="15264"/>
                </a:cubicBezTo>
                <a:cubicBezTo>
                  <a:pt x="31798" y="15251"/>
                  <a:pt x="31791" y="15244"/>
                  <a:pt x="31781" y="15244"/>
                </a:cubicBezTo>
                <a:cubicBezTo>
                  <a:pt x="31771" y="15244"/>
                  <a:pt x="31758" y="15251"/>
                  <a:pt x="31745" y="15264"/>
                </a:cubicBezTo>
                <a:cubicBezTo>
                  <a:pt x="31530" y="14916"/>
                  <a:pt x="31370" y="14595"/>
                  <a:pt x="31370" y="14220"/>
                </a:cubicBezTo>
                <a:close/>
                <a:moveTo>
                  <a:pt x="37044" y="16174"/>
                </a:moveTo>
                <a:cubicBezTo>
                  <a:pt x="36964" y="16575"/>
                  <a:pt x="36830" y="16897"/>
                  <a:pt x="36616" y="17245"/>
                </a:cubicBezTo>
                <a:cubicBezTo>
                  <a:pt x="36241" y="17459"/>
                  <a:pt x="35920" y="17726"/>
                  <a:pt x="35518" y="17860"/>
                </a:cubicBezTo>
                <a:cubicBezTo>
                  <a:pt x="35492" y="17780"/>
                  <a:pt x="35518" y="17646"/>
                  <a:pt x="35545" y="17512"/>
                </a:cubicBezTo>
                <a:lnTo>
                  <a:pt x="35679" y="17378"/>
                </a:lnTo>
                <a:cubicBezTo>
                  <a:pt x="35706" y="17325"/>
                  <a:pt x="35679" y="17271"/>
                  <a:pt x="35652" y="17271"/>
                </a:cubicBezTo>
                <a:cubicBezTo>
                  <a:pt x="35920" y="16736"/>
                  <a:pt x="36509" y="16254"/>
                  <a:pt x="37044" y="16174"/>
                </a:cubicBezTo>
                <a:close/>
                <a:moveTo>
                  <a:pt x="11456" y="17539"/>
                </a:moveTo>
                <a:cubicBezTo>
                  <a:pt x="11456" y="17566"/>
                  <a:pt x="11483" y="17593"/>
                  <a:pt x="11536" y="17593"/>
                </a:cubicBezTo>
                <a:cubicBezTo>
                  <a:pt x="11831" y="17700"/>
                  <a:pt x="12125" y="17726"/>
                  <a:pt x="12393" y="17833"/>
                </a:cubicBezTo>
                <a:cubicBezTo>
                  <a:pt x="12232" y="17914"/>
                  <a:pt x="12099" y="17994"/>
                  <a:pt x="12206" y="18235"/>
                </a:cubicBezTo>
                <a:cubicBezTo>
                  <a:pt x="12220" y="18279"/>
                  <a:pt x="12243" y="18299"/>
                  <a:pt x="12270" y="18299"/>
                </a:cubicBezTo>
                <a:cubicBezTo>
                  <a:pt x="12291" y="18299"/>
                  <a:pt x="12315" y="18286"/>
                  <a:pt x="12339" y="18262"/>
                </a:cubicBezTo>
                <a:cubicBezTo>
                  <a:pt x="12393" y="18235"/>
                  <a:pt x="12420" y="18181"/>
                  <a:pt x="12500" y="18128"/>
                </a:cubicBezTo>
                <a:cubicBezTo>
                  <a:pt x="12741" y="18155"/>
                  <a:pt x="12928" y="18155"/>
                  <a:pt x="13169" y="18155"/>
                </a:cubicBezTo>
                <a:cubicBezTo>
                  <a:pt x="13089" y="18208"/>
                  <a:pt x="12928" y="18342"/>
                  <a:pt x="12687" y="18369"/>
                </a:cubicBezTo>
                <a:cubicBezTo>
                  <a:pt x="12538" y="18397"/>
                  <a:pt x="12389" y="18408"/>
                  <a:pt x="12239" y="18408"/>
                </a:cubicBezTo>
                <a:cubicBezTo>
                  <a:pt x="11961" y="18408"/>
                  <a:pt x="11682" y="18368"/>
                  <a:pt x="11403" y="18315"/>
                </a:cubicBezTo>
                <a:cubicBezTo>
                  <a:pt x="11349" y="18315"/>
                  <a:pt x="11296" y="18262"/>
                  <a:pt x="11188" y="18208"/>
                </a:cubicBezTo>
                <a:cubicBezTo>
                  <a:pt x="11188" y="18181"/>
                  <a:pt x="11188" y="18181"/>
                  <a:pt x="11162" y="18128"/>
                </a:cubicBezTo>
                <a:cubicBezTo>
                  <a:pt x="10948" y="17994"/>
                  <a:pt x="10814" y="17833"/>
                  <a:pt x="10653" y="17673"/>
                </a:cubicBezTo>
                <a:cubicBezTo>
                  <a:pt x="10894" y="17593"/>
                  <a:pt x="11162" y="17539"/>
                  <a:pt x="11456" y="17539"/>
                </a:cubicBezTo>
                <a:close/>
                <a:moveTo>
                  <a:pt x="30165" y="16977"/>
                </a:moveTo>
                <a:lnTo>
                  <a:pt x="30165" y="16977"/>
                </a:lnTo>
                <a:cubicBezTo>
                  <a:pt x="30727" y="17432"/>
                  <a:pt x="30942" y="18208"/>
                  <a:pt x="31075" y="18931"/>
                </a:cubicBezTo>
                <a:lnTo>
                  <a:pt x="31075" y="18984"/>
                </a:lnTo>
                <a:cubicBezTo>
                  <a:pt x="30460" y="18583"/>
                  <a:pt x="30139" y="17726"/>
                  <a:pt x="30165" y="16977"/>
                </a:cubicBezTo>
                <a:close/>
                <a:moveTo>
                  <a:pt x="17639" y="20911"/>
                </a:moveTo>
                <a:cubicBezTo>
                  <a:pt x="17612" y="20911"/>
                  <a:pt x="17585" y="20938"/>
                  <a:pt x="17559" y="20992"/>
                </a:cubicBezTo>
                <a:cubicBezTo>
                  <a:pt x="17559" y="20952"/>
                  <a:pt x="17532" y="20932"/>
                  <a:pt x="17505" y="20932"/>
                </a:cubicBezTo>
                <a:cubicBezTo>
                  <a:pt x="17478" y="20932"/>
                  <a:pt x="17452" y="20952"/>
                  <a:pt x="17452" y="20992"/>
                </a:cubicBezTo>
                <a:cubicBezTo>
                  <a:pt x="17425" y="21019"/>
                  <a:pt x="17425" y="21045"/>
                  <a:pt x="17371" y="21072"/>
                </a:cubicBezTo>
                <a:cubicBezTo>
                  <a:pt x="17318" y="21072"/>
                  <a:pt x="17291" y="21099"/>
                  <a:pt x="17238" y="21099"/>
                </a:cubicBezTo>
                <a:cubicBezTo>
                  <a:pt x="17211" y="21099"/>
                  <a:pt x="17211" y="21179"/>
                  <a:pt x="17238" y="21179"/>
                </a:cubicBezTo>
                <a:cubicBezTo>
                  <a:pt x="17204" y="21186"/>
                  <a:pt x="17171" y="21189"/>
                  <a:pt x="17137" y="21189"/>
                </a:cubicBezTo>
                <a:cubicBezTo>
                  <a:pt x="17037" y="21189"/>
                  <a:pt x="16936" y="21159"/>
                  <a:pt x="16836" y="21099"/>
                </a:cubicBezTo>
                <a:cubicBezTo>
                  <a:pt x="16890" y="21045"/>
                  <a:pt x="16916" y="21019"/>
                  <a:pt x="16970" y="20965"/>
                </a:cubicBezTo>
                <a:cubicBezTo>
                  <a:pt x="17184" y="20965"/>
                  <a:pt x="17398" y="20938"/>
                  <a:pt x="17612" y="20911"/>
                </a:cubicBezTo>
                <a:close/>
                <a:moveTo>
                  <a:pt x="16682" y="20432"/>
                </a:moveTo>
                <a:cubicBezTo>
                  <a:pt x="16767" y="20432"/>
                  <a:pt x="16854" y="20440"/>
                  <a:pt x="16943" y="20456"/>
                </a:cubicBezTo>
                <a:cubicBezTo>
                  <a:pt x="17077" y="20483"/>
                  <a:pt x="17238" y="20510"/>
                  <a:pt x="17371" y="20590"/>
                </a:cubicBezTo>
                <a:lnTo>
                  <a:pt x="17345" y="20590"/>
                </a:lnTo>
                <a:cubicBezTo>
                  <a:pt x="17294" y="20582"/>
                  <a:pt x="17242" y="20577"/>
                  <a:pt x="17191" y="20577"/>
                </a:cubicBezTo>
                <a:cubicBezTo>
                  <a:pt x="16918" y="20577"/>
                  <a:pt x="16650" y="20703"/>
                  <a:pt x="16515" y="21019"/>
                </a:cubicBezTo>
                <a:cubicBezTo>
                  <a:pt x="16461" y="21072"/>
                  <a:pt x="16515" y="21179"/>
                  <a:pt x="16568" y="21206"/>
                </a:cubicBezTo>
                <a:cubicBezTo>
                  <a:pt x="16675" y="21286"/>
                  <a:pt x="16836" y="21393"/>
                  <a:pt x="16970" y="21420"/>
                </a:cubicBezTo>
                <a:cubicBezTo>
                  <a:pt x="16836" y="21527"/>
                  <a:pt x="16702" y="21581"/>
                  <a:pt x="16622" y="21607"/>
                </a:cubicBezTo>
                <a:cubicBezTo>
                  <a:pt x="16484" y="21669"/>
                  <a:pt x="16046" y="21818"/>
                  <a:pt x="15733" y="21818"/>
                </a:cubicBezTo>
                <a:cubicBezTo>
                  <a:pt x="15501" y="21818"/>
                  <a:pt x="15338" y="21736"/>
                  <a:pt x="15417" y="21474"/>
                </a:cubicBezTo>
                <a:cubicBezTo>
                  <a:pt x="15558" y="20840"/>
                  <a:pt x="16070" y="20432"/>
                  <a:pt x="16682" y="20432"/>
                </a:cubicBezTo>
                <a:close/>
                <a:moveTo>
                  <a:pt x="28051" y="24337"/>
                </a:moveTo>
                <a:cubicBezTo>
                  <a:pt x="28345" y="24337"/>
                  <a:pt x="28613" y="24471"/>
                  <a:pt x="28800" y="24659"/>
                </a:cubicBezTo>
                <a:cubicBezTo>
                  <a:pt x="28779" y="24650"/>
                  <a:pt x="28758" y="24646"/>
                  <a:pt x="28739" y="24646"/>
                </a:cubicBezTo>
                <a:cubicBezTo>
                  <a:pt x="28635" y="24646"/>
                  <a:pt x="28559" y="24752"/>
                  <a:pt x="28559" y="24819"/>
                </a:cubicBezTo>
                <a:cubicBezTo>
                  <a:pt x="28548" y="24816"/>
                  <a:pt x="28538" y="24814"/>
                  <a:pt x="28529" y="24814"/>
                </a:cubicBezTo>
                <a:cubicBezTo>
                  <a:pt x="28473" y="24814"/>
                  <a:pt x="28456" y="24880"/>
                  <a:pt x="28479" y="24926"/>
                </a:cubicBezTo>
                <a:cubicBezTo>
                  <a:pt x="28292" y="24793"/>
                  <a:pt x="28158" y="24552"/>
                  <a:pt x="28051" y="24337"/>
                </a:cubicBezTo>
                <a:close/>
                <a:moveTo>
                  <a:pt x="24116" y="24819"/>
                </a:moveTo>
                <a:cubicBezTo>
                  <a:pt x="24250" y="24953"/>
                  <a:pt x="24330" y="25087"/>
                  <a:pt x="24464" y="25221"/>
                </a:cubicBezTo>
                <a:cubicBezTo>
                  <a:pt x="24411" y="25301"/>
                  <a:pt x="24304" y="25328"/>
                  <a:pt x="24277" y="25328"/>
                </a:cubicBezTo>
                <a:lnTo>
                  <a:pt x="24250" y="25328"/>
                </a:lnTo>
                <a:cubicBezTo>
                  <a:pt x="24197" y="25301"/>
                  <a:pt x="24170" y="25274"/>
                  <a:pt x="24143" y="25274"/>
                </a:cubicBezTo>
                <a:cubicBezTo>
                  <a:pt x="24170" y="25274"/>
                  <a:pt x="24170" y="25221"/>
                  <a:pt x="24143" y="25194"/>
                </a:cubicBezTo>
                <a:lnTo>
                  <a:pt x="23929" y="25007"/>
                </a:lnTo>
                <a:cubicBezTo>
                  <a:pt x="24036" y="25007"/>
                  <a:pt x="24143" y="24926"/>
                  <a:pt x="24116" y="24819"/>
                </a:cubicBezTo>
                <a:close/>
                <a:moveTo>
                  <a:pt x="22403" y="23802"/>
                </a:moveTo>
                <a:lnTo>
                  <a:pt x="22403" y="23802"/>
                </a:lnTo>
                <a:cubicBezTo>
                  <a:pt x="23046" y="23936"/>
                  <a:pt x="23501" y="24230"/>
                  <a:pt x="23929" y="24632"/>
                </a:cubicBezTo>
                <a:cubicBezTo>
                  <a:pt x="23875" y="24605"/>
                  <a:pt x="23849" y="24552"/>
                  <a:pt x="23768" y="24552"/>
                </a:cubicBezTo>
                <a:cubicBezTo>
                  <a:pt x="23635" y="24498"/>
                  <a:pt x="23474" y="24418"/>
                  <a:pt x="23340" y="24337"/>
                </a:cubicBezTo>
                <a:cubicBezTo>
                  <a:pt x="23315" y="24322"/>
                  <a:pt x="23289" y="24316"/>
                  <a:pt x="23264" y="24316"/>
                </a:cubicBezTo>
                <a:cubicBezTo>
                  <a:pt x="23156" y="24316"/>
                  <a:pt x="23071" y="24438"/>
                  <a:pt x="23180" y="24525"/>
                </a:cubicBezTo>
                <a:cubicBezTo>
                  <a:pt x="23199" y="24544"/>
                  <a:pt x="23232" y="24578"/>
                  <a:pt x="23269" y="24605"/>
                </a:cubicBezTo>
                <a:lnTo>
                  <a:pt x="23269" y="24605"/>
                </a:lnTo>
                <a:cubicBezTo>
                  <a:pt x="23266" y="24604"/>
                  <a:pt x="23262" y="24603"/>
                  <a:pt x="23259" y="24603"/>
                </a:cubicBezTo>
                <a:cubicBezTo>
                  <a:pt x="23211" y="24603"/>
                  <a:pt x="23186" y="24679"/>
                  <a:pt x="23206" y="24739"/>
                </a:cubicBezTo>
                <a:cubicBezTo>
                  <a:pt x="23394" y="24953"/>
                  <a:pt x="23635" y="25167"/>
                  <a:pt x="23875" y="25355"/>
                </a:cubicBezTo>
                <a:cubicBezTo>
                  <a:pt x="23635" y="25355"/>
                  <a:pt x="23394" y="25274"/>
                  <a:pt x="23233" y="25087"/>
                </a:cubicBezTo>
                <a:cubicBezTo>
                  <a:pt x="22858" y="24766"/>
                  <a:pt x="22457" y="24284"/>
                  <a:pt x="22403" y="23802"/>
                </a:cubicBezTo>
                <a:close/>
                <a:moveTo>
                  <a:pt x="20528" y="26722"/>
                </a:moveTo>
                <a:cubicBezTo>
                  <a:pt x="20624" y="26722"/>
                  <a:pt x="20722" y="26736"/>
                  <a:pt x="20824" y="26773"/>
                </a:cubicBezTo>
                <a:cubicBezTo>
                  <a:pt x="21092" y="26827"/>
                  <a:pt x="21359" y="26934"/>
                  <a:pt x="21600" y="27068"/>
                </a:cubicBezTo>
                <a:cubicBezTo>
                  <a:pt x="21654" y="27068"/>
                  <a:pt x="21734" y="27094"/>
                  <a:pt x="21788" y="27175"/>
                </a:cubicBezTo>
                <a:lnTo>
                  <a:pt x="21199" y="27175"/>
                </a:lnTo>
                <a:cubicBezTo>
                  <a:pt x="21125" y="27156"/>
                  <a:pt x="21051" y="27125"/>
                  <a:pt x="20968" y="27125"/>
                </a:cubicBezTo>
                <a:cubicBezTo>
                  <a:pt x="20931" y="27125"/>
                  <a:pt x="20892" y="27131"/>
                  <a:pt x="20851" y="27148"/>
                </a:cubicBezTo>
                <a:cubicBezTo>
                  <a:pt x="20797" y="27148"/>
                  <a:pt x="20771" y="27175"/>
                  <a:pt x="20771" y="27201"/>
                </a:cubicBezTo>
                <a:cubicBezTo>
                  <a:pt x="20423" y="27201"/>
                  <a:pt x="20021" y="27175"/>
                  <a:pt x="19727" y="27014"/>
                </a:cubicBezTo>
                <a:lnTo>
                  <a:pt x="19700" y="27014"/>
                </a:lnTo>
                <a:cubicBezTo>
                  <a:pt x="19780" y="26934"/>
                  <a:pt x="19887" y="26880"/>
                  <a:pt x="19994" y="26827"/>
                </a:cubicBezTo>
                <a:cubicBezTo>
                  <a:pt x="20170" y="26774"/>
                  <a:pt x="20345" y="26722"/>
                  <a:pt x="20528" y="26722"/>
                </a:cubicBezTo>
                <a:close/>
                <a:moveTo>
                  <a:pt x="25267" y="29958"/>
                </a:moveTo>
                <a:cubicBezTo>
                  <a:pt x="25321" y="30012"/>
                  <a:pt x="25348" y="30039"/>
                  <a:pt x="25348" y="30092"/>
                </a:cubicBezTo>
                <a:cubicBezTo>
                  <a:pt x="25401" y="30306"/>
                  <a:pt x="25240" y="30547"/>
                  <a:pt x="25053" y="30681"/>
                </a:cubicBezTo>
                <a:cubicBezTo>
                  <a:pt x="25009" y="30703"/>
                  <a:pt x="24983" y="30707"/>
                  <a:pt x="24975" y="30738"/>
                </a:cubicBezTo>
                <a:lnTo>
                  <a:pt x="24975" y="30738"/>
                </a:lnTo>
                <a:cubicBezTo>
                  <a:pt x="24996" y="30505"/>
                  <a:pt x="24951" y="30273"/>
                  <a:pt x="25107" y="30092"/>
                </a:cubicBezTo>
                <a:cubicBezTo>
                  <a:pt x="25187" y="30012"/>
                  <a:pt x="25214" y="29985"/>
                  <a:pt x="25267" y="29958"/>
                </a:cubicBezTo>
                <a:close/>
                <a:moveTo>
                  <a:pt x="25321" y="29450"/>
                </a:moveTo>
                <a:cubicBezTo>
                  <a:pt x="25240" y="29557"/>
                  <a:pt x="25133" y="29610"/>
                  <a:pt x="25080" y="29717"/>
                </a:cubicBezTo>
                <a:cubicBezTo>
                  <a:pt x="24973" y="29771"/>
                  <a:pt x="24839" y="29851"/>
                  <a:pt x="24785" y="29958"/>
                </a:cubicBezTo>
                <a:cubicBezTo>
                  <a:pt x="24705" y="30012"/>
                  <a:pt x="24678" y="30119"/>
                  <a:pt x="24598" y="30226"/>
                </a:cubicBezTo>
                <a:lnTo>
                  <a:pt x="24518" y="30306"/>
                </a:lnTo>
                <a:cubicBezTo>
                  <a:pt x="24545" y="30306"/>
                  <a:pt x="24571" y="30360"/>
                  <a:pt x="24598" y="30387"/>
                </a:cubicBezTo>
                <a:cubicBezTo>
                  <a:pt x="24571" y="30547"/>
                  <a:pt x="24598" y="30761"/>
                  <a:pt x="24732" y="30842"/>
                </a:cubicBezTo>
                <a:cubicBezTo>
                  <a:pt x="24632" y="30902"/>
                  <a:pt x="24516" y="30932"/>
                  <a:pt x="24408" y="30932"/>
                </a:cubicBezTo>
                <a:cubicBezTo>
                  <a:pt x="24372" y="30932"/>
                  <a:pt x="24337" y="30929"/>
                  <a:pt x="24304" y="30922"/>
                </a:cubicBezTo>
                <a:cubicBezTo>
                  <a:pt x="24036" y="30842"/>
                  <a:pt x="24197" y="30413"/>
                  <a:pt x="24277" y="30253"/>
                </a:cubicBezTo>
                <a:cubicBezTo>
                  <a:pt x="24437" y="29851"/>
                  <a:pt x="24866" y="29610"/>
                  <a:pt x="25240" y="29476"/>
                </a:cubicBezTo>
                <a:cubicBezTo>
                  <a:pt x="25267" y="29476"/>
                  <a:pt x="25267" y="29450"/>
                  <a:pt x="25321" y="29450"/>
                </a:cubicBezTo>
                <a:close/>
                <a:moveTo>
                  <a:pt x="9443" y="1"/>
                </a:moveTo>
                <a:cubicBezTo>
                  <a:pt x="9387" y="1"/>
                  <a:pt x="9310" y="49"/>
                  <a:pt x="9288" y="115"/>
                </a:cubicBezTo>
                <a:cubicBezTo>
                  <a:pt x="9128" y="543"/>
                  <a:pt x="9181" y="998"/>
                  <a:pt x="9422" y="1453"/>
                </a:cubicBezTo>
                <a:cubicBezTo>
                  <a:pt x="9529" y="1640"/>
                  <a:pt x="9690" y="1988"/>
                  <a:pt x="9877" y="2176"/>
                </a:cubicBezTo>
                <a:cubicBezTo>
                  <a:pt x="10091" y="3246"/>
                  <a:pt x="10493" y="4317"/>
                  <a:pt x="11028" y="5334"/>
                </a:cubicBezTo>
                <a:cubicBezTo>
                  <a:pt x="10439" y="4692"/>
                  <a:pt x="9823" y="4049"/>
                  <a:pt x="9208" y="3460"/>
                </a:cubicBezTo>
                <a:cubicBezTo>
                  <a:pt x="9208" y="3460"/>
                  <a:pt x="9208" y="3407"/>
                  <a:pt x="9181" y="3407"/>
                </a:cubicBezTo>
                <a:cubicBezTo>
                  <a:pt x="9154" y="3380"/>
                  <a:pt x="9074" y="3353"/>
                  <a:pt x="9047" y="3273"/>
                </a:cubicBezTo>
                <a:lnTo>
                  <a:pt x="8913" y="3139"/>
                </a:lnTo>
                <a:cubicBezTo>
                  <a:pt x="8913" y="3086"/>
                  <a:pt x="8913" y="3059"/>
                  <a:pt x="8887" y="2979"/>
                </a:cubicBezTo>
                <a:lnTo>
                  <a:pt x="8887" y="2979"/>
                </a:lnTo>
                <a:cubicBezTo>
                  <a:pt x="8917" y="3003"/>
                  <a:pt x="8949" y="3013"/>
                  <a:pt x="8980" y="3013"/>
                </a:cubicBezTo>
                <a:cubicBezTo>
                  <a:pt x="9083" y="3013"/>
                  <a:pt x="9169" y="2894"/>
                  <a:pt x="9128" y="2791"/>
                </a:cubicBezTo>
                <a:cubicBezTo>
                  <a:pt x="8860" y="2309"/>
                  <a:pt x="8539" y="1908"/>
                  <a:pt x="8137" y="1587"/>
                </a:cubicBezTo>
                <a:cubicBezTo>
                  <a:pt x="8110" y="1506"/>
                  <a:pt x="8084" y="1480"/>
                  <a:pt x="8003" y="1399"/>
                </a:cubicBezTo>
                <a:cubicBezTo>
                  <a:pt x="7990" y="1386"/>
                  <a:pt x="7977" y="1379"/>
                  <a:pt x="7967" y="1379"/>
                </a:cubicBezTo>
                <a:cubicBezTo>
                  <a:pt x="7957" y="1379"/>
                  <a:pt x="7950" y="1386"/>
                  <a:pt x="7950" y="1399"/>
                </a:cubicBezTo>
                <a:cubicBezTo>
                  <a:pt x="7709" y="1212"/>
                  <a:pt x="7468" y="1051"/>
                  <a:pt x="7200" y="864"/>
                </a:cubicBezTo>
                <a:cubicBezTo>
                  <a:pt x="7179" y="850"/>
                  <a:pt x="7152" y="843"/>
                  <a:pt x="7123" y="843"/>
                </a:cubicBezTo>
                <a:cubicBezTo>
                  <a:pt x="7046" y="843"/>
                  <a:pt x="6960" y="893"/>
                  <a:pt x="6960" y="971"/>
                </a:cubicBezTo>
                <a:cubicBezTo>
                  <a:pt x="6906" y="1587"/>
                  <a:pt x="7174" y="2122"/>
                  <a:pt x="7575" y="2550"/>
                </a:cubicBezTo>
                <a:cubicBezTo>
                  <a:pt x="7870" y="2925"/>
                  <a:pt x="8351" y="3380"/>
                  <a:pt x="8833" y="3541"/>
                </a:cubicBezTo>
                <a:cubicBezTo>
                  <a:pt x="9609" y="4531"/>
                  <a:pt x="10626" y="5361"/>
                  <a:pt x="11510" y="6217"/>
                </a:cubicBezTo>
                <a:cubicBezTo>
                  <a:pt x="12313" y="7529"/>
                  <a:pt x="13303" y="8760"/>
                  <a:pt x="14159" y="9884"/>
                </a:cubicBezTo>
                <a:cubicBezTo>
                  <a:pt x="11911" y="8358"/>
                  <a:pt x="9636" y="6967"/>
                  <a:pt x="7281" y="5655"/>
                </a:cubicBezTo>
                <a:cubicBezTo>
                  <a:pt x="7281" y="5655"/>
                  <a:pt x="7281" y="5628"/>
                  <a:pt x="7227" y="5628"/>
                </a:cubicBezTo>
                <a:cubicBezTo>
                  <a:pt x="6558" y="5120"/>
                  <a:pt x="5942" y="4558"/>
                  <a:pt x="5407" y="3915"/>
                </a:cubicBezTo>
                <a:cubicBezTo>
                  <a:pt x="5086" y="3594"/>
                  <a:pt x="4792" y="3193"/>
                  <a:pt x="4470" y="2845"/>
                </a:cubicBezTo>
                <a:lnTo>
                  <a:pt x="4470" y="2845"/>
                </a:lnTo>
                <a:cubicBezTo>
                  <a:pt x="4544" y="2867"/>
                  <a:pt x="4612" y="2879"/>
                  <a:pt x="4670" y="2879"/>
                </a:cubicBezTo>
                <a:cubicBezTo>
                  <a:pt x="4819" y="2879"/>
                  <a:pt x="4896" y="2797"/>
                  <a:pt x="4818" y="2604"/>
                </a:cubicBezTo>
                <a:cubicBezTo>
                  <a:pt x="4872" y="2577"/>
                  <a:pt x="4899" y="2550"/>
                  <a:pt x="4872" y="2470"/>
                </a:cubicBezTo>
                <a:cubicBezTo>
                  <a:pt x="4604" y="1640"/>
                  <a:pt x="3881" y="837"/>
                  <a:pt x="2998" y="677"/>
                </a:cubicBezTo>
                <a:cubicBezTo>
                  <a:pt x="2980" y="672"/>
                  <a:pt x="2961" y="670"/>
                  <a:pt x="2944" y="670"/>
                </a:cubicBezTo>
                <a:cubicBezTo>
                  <a:pt x="2858" y="670"/>
                  <a:pt x="2784" y="722"/>
                  <a:pt x="2784" y="811"/>
                </a:cubicBezTo>
                <a:cubicBezTo>
                  <a:pt x="2650" y="1587"/>
                  <a:pt x="3186" y="2256"/>
                  <a:pt x="3828" y="2604"/>
                </a:cubicBezTo>
                <a:cubicBezTo>
                  <a:pt x="4417" y="3621"/>
                  <a:pt x="5434" y="4531"/>
                  <a:pt x="6397" y="5227"/>
                </a:cubicBezTo>
                <a:cubicBezTo>
                  <a:pt x="5407" y="4692"/>
                  <a:pt x="4363" y="4183"/>
                  <a:pt x="3293" y="3674"/>
                </a:cubicBezTo>
                <a:cubicBezTo>
                  <a:pt x="3046" y="3163"/>
                  <a:pt x="1820" y="2356"/>
                  <a:pt x="983" y="2356"/>
                </a:cubicBezTo>
                <a:cubicBezTo>
                  <a:pt x="638" y="2356"/>
                  <a:pt x="359" y="2493"/>
                  <a:pt x="241" y="2845"/>
                </a:cubicBezTo>
                <a:cubicBezTo>
                  <a:pt x="0" y="3514"/>
                  <a:pt x="1125" y="3996"/>
                  <a:pt x="1580" y="4129"/>
                </a:cubicBezTo>
                <a:cubicBezTo>
                  <a:pt x="1696" y="4158"/>
                  <a:pt x="2197" y="4258"/>
                  <a:pt x="2637" y="4258"/>
                </a:cubicBezTo>
                <a:cubicBezTo>
                  <a:pt x="3008" y="4258"/>
                  <a:pt x="3334" y="4187"/>
                  <a:pt x="3346" y="3942"/>
                </a:cubicBezTo>
                <a:cubicBezTo>
                  <a:pt x="4631" y="4745"/>
                  <a:pt x="5942" y="5494"/>
                  <a:pt x="7227" y="6271"/>
                </a:cubicBezTo>
                <a:cubicBezTo>
                  <a:pt x="6879" y="6190"/>
                  <a:pt x="6478" y="6164"/>
                  <a:pt x="6103" y="6164"/>
                </a:cubicBezTo>
                <a:cubicBezTo>
                  <a:pt x="5407" y="6137"/>
                  <a:pt x="4738" y="6057"/>
                  <a:pt x="4015" y="6003"/>
                </a:cubicBezTo>
                <a:cubicBezTo>
                  <a:pt x="3721" y="5587"/>
                  <a:pt x="2708" y="4947"/>
                  <a:pt x="1972" y="4947"/>
                </a:cubicBezTo>
                <a:cubicBezTo>
                  <a:pt x="1572" y="4947"/>
                  <a:pt x="1254" y="5136"/>
                  <a:pt x="1178" y="5655"/>
                </a:cubicBezTo>
                <a:cubicBezTo>
                  <a:pt x="1093" y="6401"/>
                  <a:pt x="2019" y="6696"/>
                  <a:pt x="2872" y="6696"/>
                </a:cubicBezTo>
                <a:cubicBezTo>
                  <a:pt x="3365" y="6696"/>
                  <a:pt x="3834" y="6598"/>
                  <a:pt x="4069" y="6431"/>
                </a:cubicBezTo>
                <a:cubicBezTo>
                  <a:pt x="4122" y="6405"/>
                  <a:pt x="4149" y="6324"/>
                  <a:pt x="4149" y="6271"/>
                </a:cubicBezTo>
                <a:cubicBezTo>
                  <a:pt x="4738" y="6324"/>
                  <a:pt x="5300" y="6324"/>
                  <a:pt x="5835" y="6351"/>
                </a:cubicBezTo>
                <a:cubicBezTo>
                  <a:pt x="6505" y="6405"/>
                  <a:pt x="7147" y="6485"/>
                  <a:pt x="7762" y="6592"/>
                </a:cubicBezTo>
                <a:cubicBezTo>
                  <a:pt x="9743" y="7743"/>
                  <a:pt x="11724" y="8840"/>
                  <a:pt x="13651" y="10045"/>
                </a:cubicBezTo>
                <a:cubicBezTo>
                  <a:pt x="15096" y="10955"/>
                  <a:pt x="16461" y="11918"/>
                  <a:pt x="17773" y="12909"/>
                </a:cubicBezTo>
                <a:cubicBezTo>
                  <a:pt x="15846" y="12052"/>
                  <a:pt x="13731" y="11570"/>
                  <a:pt x="11590" y="11276"/>
                </a:cubicBezTo>
                <a:cubicBezTo>
                  <a:pt x="10948" y="10848"/>
                  <a:pt x="10278" y="10286"/>
                  <a:pt x="9583" y="9831"/>
                </a:cubicBezTo>
                <a:cubicBezTo>
                  <a:pt x="9609" y="9804"/>
                  <a:pt x="9609" y="9777"/>
                  <a:pt x="9636" y="9777"/>
                </a:cubicBezTo>
                <a:cubicBezTo>
                  <a:pt x="9690" y="9777"/>
                  <a:pt x="9731" y="9789"/>
                  <a:pt x="9777" y="9789"/>
                </a:cubicBezTo>
                <a:cubicBezTo>
                  <a:pt x="9800" y="9789"/>
                  <a:pt x="9823" y="9786"/>
                  <a:pt x="9850" y="9777"/>
                </a:cubicBezTo>
                <a:cubicBezTo>
                  <a:pt x="9984" y="9777"/>
                  <a:pt x="10038" y="9616"/>
                  <a:pt x="9957" y="9509"/>
                </a:cubicBezTo>
                <a:cubicBezTo>
                  <a:pt x="9430" y="8898"/>
                  <a:pt x="8587" y="8369"/>
                  <a:pt x="7755" y="8369"/>
                </a:cubicBezTo>
                <a:cubicBezTo>
                  <a:pt x="7532" y="8369"/>
                  <a:pt x="7309" y="8407"/>
                  <a:pt x="7093" y="8492"/>
                </a:cubicBezTo>
                <a:cubicBezTo>
                  <a:pt x="7040" y="8546"/>
                  <a:pt x="6933" y="8626"/>
                  <a:pt x="6960" y="8733"/>
                </a:cubicBezTo>
                <a:cubicBezTo>
                  <a:pt x="7227" y="9376"/>
                  <a:pt x="8003" y="9750"/>
                  <a:pt x="8646" y="9911"/>
                </a:cubicBezTo>
                <a:cubicBezTo>
                  <a:pt x="8806" y="9938"/>
                  <a:pt x="9047" y="9964"/>
                  <a:pt x="9235" y="9964"/>
                </a:cubicBezTo>
                <a:cubicBezTo>
                  <a:pt x="9904" y="10419"/>
                  <a:pt x="10573" y="10874"/>
                  <a:pt x="11242" y="11276"/>
                </a:cubicBezTo>
                <a:cubicBezTo>
                  <a:pt x="9636" y="11089"/>
                  <a:pt x="8003" y="10955"/>
                  <a:pt x="6424" y="10821"/>
                </a:cubicBezTo>
                <a:cubicBezTo>
                  <a:pt x="6424" y="10821"/>
                  <a:pt x="6397" y="10821"/>
                  <a:pt x="6397" y="10767"/>
                </a:cubicBezTo>
                <a:cubicBezTo>
                  <a:pt x="6424" y="10714"/>
                  <a:pt x="6478" y="10633"/>
                  <a:pt x="6424" y="10580"/>
                </a:cubicBezTo>
                <a:cubicBezTo>
                  <a:pt x="6404" y="10520"/>
                  <a:pt x="6384" y="10490"/>
                  <a:pt x="6341" y="10490"/>
                </a:cubicBezTo>
                <a:cubicBezTo>
                  <a:pt x="6327" y="10490"/>
                  <a:pt x="6310" y="10493"/>
                  <a:pt x="6290" y="10500"/>
                </a:cubicBezTo>
                <a:cubicBezTo>
                  <a:pt x="6237" y="10553"/>
                  <a:pt x="6157" y="10553"/>
                  <a:pt x="6130" y="10580"/>
                </a:cubicBezTo>
                <a:cubicBezTo>
                  <a:pt x="5594" y="10232"/>
                  <a:pt x="4899" y="10018"/>
                  <a:pt x="4363" y="9911"/>
                </a:cubicBezTo>
                <a:cubicBezTo>
                  <a:pt x="4232" y="9885"/>
                  <a:pt x="4073" y="9866"/>
                  <a:pt x="3909" y="9866"/>
                </a:cubicBezTo>
                <a:cubicBezTo>
                  <a:pt x="3404" y="9866"/>
                  <a:pt x="2863" y="10040"/>
                  <a:pt x="3025" y="10687"/>
                </a:cubicBezTo>
                <a:cubicBezTo>
                  <a:pt x="3159" y="11210"/>
                  <a:pt x="3786" y="11399"/>
                  <a:pt x="4467" y="11399"/>
                </a:cubicBezTo>
                <a:cubicBezTo>
                  <a:pt x="5006" y="11399"/>
                  <a:pt x="5579" y="11281"/>
                  <a:pt x="5969" y="11115"/>
                </a:cubicBezTo>
                <a:cubicBezTo>
                  <a:pt x="6130" y="11115"/>
                  <a:pt x="6344" y="11142"/>
                  <a:pt x="6505" y="11222"/>
                </a:cubicBezTo>
                <a:cubicBezTo>
                  <a:pt x="6512" y="11226"/>
                  <a:pt x="6520" y="11228"/>
                  <a:pt x="6528" y="11228"/>
                </a:cubicBezTo>
                <a:cubicBezTo>
                  <a:pt x="6579" y="11228"/>
                  <a:pt x="6642" y="11161"/>
                  <a:pt x="6665" y="11115"/>
                </a:cubicBezTo>
                <a:cubicBezTo>
                  <a:pt x="8298" y="11356"/>
                  <a:pt x="9984" y="11517"/>
                  <a:pt x="11617" y="11704"/>
                </a:cubicBezTo>
                <a:cubicBezTo>
                  <a:pt x="10894" y="11838"/>
                  <a:pt x="10171" y="12186"/>
                  <a:pt x="9556" y="12561"/>
                </a:cubicBezTo>
                <a:cubicBezTo>
                  <a:pt x="9449" y="12411"/>
                  <a:pt x="9274" y="12296"/>
                  <a:pt x="9086" y="12296"/>
                </a:cubicBezTo>
                <a:cubicBezTo>
                  <a:pt x="9038" y="12296"/>
                  <a:pt x="8989" y="12303"/>
                  <a:pt x="8940" y="12320"/>
                </a:cubicBezTo>
                <a:cubicBezTo>
                  <a:pt x="8271" y="12480"/>
                  <a:pt x="7736" y="13390"/>
                  <a:pt x="7629" y="14033"/>
                </a:cubicBezTo>
                <a:cubicBezTo>
                  <a:pt x="7606" y="14146"/>
                  <a:pt x="7698" y="14259"/>
                  <a:pt x="7808" y="14259"/>
                </a:cubicBezTo>
                <a:cubicBezTo>
                  <a:pt x="7828" y="14259"/>
                  <a:pt x="7849" y="14255"/>
                  <a:pt x="7870" y="14247"/>
                </a:cubicBezTo>
                <a:cubicBezTo>
                  <a:pt x="8351" y="14167"/>
                  <a:pt x="9743" y="13578"/>
                  <a:pt x="9636" y="12909"/>
                </a:cubicBezTo>
                <a:cubicBezTo>
                  <a:pt x="9690" y="12882"/>
                  <a:pt x="9690" y="12855"/>
                  <a:pt x="9690" y="12828"/>
                </a:cubicBezTo>
                <a:cubicBezTo>
                  <a:pt x="10519" y="12427"/>
                  <a:pt x="11296" y="11891"/>
                  <a:pt x="12179" y="11784"/>
                </a:cubicBezTo>
                <a:cubicBezTo>
                  <a:pt x="14133" y="12052"/>
                  <a:pt x="16060" y="12427"/>
                  <a:pt x="17987" y="13123"/>
                </a:cubicBezTo>
                <a:cubicBezTo>
                  <a:pt x="18014" y="13123"/>
                  <a:pt x="18014" y="13123"/>
                  <a:pt x="18041" y="13096"/>
                </a:cubicBezTo>
                <a:cubicBezTo>
                  <a:pt x="20075" y="14648"/>
                  <a:pt x="22055" y="16361"/>
                  <a:pt x="24063" y="18074"/>
                </a:cubicBezTo>
                <a:cubicBezTo>
                  <a:pt x="25240" y="19065"/>
                  <a:pt x="26445" y="20082"/>
                  <a:pt x="27649" y="21126"/>
                </a:cubicBezTo>
                <a:cubicBezTo>
                  <a:pt x="25053" y="19439"/>
                  <a:pt x="21948" y="18797"/>
                  <a:pt x="18817" y="18369"/>
                </a:cubicBezTo>
                <a:cubicBezTo>
                  <a:pt x="18281" y="18101"/>
                  <a:pt x="17719" y="17807"/>
                  <a:pt x="17238" y="17432"/>
                </a:cubicBezTo>
                <a:cubicBezTo>
                  <a:pt x="16863" y="17138"/>
                  <a:pt x="16568" y="16790"/>
                  <a:pt x="16274" y="16468"/>
                </a:cubicBezTo>
                <a:cubicBezTo>
                  <a:pt x="16381" y="16442"/>
                  <a:pt x="16435" y="16361"/>
                  <a:pt x="16435" y="16254"/>
                </a:cubicBezTo>
                <a:cubicBezTo>
                  <a:pt x="16408" y="15826"/>
                  <a:pt x="16194" y="15425"/>
                  <a:pt x="15899" y="15157"/>
                </a:cubicBezTo>
                <a:cubicBezTo>
                  <a:pt x="15739" y="14755"/>
                  <a:pt x="15471" y="14461"/>
                  <a:pt x="15177" y="14167"/>
                </a:cubicBezTo>
                <a:cubicBezTo>
                  <a:pt x="15126" y="14116"/>
                  <a:pt x="15086" y="14097"/>
                  <a:pt x="15042" y="14097"/>
                </a:cubicBezTo>
                <a:cubicBezTo>
                  <a:pt x="15018" y="14097"/>
                  <a:pt x="14992" y="14103"/>
                  <a:pt x="14962" y="14113"/>
                </a:cubicBezTo>
                <a:cubicBezTo>
                  <a:pt x="14877" y="14079"/>
                  <a:pt x="14791" y="14033"/>
                  <a:pt x="14705" y="14033"/>
                </a:cubicBezTo>
                <a:cubicBezTo>
                  <a:pt x="14657" y="14033"/>
                  <a:pt x="14609" y="14048"/>
                  <a:pt x="14561" y="14086"/>
                </a:cubicBezTo>
                <a:cubicBezTo>
                  <a:pt x="14503" y="14119"/>
                  <a:pt x="14455" y="14165"/>
                  <a:pt x="14417" y="14221"/>
                </a:cubicBezTo>
                <a:lnTo>
                  <a:pt x="14417" y="14221"/>
                </a:lnTo>
                <a:cubicBezTo>
                  <a:pt x="14437" y="14210"/>
                  <a:pt x="14459" y="14205"/>
                  <a:pt x="14482" y="14205"/>
                </a:cubicBezTo>
                <a:cubicBezTo>
                  <a:pt x="14507" y="14205"/>
                  <a:pt x="14534" y="14211"/>
                  <a:pt x="14561" y="14220"/>
                </a:cubicBezTo>
                <a:lnTo>
                  <a:pt x="14561" y="14327"/>
                </a:lnTo>
                <a:cubicBezTo>
                  <a:pt x="14427" y="14461"/>
                  <a:pt x="14481" y="14702"/>
                  <a:pt x="14481" y="14862"/>
                </a:cubicBezTo>
                <a:cubicBezTo>
                  <a:pt x="14507" y="15130"/>
                  <a:pt x="14614" y="15425"/>
                  <a:pt x="14748" y="15692"/>
                </a:cubicBezTo>
                <a:cubicBezTo>
                  <a:pt x="14561" y="15505"/>
                  <a:pt x="14400" y="15264"/>
                  <a:pt x="14347" y="14996"/>
                </a:cubicBezTo>
                <a:cubicBezTo>
                  <a:pt x="14309" y="14895"/>
                  <a:pt x="14283" y="14776"/>
                  <a:pt x="14277" y="14659"/>
                </a:cubicBezTo>
                <a:lnTo>
                  <a:pt x="14277" y="14659"/>
                </a:lnTo>
                <a:cubicBezTo>
                  <a:pt x="14270" y="14730"/>
                  <a:pt x="14267" y="14799"/>
                  <a:pt x="14267" y="14862"/>
                </a:cubicBezTo>
                <a:cubicBezTo>
                  <a:pt x="14320" y="15505"/>
                  <a:pt x="14802" y="16201"/>
                  <a:pt x="15444" y="16388"/>
                </a:cubicBezTo>
                <a:cubicBezTo>
                  <a:pt x="15605" y="16602"/>
                  <a:pt x="15792" y="16843"/>
                  <a:pt x="16060" y="16843"/>
                </a:cubicBezTo>
                <a:cubicBezTo>
                  <a:pt x="16140" y="16843"/>
                  <a:pt x="16167" y="16763"/>
                  <a:pt x="16140" y="16709"/>
                </a:cubicBezTo>
                <a:lnTo>
                  <a:pt x="16140" y="16656"/>
                </a:lnTo>
                <a:cubicBezTo>
                  <a:pt x="16675" y="17378"/>
                  <a:pt x="17452" y="17941"/>
                  <a:pt x="18255" y="18315"/>
                </a:cubicBezTo>
                <a:cubicBezTo>
                  <a:pt x="16783" y="18101"/>
                  <a:pt x="15310" y="17967"/>
                  <a:pt x="13865" y="17780"/>
                </a:cubicBezTo>
                <a:lnTo>
                  <a:pt x="13785" y="17700"/>
                </a:lnTo>
                <a:cubicBezTo>
                  <a:pt x="13571" y="17432"/>
                  <a:pt x="13223" y="17325"/>
                  <a:pt x="12848" y="17271"/>
                </a:cubicBezTo>
                <a:cubicBezTo>
                  <a:pt x="12520" y="17182"/>
                  <a:pt x="12159" y="17126"/>
                  <a:pt x="11821" y="17126"/>
                </a:cubicBezTo>
                <a:cubicBezTo>
                  <a:pt x="11551" y="17126"/>
                  <a:pt x="11295" y="17161"/>
                  <a:pt x="11081" y="17245"/>
                </a:cubicBezTo>
                <a:cubicBezTo>
                  <a:pt x="10948" y="17271"/>
                  <a:pt x="10841" y="17325"/>
                  <a:pt x="10787" y="17405"/>
                </a:cubicBezTo>
                <a:cubicBezTo>
                  <a:pt x="10707" y="17432"/>
                  <a:pt x="10653" y="17432"/>
                  <a:pt x="10546" y="17459"/>
                </a:cubicBezTo>
                <a:cubicBezTo>
                  <a:pt x="10439" y="17539"/>
                  <a:pt x="10412" y="17700"/>
                  <a:pt x="10519" y="17780"/>
                </a:cubicBezTo>
                <a:cubicBezTo>
                  <a:pt x="10573" y="17807"/>
                  <a:pt x="10653" y="17833"/>
                  <a:pt x="10680" y="17914"/>
                </a:cubicBezTo>
                <a:cubicBezTo>
                  <a:pt x="10841" y="18262"/>
                  <a:pt x="11349" y="18636"/>
                  <a:pt x="11697" y="18743"/>
                </a:cubicBezTo>
                <a:cubicBezTo>
                  <a:pt x="11956" y="18808"/>
                  <a:pt x="12258" y="18854"/>
                  <a:pt x="12559" y="18854"/>
                </a:cubicBezTo>
                <a:cubicBezTo>
                  <a:pt x="12881" y="18854"/>
                  <a:pt x="13201" y="18802"/>
                  <a:pt x="13464" y="18663"/>
                </a:cubicBezTo>
                <a:cubicBezTo>
                  <a:pt x="13651" y="18583"/>
                  <a:pt x="13838" y="18342"/>
                  <a:pt x="13865" y="18128"/>
                </a:cubicBezTo>
                <a:cubicBezTo>
                  <a:pt x="16381" y="18636"/>
                  <a:pt x="18924" y="18851"/>
                  <a:pt x="21359" y="19279"/>
                </a:cubicBezTo>
                <a:cubicBezTo>
                  <a:pt x="21011" y="19332"/>
                  <a:pt x="20690" y="19439"/>
                  <a:pt x="20396" y="19573"/>
                </a:cubicBezTo>
                <a:cubicBezTo>
                  <a:pt x="19539" y="19921"/>
                  <a:pt x="18736" y="20269"/>
                  <a:pt x="17907" y="20617"/>
                </a:cubicBezTo>
                <a:cubicBezTo>
                  <a:pt x="17800" y="20537"/>
                  <a:pt x="17719" y="20483"/>
                  <a:pt x="17639" y="20456"/>
                </a:cubicBezTo>
                <a:cubicBezTo>
                  <a:pt x="17386" y="20350"/>
                  <a:pt x="17128" y="20296"/>
                  <a:pt x="16880" y="20296"/>
                </a:cubicBezTo>
                <a:cubicBezTo>
                  <a:pt x="16315" y="20296"/>
                  <a:pt x="15804" y="20576"/>
                  <a:pt x="15525" y="21152"/>
                </a:cubicBezTo>
                <a:cubicBezTo>
                  <a:pt x="15391" y="21420"/>
                  <a:pt x="15230" y="21822"/>
                  <a:pt x="15498" y="22089"/>
                </a:cubicBezTo>
                <a:cubicBezTo>
                  <a:pt x="15636" y="22227"/>
                  <a:pt x="15818" y="22269"/>
                  <a:pt x="16004" y="22269"/>
                </a:cubicBezTo>
                <a:cubicBezTo>
                  <a:pt x="16142" y="22269"/>
                  <a:pt x="16282" y="22246"/>
                  <a:pt x="16408" y="22223"/>
                </a:cubicBezTo>
                <a:cubicBezTo>
                  <a:pt x="17211" y="22062"/>
                  <a:pt x="18335" y="21581"/>
                  <a:pt x="18736" y="20804"/>
                </a:cubicBezTo>
                <a:cubicBezTo>
                  <a:pt x="18790" y="20778"/>
                  <a:pt x="18790" y="20724"/>
                  <a:pt x="18736" y="20671"/>
                </a:cubicBezTo>
                <a:cubicBezTo>
                  <a:pt x="19807" y="20216"/>
                  <a:pt x="20851" y="19439"/>
                  <a:pt x="21922" y="19386"/>
                </a:cubicBezTo>
                <a:cubicBezTo>
                  <a:pt x="22350" y="19439"/>
                  <a:pt x="22805" y="19546"/>
                  <a:pt x="23233" y="19654"/>
                </a:cubicBezTo>
                <a:cubicBezTo>
                  <a:pt x="23260" y="19654"/>
                  <a:pt x="23260" y="19680"/>
                  <a:pt x="23287" y="19680"/>
                </a:cubicBezTo>
                <a:lnTo>
                  <a:pt x="23340" y="19680"/>
                </a:lnTo>
                <a:cubicBezTo>
                  <a:pt x="25000" y="20082"/>
                  <a:pt x="26632" y="20671"/>
                  <a:pt x="28211" y="21661"/>
                </a:cubicBezTo>
                <a:lnTo>
                  <a:pt x="28265" y="21661"/>
                </a:lnTo>
                <a:cubicBezTo>
                  <a:pt x="30861" y="23882"/>
                  <a:pt x="33484" y="26265"/>
                  <a:pt x="35840" y="28781"/>
                </a:cubicBezTo>
                <a:cubicBezTo>
                  <a:pt x="34823" y="28085"/>
                  <a:pt x="33618" y="27630"/>
                  <a:pt x="32333" y="27416"/>
                </a:cubicBezTo>
                <a:cubicBezTo>
                  <a:pt x="31102" y="27014"/>
                  <a:pt x="30299" y="26238"/>
                  <a:pt x="29389" y="25435"/>
                </a:cubicBezTo>
                <a:lnTo>
                  <a:pt x="29416" y="25435"/>
                </a:lnTo>
                <a:cubicBezTo>
                  <a:pt x="29432" y="25443"/>
                  <a:pt x="29445" y="25446"/>
                  <a:pt x="29457" y="25446"/>
                </a:cubicBezTo>
                <a:cubicBezTo>
                  <a:pt x="29485" y="25446"/>
                  <a:pt x="29504" y="25427"/>
                  <a:pt x="29523" y="25408"/>
                </a:cubicBezTo>
                <a:cubicBezTo>
                  <a:pt x="29603" y="25435"/>
                  <a:pt x="29630" y="25462"/>
                  <a:pt x="29684" y="25488"/>
                </a:cubicBezTo>
                <a:cubicBezTo>
                  <a:pt x="29716" y="25520"/>
                  <a:pt x="29752" y="25534"/>
                  <a:pt x="29788" y="25534"/>
                </a:cubicBezTo>
                <a:cubicBezTo>
                  <a:pt x="29900" y="25534"/>
                  <a:pt x="29999" y="25396"/>
                  <a:pt x="29898" y="25274"/>
                </a:cubicBezTo>
                <a:lnTo>
                  <a:pt x="29737" y="25087"/>
                </a:lnTo>
                <a:cubicBezTo>
                  <a:pt x="29924" y="24739"/>
                  <a:pt x="29550" y="24391"/>
                  <a:pt x="29148" y="24230"/>
                </a:cubicBezTo>
                <a:cubicBezTo>
                  <a:pt x="28877" y="24043"/>
                  <a:pt x="28525" y="23936"/>
                  <a:pt x="28193" y="23936"/>
                </a:cubicBezTo>
                <a:cubicBezTo>
                  <a:pt x="28099" y="23936"/>
                  <a:pt x="28006" y="23945"/>
                  <a:pt x="27917" y="23963"/>
                </a:cubicBezTo>
                <a:cubicBezTo>
                  <a:pt x="27810" y="23990"/>
                  <a:pt x="27756" y="24123"/>
                  <a:pt x="27783" y="24230"/>
                </a:cubicBezTo>
                <a:cubicBezTo>
                  <a:pt x="27982" y="24703"/>
                  <a:pt x="28481" y="25476"/>
                  <a:pt x="29066" y="25476"/>
                </a:cubicBezTo>
                <a:cubicBezTo>
                  <a:pt x="29111" y="25476"/>
                  <a:pt x="29156" y="25471"/>
                  <a:pt x="29202" y="25462"/>
                </a:cubicBezTo>
                <a:cubicBezTo>
                  <a:pt x="29764" y="26104"/>
                  <a:pt x="30406" y="26773"/>
                  <a:pt x="31129" y="27175"/>
                </a:cubicBezTo>
                <a:cubicBezTo>
                  <a:pt x="30032" y="27041"/>
                  <a:pt x="28881" y="27041"/>
                  <a:pt x="27756" y="27041"/>
                </a:cubicBezTo>
                <a:cubicBezTo>
                  <a:pt x="26686" y="26666"/>
                  <a:pt x="25749" y="26238"/>
                  <a:pt x="24812" y="25622"/>
                </a:cubicBezTo>
                <a:cubicBezTo>
                  <a:pt x="25000" y="25542"/>
                  <a:pt x="25187" y="25355"/>
                  <a:pt x="25214" y="25140"/>
                </a:cubicBezTo>
                <a:cubicBezTo>
                  <a:pt x="25240" y="24739"/>
                  <a:pt x="24839" y="24552"/>
                  <a:pt x="24464" y="24525"/>
                </a:cubicBezTo>
                <a:cubicBezTo>
                  <a:pt x="23929" y="23936"/>
                  <a:pt x="23233" y="23535"/>
                  <a:pt x="22430" y="23427"/>
                </a:cubicBezTo>
                <a:cubicBezTo>
                  <a:pt x="22296" y="23427"/>
                  <a:pt x="22243" y="23481"/>
                  <a:pt x="22189" y="23615"/>
                </a:cubicBezTo>
                <a:cubicBezTo>
                  <a:pt x="22114" y="24568"/>
                  <a:pt x="23097" y="25827"/>
                  <a:pt x="24102" y="25827"/>
                </a:cubicBezTo>
                <a:cubicBezTo>
                  <a:pt x="24169" y="25827"/>
                  <a:pt x="24236" y="25821"/>
                  <a:pt x="24304" y="25810"/>
                </a:cubicBezTo>
                <a:cubicBezTo>
                  <a:pt x="24384" y="25810"/>
                  <a:pt x="24411" y="25756"/>
                  <a:pt x="24464" y="25756"/>
                </a:cubicBezTo>
                <a:cubicBezTo>
                  <a:pt x="25160" y="26345"/>
                  <a:pt x="25936" y="26800"/>
                  <a:pt x="26820" y="27068"/>
                </a:cubicBezTo>
                <a:cubicBezTo>
                  <a:pt x="25294" y="27094"/>
                  <a:pt x="23822" y="27201"/>
                  <a:pt x="22484" y="27201"/>
                </a:cubicBezTo>
                <a:cubicBezTo>
                  <a:pt x="22457" y="27175"/>
                  <a:pt x="22457" y="27175"/>
                  <a:pt x="22403" y="27148"/>
                </a:cubicBezTo>
                <a:lnTo>
                  <a:pt x="22323" y="27148"/>
                </a:lnTo>
                <a:cubicBezTo>
                  <a:pt x="22082" y="26746"/>
                  <a:pt x="21333" y="26479"/>
                  <a:pt x="20985" y="26398"/>
                </a:cubicBezTo>
                <a:cubicBezTo>
                  <a:pt x="20910" y="26389"/>
                  <a:pt x="20813" y="26382"/>
                  <a:pt x="20703" y="26382"/>
                </a:cubicBezTo>
                <a:cubicBezTo>
                  <a:pt x="20222" y="26382"/>
                  <a:pt x="19508" y="26503"/>
                  <a:pt x="19486" y="26961"/>
                </a:cubicBezTo>
                <a:cubicBezTo>
                  <a:pt x="19459" y="27442"/>
                  <a:pt x="20369" y="27549"/>
                  <a:pt x="20664" y="27576"/>
                </a:cubicBezTo>
                <a:cubicBezTo>
                  <a:pt x="20891" y="27595"/>
                  <a:pt x="21145" y="27614"/>
                  <a:pt x="21397" y="27614"/>
                </a:cubicBezTo>
                <a:cubicBezTo>
                  <a:pt x="21501" y="27614"/>
                  <a:pt x="21605" y="27611"/>
                  <a:pt x="21707" y="27603"/>
                </a:cubicBezTo>
                <a:cubicBezTo>
                  <a:pt x="21788" y="27616"/>
                  <a:pt x="21875" y="27623"/>
                  <a:pt x="21965" y="27623"/>
                </a:cubicBezTo>
                <a:cubicBezTo>
                  <a:pt x="22055" y="27623"/>
                  <a:pt x="22149" y="27616"/>
                  <a:pt x="22243" y="27603"/>
                </a:cubicBezTo>
                <a:cubicBezTo>
                  <a:pt x="22269" y="27603"/>
                  <a:pt x="22296" y="27549"/>
                  <a:pt x="22269" y="27496"/>
                </a:cubicBezTo>
                <a:cubicBezTo>
                  <a:pt x="22296" y="27496"/>
                  <a:pt x="22323" y="27469"/>
                  <a:pt x="22323" y="27469"/>
                </a:cubicBezTo>
                <a:cubicBezTo>
                  <a:pt x="22941" y="27538"/>
                  <a:pt x="23573" y="27562"/>
                  <a:pt x="24212" y="27562"/>
                </a:cubicBezTo>
                <a:cubicBezTo>
                  <a:pt x="25567" y="27562"/>
                  <a:pt x="26955" y="27452"/>
                  <a:pt x="28319" y="27416"/>
                </a:cubicBezTo>
                <a:lnTo>
                  <a:pt x="28319" y="27416"/>
                </a:lnTo>
                <a:cubicBezTo>
                  <a:pt x="27408" y="27710"/>
                  <a:pt x="26579" y="28352"/>
                  <a:pt x="25883" y="29021"/>
                </a:cubicBezTo>
                <a:lnTo>
                  <a:pt x="25722" y="29021"/>
                </a:lnTo>
                <a:cubicBezTo>
                  <a:pt x="25187" y="29075"/>
                  <a:pt x="24571" y="29369"/>
                  <a:pt x="24250" y="29824"/>
                </a:cubicBezTo>
                <a:cubicBezTo>
                  <a:pt x="24009" y="30119"/>
                  <a:pt x="23768" y="30842"/>
                  <a:pt x="24143" y="31163"/>
                </a:cubicBezTo>
                <a:cubicBezTo>
                  <a:pt x="24273" y="31281"/>
                  <a:pt x="24428" y="31326"/>
                  <a:pt x="24589" y="31326"/>
                </a:cubicBezTo>
                <a:cubicBezTo>
                  <a:pt x="24794" y="31326"/>
                  <a:pt x="25007" y="31253"/>
                  <a:pt x="25187" y="31163"/>
                </a:cubicBezTo>
                <a:cubicBezTo>
                  <a:pt x="25615" y="30949"/>
                  <a:pt x="26204" y="30306"/>
                  <a:pt x="25856" y="29824"/>
                </a:cubicBezTo>
                <a:lnTo>
                  <a:pt x="26017" y="29824"/>
                </a:lnTo>
                <a:cubicBezTo>
                  <a:pt x="26150" y="29824"/>
                  <a:pt x="26150" y="29637"/>
                  <a:pt x="26043" y="29610"/>
                </a:cubicBezTo>
                <a:cubicBezTo>
                  <a:pt x="25936" y="29584"/>
                  <a:pt x="25856" y="29584"/>
                  <a:pt x="25749" y="29584"/>
                </a:cubicBezTo>
                <a:cubicBezTo>
                  <a:pt x="25856" y="29503"/>
                  <a:pt x="25910" y="29450"/>
                  <a:pt x="26017" y="29343"/>
                </a:cubicBezTo>
                <a:lnTo>
                  <a:pt x="26043" y="29343"/>
                </a:lnTo>
                <a:cubicBezTo>
                  <a:pt x="26258" y="29423"/>
                  <a:pt x="26150" y="29691"/>
                  <a:pt x="26124" y="29824"/>
                </a:cubicBezTo>
                <a:cubicBezTo>
                  <a:pt x="26091" y="29858"/>
                  <a:pt x="26119" y="29880"/>
                  <a:pt x="26152" y="29880"/>
                </a:cubicBezTo>
                <a:cubicBezTo>
                  <a:pt x="26172" y="29880"/>
                  <a:pt x="26194" y="29872"/>
                  <a:pt x="26204" y="29851"/>
                </a:cubicBezTo>
                <a:cubicBezTo>
                  <a:pt x="26284" y="29691"/>
                  <a:pt x="26445" y="29369"/>
                  <a:pt x="26311" y="29209"/>
                </a:cubicBezTo>
                <a:lnTo>
                  <a:pt x="26258" y="29155"/>
                </a:lnTo>
                <a:cubicBezTo>
                  <a:pt x="27114" y="28433"/>
                  <a:pt x="28024" y="27844"/>
                  <a:pt x="29148" y="27416"/>
                </a:cubicBezTo>
                <a:lnTo>
                  <a:pt x="29202" y="27362"/>
                </a:lnTo>
                <a:cubicBezTo>
                  <a:pt x="29307" y="27361"/>
                  <a:pt x="29412" y="27360"/>
                  <a:pt x="29518" y="27360"/>
                </a:cubicBezTo>
                <a:cubicBezTo>
                  <a:pt x="32134" y="27360"/>
                  <a:pt x="34636" y="27704"/>
                  <a:pt x="36643" y="29557"/>
                </a:cubicBezTo>
                <a:cubicBezTo>
                  <a:pt x="38356" y="31430"/>
                  <a:pt x="39908" y="33384"/>
                  <a:pt x="41193" y="35499"/>
                </a:cubicBezTo>
                <a:cubicBezTo>
                  <a:pt x="41176" y="35583"/>
                  <a:pt x="41202" y="35617"/>
                  <a:pt x="41239" y="35617"/>
                </a:cubicBezTo>
                <a:cubicBezTo>
                  <a:pt x="41320" y="35617"/>
                  <a:pt x="41455" y="35458"/>
                  <a:pt x="41327" y="35311"/>
                </a:cubicBezTo>
                <a:cubicBezTo>
                  <a:pt x="39507" y="32314"/>
                  <a:pt x="37151" y="29610"/>
                  <a:pt x="34608" y="27068"/>
                </a:cubicBezTo>
                <a:lnTo>
                  <a:pt x="34608" y="27041"/>
                </a:lnTo>
                <a:cubicBezTo>
                  <a:pt x="33084" y="25704"/>
                  <a:pt x="33029" y="22951"/>
                  <a:pt x="32949" y="20917"/>
                </a:cubicBezTo>
                <a:lnTo>
                  <a:pt x="32949" y="20917"/>
                </a:lnTo>
                <a:cubicBezTo>
                  <a:pt x="32952" y="20953"/>
                  <a:pt x="32984" y="20972"/>
                  <a:pt x="33016" y="20972"/>
                </a:cubicBezTo>
                <a:cubicBezTo>
                  <a:pt x="33049" y="20972"/>
                  <a:pt x="33083" y="20952"/>
                  <a:pt x="33083" y="20911"/>
                </a:cubicBezTo>
                <a:cubicBezTo>
                  <a:pt x="33404" y="19600"/>
                  <a:pt x="34207" y="18797"/>
                  <a:pt x="35090" y="17967"/>
                </a:cubicBezTo>
                <a:cubicBezTo>
                  <a:pt x="35090" y="18074"/>
                  <a:pt x="35117" y="18128"/>
                  <a:pt x="35144" y="18235"/>
                </a:cubicBezTo>
                <a:cubicBezTo>
                  <a:pt x="35164" y="18339"/>
                  <a:pt x="35250" y="18378"/>
                  <a:pt x="35337" y="18378"/>
                </a:cubicBezTo>
                <a:cubicBezTo>
                  <a:pt x="35362" y="18378"/>
                  <a:pt x="35387" y="18375"/>
                  <a:pt x="35411" y="18369"/>
                </a:cubicBezTo>
                <a:cubicBezTo>
                  <a:pt x="35759" y="18315"/>
                  <a:pt x="36081" y="18181"/>
                  <a:pt x="36348" y="17967"/>
                </a:cubicBezTo>
                <a:cubicBezTo>
                  <a:pt x="36375" y="17967"/>
                  <a:pt x="36428" y="17967"/>
                  <a:pt x="36455" y="17941"/>
                </a:cubicBezTo>
                <a:cubicBezTo>
                  <a:pt x="37044" y="17432"/>
                  <a:pt x="37392" y="16736"/>
                  <a:pt x="37526" y="15960"/>
                </a:cubicBezTo>
                <a:cubicBezTo>
                  <a:pt x="37553" y="15826"/>
                  <a:pt x="37446" y="15719"/>
                  <a:pt x="37312" y="15719"/>
                </a:cubicBezTo>
                <a:cubicBezTo>
                  <a:pt x="37286" y="15717"/>
                  <a:pt x="37260" y="15717"/>
                  <a:pt x="37234" y="15717"/>
                </a:cubicBezTo>
                <a:cubicBezTo>
                  <a:pt x="36314" y="15717"/>
                  <a:pt x="35247" y="16629"/>
                  <a:pt x="35117" y="17566"/>
                </a:cubicBezTo>
                <a:cubicBezTo>
                  <a:pt x="33993" y="18315"/>
                  <a:pt x="33029" y="19600"/>
                  <a:pt x="32976" y="20885"/>
                </a:cubicBezTo>
                <a:cubicBezTo>
                  <a:pt x="32976" y="20671"/>
                  <a:pt x="32922" y="20510"/>
                  <a:pt x="32922" y="20349"/>
                </a:cubicBezTo>
                <a:cubicBezTo>
                  <a:pt x="32788" y="18396"/>
                  <a:pt x="33002" y="16629"/>
                  <a:pt x="33538" y="14889"/>
                </a:cubicBezTo>
                <a:cubicBezTo>
                  <a:pt x="33565" y="14889"/>
                  <a:pt x="33591" y="14889"/>
                  <a:pt x="33645" y="14862"/>
                </a:cubicBezTo>
                <a:cubicBezTo>
                  <a:pt x="33672" y="14836"/>
                  <a:pt x="33698" y="14782"/>
                  <a:pt x="33779" y="14755"/>
                </a:cubicBezTo>
                <a:cubicBezTo>
                  <a:pt x="33832" y="14836"/>
                  <a:pt x="33939" y="14862"/>
                  <a:pt x="34073" y="14862"/>
                </a:cubicBezTo>
                <a:cubicBezTo>
                  <a:pt x="34501" y="14836"/>
                  <a:pt x="34796" y="14167"/>
                  <a:pt x="34930" y="13845"/>
                </a:cubicBezTo>
                <a:cubicBezTo>
                  <a:pt x="35037" y="13658"/>
                  <a:pt x="35063" y="13310"/>
                  <a:pt x="35117" y="12989"/>
                </a:cubicBezTo>
                <a:cubicBezTo>
                  <a:pt x="35197" y="12561"/>
                  <a:pt x="35144" y="12052"/>
                  <a:pt x="34876" y="11704"/>
                </a:cubicBezTo>
                <a:cubicBezTo>
                  <a:pt x="34849" y="11651"/>
                  <a:pt x="34769" y="11651"/>
                  <a:pt x="34715" y="11651"/>
                </a:cubicBezTo>
                <a:cubicBezTo>
                  <a:pt x="34617" y="11594"/>
                  <a:pt x="34510" y="11560"/>
                  <a:pt x="34381" y="11560"/>
                </a:cubicBezTo>
                <a:cubicBezTo>
                  <a:pt x="34265" y="11560"/>
                  <a:pt x="34130" y="11587"/>
                  <a:pt x="33966" y="11651"/>
                </a:cubicBezTo>
                <a:cubicBezTo>
                  <a:pt x="32976" y="12079"/>
                  <a:pt x="32762" y="13685"/>
                  <a:pt x="33270" y="14622"/>
                </a:cubicBezTo>
                <a:cubicBezTo>
                  <a:pt x="32895" y="15585"/>
                  <a:pt x="32735" y="16602"/>
                  <a:pt x="32655" y="17593"/>
                </a:cubicBezTo>
                <a:cubicBezTo>
                  <a:pt x="32628" y="17539"/>
                  <a:pt x="32628" y="17432"/>
                  <a:pt x="32601" y="17378"/>
                </a:cubicBezTo>
                <a:cubicBezTo>
                  <a:pt x="32467" y="16923"/>
                  <a:pt x="32360" y="16388"/>
                  <a:pt x="32173" y="15933"/>
                </a:cubicBezTo>
                <a:cubicBezTo>
                  <a:pt x="32440" y="15157"/>
                  <a:pt x="31932" y="14247"/>
                  <a:pt x="31397" y="13712"/>
                </a:cubicBezTo>
                <a:cubicBezTo>
                  <a:pt x="31370" y="13694"/>
                  <a:pt x="31334" y="13685"/>
                  <a:pt x="31298" y="13685"/>
                </a:cubicBezTo>
                <a:cubicBezTo>
                  <a:pt x="31227" y="13685"/>
                  <a:pt x="31156" y="13720"/>
                  <a:pt x="31156" y="13792"/>
                </a:cubicBezTo>
                <a:cubicBezTo>
                  <a:pt x="30968" y="14568"/>
                  <a:pt x="31397" y="15505"/>
                  <a:pt x="31905" y="16067"/>
                </a:cubicBezTo>
                <a:cubicBezTo>
                  <a:pt x="31985" y="16468"/>
                  <a:pt x="32200" y="16870"/>
                  <a:pt x="32307" y="17271"/>
                </a:cubicBezTo>
                <a:cubicBezTo>
                  <a:pt x="32467" y="17833"/>
                  <a:pt x="32521" y="18369"/>
                  <a:pt x="32601" y="18931"/>
                </a:cubicBezTo>
                <a:cubicBezTo>
                  <a:pt x="32601" y="18984"/>
                  <a:pt x="32628" y="19011"/>
                  <a:pt x="32655" y="19011"/>
                </a:cubicBezTo>
                <a:cubicBezTo>
                  <a:pt x="32655" y="19841"/>
                  <a:pt x="32735" y="20671"/>
                  <a:pt x="32788" y="21554"/>
                </a:cubicBezTo>
                <a:cubicBezTo>
                  <a:pt x="32842" y="22062"/>
                  <a:pt x="32869" y="22624"/>
                  <a:pt x="32922" y="23213"/>
                </a:cubicBezTo>
                <a:cubicBezTo>
                  <a:pt x="32574" y="21955"/>
                  <a:pt x="32119" y="20590"/>
                  <a:pt x="31370" y="19439"/>
                </a:cubicBezTo>
                <a:cubicBezTo>
                  <a:pt x="31423" y="19413"/>
                  <a:pt x="31504" y="19386"/>
                  <a:pt x="31504" y="19279"/>
                </a:cubicBezTo>
                <a:cubicBezTo>
                  <a:pt x="31557" y="18235"/>
                  <a:pt x="31049" y="16923"/>
                  <a:pt x="30165" y="16388"/>
                </a:cubicBezTo>
                <a:cubicBezTo>
                  <a:pt x="30138" y="16374"/>
                  <a:pt x="30106" y="16368"/>
                  <a:pt x="30074" y="16368"/>
                </a:cubicBezTo>
                <a:cubicBezTo>
                  <a:pt x="29982" y="16368"/>
                  <a:pt x="29884" y="16423"/>
                  <a:pt x="29844" y="16522"/>
                </a:cubicBezTo>
                <a:cubicBezTo>
                  <a:pt x="29684" y="17164"/>
                  <a:pt x="29898" y="17967"/>
                  <a:pt x="30192" y="18529"/>
                </a:cubicBezTo>
                <a:cubicBezTo>
                  <a:pt x="30320" y="18835"/>
                  <a:pt x="30666" y="19336"/>
                  <a:pt x="31046" y="19336"/>
                </a:cubicBezTo>
                <a:cubicBezTo>
                  <a:pt x="31064" y="19336"/>
                  <a:pt x="31083" y="19335"/>
                  <a:pt x="31102" y="19332"/>
                </a:cubicBezTo>
                <a:cubicBezTo>
                  <a:pt x="31691" y="20671"/>
                  <a:pt x="32253" y="22062"/>
                  <a:pt x="32895" y="23401"/>
                </a:cubicBezTo>
                <a:cubicBezTo>
                  <a:pt x="32895" y="23414"/>
                  <a:pt x="32902" y="23421"/>
                  <a:pt x="32916" y="23421"/>
                </a:cubicBezTo>
                <a:cubicBezTo>
                  <a:pt x="32929" y="23421"/>
                  <a:pt x="32949" y="23414"/>
                  <a:pt x="32976" y="23401"/>
                </a:cubicBezTo>
                <a:cubicBezTo>
                  <a:pt x="33056" y="24337"/>
                  <a:pt x="33270" y="25301"/>
                  <a:pt x="33698" y="26104"/>
                </a:cubicBezTo>
                <a:cubicBezTo>
                  <a:pt x="30620" y="23133"/>
                  <a:pt x="27275" y="20349"/>
                  <a:pt x="24170" y="17673"/>
                </a:cubicBezTo>
                <a:cubicBezTo>
                  <a:pt x="24009" y="17539"/>
                  <a:pt x="23795" y="17378"/>
                  <a:pt x="23635" y="17245"/>
                </a:cubicBezTo>
                <a:cubicBezTo>
                  <a:pt x="23206" y="16201"/>
                  <a:pt x="22939" y="15130"/>
                  <a:pt x="22724" y="14086"/>
                </a:cubicBezTo>
                <a:cubicBezTo>
                  <a:pt x="23072" y="13497"/>
                  <a:pt x="23474" y="13016"/>
                  <a:pt x="24090" y="12614"/>
                </a:cubicBezTo>
                <a:cubicBezTo>
                  <a:pt x="24304" y="12480"/>
                  <a:pt x="24464" y="12373"/>
                  <a:pt x="24678" y="12239"/>
                </a:cubicBezTo>
                <a:cubicBezTo>
                  <a:pt x="24866" y="12561"/>
                  <a:pt x="25214" y="12775"/>
                  <a:pt x="25615" y="12775"/>
                </a:cubicBezTo>
                <a:cubicBezTo>
                  <a:pt x="26017" y="12775"/>
                  <a:pt x="26418" y="12587"/>
                  <a:pt x="26686" y="12293"/>
                </a:cubicBezTo>
                <a:cubicBezTo>
                  <a:pt x="26873" y="12052"/>
                  <a:pt x="27168" y="11651"/>
                  <a:pt x="27221" y="11249"/>
                </a:cubicBezTo>
                <a:cubicBezTo>
                  <a:pt x="27275" y="11035"/>
                  <a:pt x="27248" y="10848"/>
                  <a:pt x="27087" y="10714"/>
                </a:cubicBezTo>
                <a:cubicBezTo>
                  <a:pt x="26884" y="10510"/>
                  <a:pt x="26601" y="10423"/>
                  <a:pt x="26297" y="10423"/>
                </a:cubicBezTo>
                <a:cubicBezTo>
                  <a:pt x="25603" y="10423"/>
                  <a:pt x="24803" y="10878"/>
                  <a:pt x="24598" y="11436"/>
                </a:cubicBezTo>
                <a:cubicBezTo>
                  <a:pt x="24545" y="11624"/>
                  <a:pt x="24545" y="11784"/>
                  <a:pt x="24571" y="11918"/>
                </a:cubicBezTo>
                <a:cubicBezTo>
                  <a:pt x="23822" y="12373"/>
                  <a:pt x="23126" y="12989"/>
                  <a:pt x="22698" y="13765"/>
                </a:cubicBezTo>
                <a:cubicBezTo>
                  <a:pt x="22430" y="12320"/>
                  <a:pt x="22323" y="10848"/>
                  <a:pt x="22269" y="9376"/>
                </a:cubicBezTo>
                <a:cubicBezTo>
                  <a:pt x="22992" y="9135"/>
                  <a:pt x="23742" y="8706"/>
                  <a:pt x="24411" y="8225"/>
                </a:cubicBezTo>
                <a:cubicBezTo>
                  <a:pt x="24571" y="8412"/>
                  <a:pt x="24812" y="8546"/>
                  <a:pt x="25026" y="8546"/>
                </a:cubicBezTo>
                <a:cubicBezTo>
                  <a:pt x="25142" y="8615"/>
                  <a:pt x="25298" y="8685"/>
                  <a:pt x="25460" y="8685"/>
                </a:cubicBezTo>
                <a:cubicBezTo>
                  <a:pt x="25485" y="8685"/>
                  <a:pt x="25510" y="8683"/>
                  <a:pt x="25535" y="8680"/>
                </a:cubicBezTo>
                <a:cubicBezTo>
                  <a:pt x="25642" y="8680"/>
                  <a:pt x="25642" y="8573"/>
                  <a:pt x="25562" y="8546"/>
                </a:cubicBezTo>
                <a:lnTo>
                  <a:pt x="25535" y="8492"/>
                </a:lnTo>
                <a:lnTo>
                  <a:pt x="25829" y="8412"/>
                </a:lnTo>
                <a:cubicBezTo>
                  <a:pt x="26284" y="8198"/>
                  <a:pt x="26900" y="7743"/>
                  <a:pt x="26953" y="7207"/>
                </a:cubicBezTo>
                <a:cubicBezTo>
                  <a:pt x="26981" y="6816"/>
                  <a:pt x="26703" y="6695"/>
                  <a:pt x="26377" y="6695"/>
                </a:cubicBezTo>
                <a:cubicBezTo>
                  <a:pt x="26079" y="6695"/>
                  <a:pt x="25741" y="6797"/>
                  <a:pt x="25562" y="6886"/>
                </a:cubicBezTo>
                <a:cubicBezTo>
                  <a:pt x="25535" y="6940"/>
                  <a:pt x="25481" y="6967"/>
                  <a:pt x="25428" y="6993"/>
                </a:cubicBezTo>
                <a:cubicBezTo>
                  <a:pt x="25026" y="7020"/>
                  <a:pt x="24491" y="7529"/>
                  <a:pt x="24223" y="7796"/>
                </a:cubicBezTo>
                <a:cubicBezTo>
                  <a:pt x="24170" y="7877"/>
                  <a:pt x="24170" y="7930"/>
                  <a:pt x="24197" y="8010"/>
                </a:cubicBezTo>
                <a:cubicBezTo>
                  <a:pt x="24223" y="8037"/>
                  <a:pt x="24277" y="8091"/>
                  <a:pt x="24304" y="8144"/>
                </a:cubicBezTo>
                <a:cubicBezTo>
                  <a:pt x="23608" y="8358"/>
                  <a:pt x="22885" y="8840"/>
                  <a:pt x="22269" y="9215"/>
                </a:cubicBezTo>
                <a:cubicBezTo>
                  <a:pt x="22189" y="8278"/>
                  <a:pt x="22162" y="7288"/>
                  <a:pt x="22082" y="6324"/>
                </a:cubicBezTo>
                <a:cubicBezTo>
                  <a:pt x="22269" y="6190"/>
                  <a:pt x="22403" y="6057"/>
                  <a:pt x="22457" y="5896"/>
                </a:cubicBezTo>
                <a:cubicBezTo>
                  <a:pt x="23099" y="5013"/>
                  <a:pt x="23072" y="3621"/>
                  <a:pt x="22082" y="3059"/>
                </a:cubicBezTo>
                <a:cubicBezTo>
                  <a:pt x="22058" y="3035"/>
                  <a:pt x="22023" y="3022"/>
                  <a:pt x="21990" y="3022"/>
                </a:cubicBezTo>
                <a:cubicBezTo>
                  <a:pt x="21949" y="3022"/>
                  <a:pt x="21909" y="3041"/>
                  <a:pt x="21895" y="3086"/>
                </a:cubicBezTo>
                <a:cubicBezTo>
                  <a:pt x="21654" y="3380"/>
                  <a:pt x="21547" y="3674"/>
                  <a:pt x="21520" y="4022"/>
                </a:cubicBezTo>
                <a:cubicBezTo>
                  <a:pt x="21145" y="4718"/>
                  <a:pt x="21226" y="5682"/>
                  <a:pt x="21734" y="6324"/>
                </a:cubicBezTo>
                <a:cubicBezTo>
                  <a:pt x="21761" y="6351"/>
                  <a:pt x="21761" y="6351"/>
                  <a:pt x="21788" y="6351"/>
                </a:cubicBezTo>
                <a:cubicBezTo>
                  <a:pt x="21788" y="6405"/>
                  <a:pt x="21814" y="6431"/>
                  <a:pt x="21868" y="6431"/>
                </a:cubicBezTo>
                <a:cubicBezTo>
                  <a:pt x="21814" y="7796"/>
                  <a:pt x="21814" y="9268"/>
                  <a:pt x="21895" y="10741"/>
                </a:cubicBezTo>
                <a:cubicBezTo>
                  <a:pt x="21493" y="9697"/>
                  <a:pt x="20985" y="8599"/>
                  <a:pt x="20316" y="7689"/>
                </a:cubicBezTo>
                <a:cubicBezTo>
                  <a:pt x="20423" y="7689"/>
                  <a:pt x="20476" y="7636"/>
                  <a:pt x="20530" y="7502"/>
                </a:cubicBezTo>
                <a:cubicBezTo>
                  <a:pt x="20556" y="7422"/>
                  <a:pt x="20476" y="7395"/>
                  <a:pt x="20423" y="7368"/>
                </a:cubicBezTo>
                <a:cubicBezTo>
                  <a:pt x="20209" y="7288"/>
                  <a:pt x="20075" y="7341"/>
                  <a:pt x="19887" y="7154"/>
                </a:cubicBezTo>
                <a:cubicBezTo>
                  <a:pt x="19646" y="6940"/>
                  <a:pt x="19486" y="6699"/>
                  <a:pt x="19325" y="6431"/>
                </a:cubicBezTo>
                <a:cubicBezTo>
                  <a:pt x="19138" y="6083"/>
                  <a:pt x="18924" y="5735"/>
                  <a:pt x="18817" y="5361"/>
                </a:cubicBezTo>
                <a:lnTo>
                  <a:pt x="18817" y="5361"/>
                </a:lnTo>
                <a:cubicBezTo>
                  <a:pt x="19111" y="5655"/>
                  <a:pt x="19352" y="5950"/>
                  <a:pt x="19539" y="6324"/>
                </a:cubicBezTo>
                <a:cubicBezTo>
                  <a:pt x="19486" y="6271"/>
                  <a:pt x="19406" y="6190"/>
                  <a:pt x="19352" y="6083"/>
                </a:cubicBezTo>
                <a:cubicBezTo>
                  <a:pt x="19345" y="6076"/>
                  <a:pt x="19334" y="6073"/>
                  <a:pt x="19322" y="6073"/>
                </a:cubicBezTo>
                <a:cubicBezTo>
                  <a:pt x="19290" y="6073"/>
                  <a:pt x="19252" y="6098"/>
                  <a:pt x="19272" y="6137"/>
                </a:cubicBezTo>
                <a:cubicBezTo>
                  <a:pt x="19486" y="6538"/>
                  <a:pt x="19754" y="6860"/>
                  <a:pt x="20021" y="7207"/>
                </a:cubicBezTo>
                <a:cubicBezTo>
                  <a:pt x="20051" y="7230"/>
                  <a:pt x="20084" y="7240"/>
                  <a:pt x="20117" y="7240"/>
                </a:cubicBezTo>
                <a:cubicBezTo>
                  <a:pt x="20202" y="7240"/>
                  <a:pt x="20281" y="7171"/>
                  <a:pt x="20262" y="7074"/>
                </a:cubicBezTo>
                <a:cubicBezTo>
                  <a:pt x="19941" y="6190"/>
                  <a:pt x="19406" y="5387"/>
                  <a:pt x="18710" y="4825"/>
                </a:cubicBezTo>
                <a:cubicBezTo>
                  <a:pt x="18676" y="4792"/>
                  <a:pt x="18637" y="4777"/>
                  <a:pt x="18600" y="4777"/>
                </a:cubicBezTo>
                <a:cubicBezTo>
                  <a:pt x="18518" y="4777"/>
                  <a:pt x="18442" y="4849"/>
                  <a:pt x="18442" y="4959"/>
                </a:cubicBezTo>
                <a:cubicBezTo>
                  <a:pt x="18442" y="5735"/>
                  <a:pt x="18951" y="6565"/>
                  <a:pt x="19406" y="7127"/>
                </a:cubicBezTo>
                <a:cubicBezTo>
                  <a:pt x="19486" y="7234"/>
                  <a:pt x="19727" y="7475"/>
                  <a:pt x="19941" y="7609"/>
                </a:cubicBezTo>
                <a:cubicBezTo>
                  <a:pt x="20664" y="8813"/>
                  <a:pt x="21359" y="9938"/>
                  <a:pt x="21922" y="11249"/>
                </a:cubicBezTo>
                <a:lnTo>
                  <a:pt x="22029" y="12239"/>
                </a:lnTo>
                <a:cubicBezTo>
                  <a:pt x="21520" y="11356"/>
                  <a:pt x="20797" y="10500"/>
                  <a:pt x="20021" y="9831"/>
                </a:cubicBezTo>
                <a:cubicBezTo>
                  <a:pt x="20048" y="9804"/>
                  <a:pt x="20048" y="9777"/>
                  <a:pt x="20021" y="9750"/>
                </a:cubicBezTo>
                <a:cubicBezTo>
                  <a:pt x="19994" y="9616"/>
                  <a:pt x="19914" y="9509"/>
                  <a:pt x="19861" y="9402"/>
                </a:cubicBezTo>
                <a:cubicBezTo>
                  <a:pt x="19861" y="9161"/>
                  <a:pt x="19727" y="8840"/>
                  <a:pt x="19539" y="8599"/>
                </a:cubicBezTo>
                <a:cubicBezTo>
                  <a:pt x="19292" y="8240"/>
                  <a:pt x="18780" y="7615"/>
                  <a:pt x="18242" y="7615"/>
                </a:cubicBezTo>
                <a:cubicBezTo>
                  <a:pt x="18140" y="7615"/>
                  <a:pt x="18036" y="7638"/>
                  <a:pt x="17933" y="7689"/>
                </a:cubicBezTo>
                <a:cubicBezTo>
                  <a:pt x="17371" y="8010"/>
                  <a:pt x="17907" y="8867"/>
                  <a:pt x="18174" y="9215"/>
                </a:cubicBezTo>
                <a:cubicBezTo>
                  <a:pt x="18484" y="9596"/>
                  <a:pt x="18983" y="10040"/>
                  <a:pt x="19523" y="10040"/>
                </a:cubicBezTo>
                <a:cubicBezTo>
                  <a:pt x="19590" y="10040"/>
                  <a:pt x="19658" y="10033"/>
                  <a:pt x="19727" y="10018"/>
                </a:cubicBezTo>
                <a:cubicBezTo>
                  <a:pt x="20556" y="10901"/>
                  <a:pt x="21467" y="11704"/>
                  <a:pt x="22082" y="12775"/>
                </a:cubicBezTo>
                <a:cubicBezTo>
                  <a:pt x="22323" y="14247"/>
                  <a:pt x="22698" y="15665"/>
                  <a:pt x="23394" y="16897"/>
                </a:cubicBezTo>
                <a:cubicBezTo>
                  <a:pt x="20530" y="14461"/>
                  <a:pt x="17532" y="12159"/>
                  <a:pt x="14427" y="10018"/>
                </a:cubicBezTo>
                <a:cubicBezTo>
                  <a:pt x="13999" y="9161"/>
                  <a:pt x="13464" y="8439"/>
                  <a:pt x="12928" y="7663"/>
                </a:cubicBezTo>
                <a:cubicBezTo>
                  <a:pt x="12768" y="6967"/>
                  <a:pt x="12634" y="6271"/>
                  <a:pt x="12554" y="5521"/>
                </a:cubicBezTo>
                <a:cubicBezTo>
                  <a:pt x="12527" y="4986"/>
                  <a:pt x="12554" y="4477"/>
                  <a:pt x="12580" y="3996"/>
                </a:cubicBezTo>
                <a:lnTo>
                  <a:pt x="12634" y="3996"/>
                </a:lnTo>
                <a:cubicBezTo>
                  <a:pt x="12661" y="3996"/>
                  <a:pt x="12661" y="3942"/>
                  <a:pt x="12661" y="3942"/>
                </a:cubicBezTo>
                <a:cubicBezTo>
                  <a:pt x="12668" y="3958"/>
                  <a:pt x="12683" y="3964"/>
                  <a:pt x="12700" y="3964"/>
                </a:cubicBezTo>
                <a:cubicBezTo>
                  <a:pt x="12741" y="3964"/>
                  <a:pt x="12794" y="3926"/>
                  <a:pt x="12794" y="3889"/>
                </a:cubicBezTo>
                <a:cubicBezTo>
                  <a:pt x="12811" y="3922"/>
                  <a:pt x="12860" y="3956"/>
                  <a:pt x="12914" y="3956"/>
                </a:cubicBezTo>
                <a:cubicBezTo>
                  <a:pt x="12946" y="3956"/>
                  <a:pt x="12979" y="3945"/>
                  <a:pt x="13009" y="3915"/>
                </a:cubicBezTo>
                <a:cubicBezTo>
                  <a:pt x="13624" y="3273"/>
                  <a:pt x="14106" y="2068"/>
                  <a:pt x="13410" y="1346"/>
                </a:cubicBezTo>
                <a:cubicBezTo>
                  <a:pt x="13366" y="1302"/>
                  <a:pt x="13330" y="1282"/>
                  <a:pt x="13293" y="1282"/>
                </a:cubicBezTo>
                <a:cubicBezTo>
                  <a:pt x="13263" y="1282"/>
                  <a:pt x="13232" y="1295"/>
                  <a:pt x="13196" y="1319"/>
                </a:cubicBezTo>
                <a:cubicBezTo>
                  <a:pt x="12339" y="1881"/>
                  <a:pt x="12125" y="2952"/>
                  <a:pt x="12366" y="3889"/>
                </a:cubicBezTo>
                <a:cubicBezTo>
                  <a:pt x="12232" y="4986"/>
                  <a:pt x="12366" y="6217"/>
                  <a:pt x="12661" y="7288"/>
                </a:cubicBezTo>
                <a:cubicBezTo>
                  <a:pt x="12420" y="6967"/>
                  <a:pt x="12232" y="6672"/>
                  <a:pt x="12018" y="6324"/>
                </a:cubicBezTo>
                <a:cubicBezTo>
                  <a:pt x="11269" y="5093"/>
                  <a:pt x="10680" y="3862"/>
                  <a:pt x="10225" y="2524"/>
                </a:cubicBezTo>
                <a:lnTo>
                  <a:pt x="10225" y="2524"/>
                </a:lnTo>
                <a:cubicBezTo>
                  <a:pt x="10256" y="2539"/>
                  <a:pt x="10305" y="2554"/>
                  <a:pt x="10356" y="2554"/>
                </a:cubicBezTo>
                <a:cubicBezTo>
                  <a:pt x="10393" y="2554"/>
                  <a:pt x="10432" y="2546"/>
                  <a:pt x="10466" y="2524"/>
                </a:cubicBezTo>
                <a:cubicBezTo>
                  <a:pt x="11081" y="1613"/>
                  <a:pt x="10493" y="302"/>
                  <a:pt x="9475" y="8"/>
                </a:cubicBezTo>
                <a:cubicBezTo>
                  <a:pt x="9466" y="3"/>
                  <a:pt x="9455" y="1"/>
                  <a:pt x="944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243BD4DC-AE55-69DC-D6FF-EBE03FEB6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22" y="1325723"/>
            <a:ext cx="3808951" cy="2354177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C4ECB43-7A5F-7444-421F-56800E2FC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857" y="1284115"/>
            <a:ext cx="3620775" cy="24937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68"/>
          <p:cNvSpPr txBox="1">
            <a:spLocks noGrp="1"/>
          </p:cNvSpPr>
          <p:nvPr>
            <p:ph type="title"/>
          </p:nvPr>
        </p:nvSpPr>
        <p:spPr>
          <a:xfrm>
            <a:off x="701600" y="627400"/>
            <a:ext cx="3468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 learned?</a:t>
            </a:r>
            <a:endParaRPr dirty="0"/>
          </a:p>
        </p:txBody>
      </p:sp>
      <p:sp>
        <p:nvSpPr>
          <p:cNvPr id="730" name="Google Shape;730;p68"/>
          <p:cNvSpPr txBox="1">
            <a:spLocks noGrp="1"/>
          </p:cNvSpPr>
          <p:nvPr>
            <p:ph type="body" idx="1"/>
          </p:nvPr>
        </p:nvSpPr>
        <p:spPr>
          <a:xfrm>
            <a:off x="4009900" y="1847675"/>
            <a:ext cx="4321800" cy="25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A lot of people in Indian fashion markets don’t really go for outlandish colors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There was a strong correlation between the price of items &amp; gender of the consumer.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 dirty="0">
                <a:solidFill>
                  <a:srgbClr val="3C4043"/>
                </a:solidFill>
                <a:latin typeface="Nunito"/>
                <a:ea typeface="Nunito"/>
                <a:cs typeface="Nunito"/>
                <a:sym typeface="Nunito"/>
              </a:rPr>
              <a:t>Only specific western fashion brands are popular to indian consumers.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31" name="Google Shape;731;p68"/>
          <p:cNvPicPr preferRelativeResize="0"/>
          <p:nvPr/>
        </p:nvPicPr>
        <p:blipFill rotWithShape="1">
          <a:blip r:embed="rId3">
            <a:alphaModFix/>
          </a:blip>
          <a:srcRect b="12503"/>
          <a:stretch/>
        </p:blipFill>
        <p:spPr>
          <a:xfrm>
            <a:off x="701600" y="1272100"/>
            <a:ext cx="2740002" cy="3591252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68"/>
          <p:cNvSpPr/>
          <p:nvPr/>
        </p:nvSpPr>
        <p:spPr>
          <a:xfrm rot="7544538">
            <a:off x="-2496033" y="2419657"/>
            <a:ext cx="5531052" cy="5395987"/>
          </a:xfrm>
          <a:custGeom>
            <a:avLst/>
            <a:gdLst/>
            <a:ahLst/>
            <a:cxnLst/>
            <a:rect l="l" t="t" r="r" b="b"/>
            <a:pathLst>
              <a:path w="65041" h="63813" extrusionOk="0">
                <a:moveTo>
                  <a:pt x="31297" y="1"/>
                </a:moveTo>
                <a:cubicBezTo>
                  <a:pt x="28147" y="1"/>
                  <a:pt x="25343" y="1529"/>
                  <a:pt x="22430" y="3671"/>
                </a:cubicBezTo>
                <a:cubicBezTo>
                  <a:pt x="20128" y="4661"/>
                  <a:pt x="18067" y="6106"/>
                  <a:pt x="16408" y="7873"/>
                </a:cubicBezTo>
                <a:cubicBezTo>
                  <a:pt x="11536" y="13092"/>
                  <a:pt x="11536" y="23745"/>
                  <a:pt x="10867" y="30410"/>
                </a:cubicBezTo>
                <a:cubicBezTo>
                  <a:pt x="10011" y="38332"/>
                  <a:pt x="0" y="40366"/>
                  <a:pt x="322" y="48824"/>
                </a:cubicBezTo>
                <a:cubicBezTo>
                  <a:pt x="804" y="58812"/>
                  <a:pt x="9856" y="63813"/>
                  <a:pt x="18663" y="63813"/>
                </a:cubicBezTo>
                <a:cubicBezTo>
                  <a:pt x="20595" y="63813"/>
                  <a:pt x="22515" y="63572"/>
                  <a:pt x="24330" y="63090"/>
                </a:cubicBezTo>
                <a:cubicBezTo>
                  <a:pt x="37793" y="59316"/>
                  <a:pt x="49544" y="56238"/>
                  <a:pt x="58805" y="45211"/>
                </a:cubicBezTo>
                <a:cubicBezTo>
                  <a:pt x="61588" y="41972"/>
                  <a:pt x="63462" y="38332"/>
                  <a:pt x="64238" y="34719"/>
                </a:cubicBezTo>
                <a:cubicBezTo>
                  <a:pt x="64800" y="32711"/>
                  <a:pt x="65041" y="30758"/>
                  <a:pt x="64961" y="29205"/>
                </a:cubicBezTo>
                <a:cubicBezTo>
                  <a:pt x="64854" y="26448"/>
                  <a:pt x="63756" y="24575"/>
                  <a:pt x="62123" y="23156"/>
                </a:cubicBezTo>
                <a:cubicBezTo>
                  <a:pt x="60785" y="21256"/>
                  <a:pt x="58831" y="19596"/>
                  <a:pt x="56315" y="18204"/>
                </a:cubicBezTo>
                <a:cubicBezTo>
                  <a:pt x="51819" y="15929"/>
                  <a:pt x="47670" y="13360"/>
                  <a:pt x="44351" y="9639"/>
                </a:cubicBezTo>
                <a:cubicBezTo>
                  <a:pt x="41621" y="6347"/>
                  <a:pt x="40443" y="3564"/>
                  <a:pt x="37017" y="1610"/>
                </a:cubicBezTo>
                <a:cubicBezTo>
                  <a:pt x="34947" y="483"/>
                  <a:pt x="33067" y="1"/>
                  <a:pt x="31297" y="1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68"/>
          <p:cNvSpPr/>
          <p:nvPr/>
        </p:nvSpPr>
        <p:spPr>
          <a:xfrm rot="-267229">
            <a:off x="7424261" y="2158435"/>
            <a:ext cx="2786792" cy="4035795"/>
          </a:xfrm>
          <a:custGeom>
            <a:avLst/>
            <a:gdLst/>
            <a:ahLst/>
            <a:cxnLst/>
            <a:rect l="l" t="t" r="r" b="b"/>
            <a:pathLst>
              <a:path w="42103" h="60973" extrusionOk="0">
                <a:moveTo>
                  <a:pt x="26097" y="27168"/>
                </a:moveTo>
                <a:lnTo>
                  <a:pt x="26097" y="27168"/>
                </a:lnTo>
                <a:cubicBezTo>
                  <a:pt x="26044" y="29229"/>
                  <a:pt x="24839" y="31210"/>
                  <a:pt x="23688" y="33056"/>
                </a:cubicBezTo>
                <a:cubicBezTo>
                  <a:pt x="23661" y="33030"/>
                  <a:pt x="23661" y="32949"/>
                  <a:pt x="23635" y="32923"/>
                </a:cubicBezTo>
                <a:cubicBezTo>
                  <a:pt x="23581" y="32816"/>
                  <a:pt x="23554" y="32762"/>
                  <a:pt x="23528" y="32655"/>
                </a:cubicBezTo>
                <a:cubicBezTo>
                  <a:pt x="23528" y="32628"/>
                  <a:pt x="23501" y="32575"/>
                  <a:pt x="23447" y="32575"/>
                </a:cubicBezTo>
                <a:cubicBezTo>
                  <a:pt x="23367" y="32280"/>
                  <a:pt x="23260" y="31959"/>
                  <a:pt x="23153" y="31584"/>
                </a:cubicBezTo>
                <a:cubicBezTo>
                  <a:pt x="23073" y="31290"/>
                  <a:pt x="23019" y="30942"/>
                  <a:pt x="22912" y="30648"/>
                </a:cubicBezTo>
                <a:cubicBezTo>
                  <a:pt x="22832" y="30139"/>
                  <a:pt x="22832" y="29684"/>
                  <a:pt x="22912" y="29336"/>
                </a:cubicBezTo>
                <a:cubicBezTo>
                  <a:pt x="23287" y="28346"/>
                  <a:pt x="25214" y="27677"/>
                  <a:pt x="26097" y="27168"/>
                </a:cubicBezTo>
                <a:close/>
                <a:moveTo>
                  <a:pt x="22511" y="30085"/>
                </a:moveTo>
                <a:cubicBezTo>
                  <a:pt x="22725" y="30808"/>
                  <a:pt x="22698" y="31584"/>
                  <a:pt x="22885" y="32307"/>
                </a:cubicBezTo>
                <a:cubicBezTo>
                  <a:pt x="22992" y="32896"/>
                  <a:pt x="23099" y="33431"/>
                  <a:pt x="23153" y="33993"/>
                </a:cubicBezTo>
                <a:cubicBezTo>
                  <a:pt x="22966" y="34288"/>
                  <a:pt x="22778" y="34582"/>
                  <a:pt x="22644" y="34850"/>
                </a:cubicBezTo>
                <a:cubicBezTo>
                  <a:pt x="20878" y="38195"/>
                  <a:pt x="18951" y="41273"/>
                  <a:pt x="16836" y="44405"/>
                </a:cubicBezTo>
                <a:cubicBezTo>
                  <a:pt x="16488" y="44887"/>
                  <a:pt x="16194" y="45529"/>
                  <a:pt x="15792" y="45957"/>
                </a:cubicBezTo>
                <a:cubicBezTo>
                  <a:pt x="16167" y="45235"/>
                  <a:pt x="16461" y="43067"/>
                  <a:pt x="16435" y="42986"/>
                </a:cubicBezTo>
                <a:cubicBezTo>
                  <a:pt x="16702" y="41327"/>
                  <a:pt x="17398" y="39614"/>
                  <a:pt x="18014" y="38142"/>
                </a:cubicBezTo>
                <a:cubicBezTo>
                  <a:pt x="19031" y="35572"/>
                  <a:pt x="20343" y="32976"/>
                  <a:pt x="22029" y="30701"/>
                </a:cubicBezTo>
                <a:cubicBezTo>
                  <a:pt x="22163" y="30487"/>
                  <a:pt x="22323" y="30246"/>
                  <a:pt x="22511" y="30085"/>
                </a:cubicBezTo>
                <a:close/>
                <a:moveTo>
                  <a:pt x="33119" y="0"/>
                </a:moveTo>
                <a:cubicBezTo>
                  <a:pt x="32916" y="0"/>
                  <a:pt x="32675" y="90"/>
                  <a:pt x="32387" y="295"/>
                </a:cubicBezTo>
                <a:cubicBezTo>
                  <a:pt x="31183" y="1179"/>
                  <a:pt x="31049" y="3962"/>
                  <a:pt x="31076" y="5274"/>
                </a:cubicBezTo>
                <a:cubicBezTo>
                  <a:pt x="31076" y="7254"/>
                  <a:pt x="31852" y="9021"/>
                  <a:pt x="31531" y="11002"/>
                </a:cubicBezTo>
                <a:cubicBezTo>
                  <a:pt x="31102" y="13303"/>
                  <a:pt x="30540" y="15632"/>
                  <a:pt x="29871" y="17907"/>
                </a:cubicBezTo>
                <a:cubicBezTo>
                  <a:pt x="29255" y="20075"/>
                  <a:pt x="28506" y="22243"/>
                  <a:pt x="27650" y="24331"/>
                </a:cubicBezTo>
                <a:cubicBezTo>
                  <a:pt x="26873" y="26151"/>
                  <a:pt x="24652" y="26793"/>
                  <a:pt x="22966" y="27703"/>
                </a:cubicBezTo>
                <a:cubicBezTo>
                  <a:pt x="23715" y="25321"/>
                  <a:pt x="24331" y="22859"/>
                  <a:pt x="25455" y="20637"/>
                </a:cubicBezTo>
                <a:cubicBezTo>
                  <a:pt x="26177" y="19299"/>
                  <a:pt x="28185" y="15177"/>
                  <a:pt x="26311" y="13999"/>
                </a:cubicBezTo>
                <a:cubicBezTo>
                  <a:pt x="26143" y="13894"/>
                  <a:pt x="25986" y="13845"/>
                  <a:pt x="25841" y="13845"/>
                </a:cubicBezTo>
                <a:cubicBezTo>
                  <a:pt x="24325" y="13845"/>
                  <a:pt x="24022" y="19111"/>
                  <a:pt x="23876" y="19941"/>
                </a:cubicBezTo>
                <a:cubicBezTo>
                  <a:pt x="23554" y="22484"/>
                  <a:pt x="23394" y="24893"/>
                  <a:pt x="22136" y="27195"/>
                </a:cubicBezTo>
                <a:cubicBezTo>
                  <a:pt x="21547" y="23474"/>
                  <a:pt x="21119" y="19674"/>
                  <a:pt x="20262" y="15980"/>
                </a:cubicBezTo>
                <a:cubicBezTo>
                  <a:pt x="19995" y="14802"/>
                  <a:pt x="19566" y="12233"/>
                  <a:pt x="18603" y="11457"/>
                </a:cubicBezTo>
                <a:cubicBezTo>
                  <a:pt x="18367" y="11273"/>
                  <a:pt x="18170" y="11194"/>
                  <a:pt x="18006" y="11194"/>
                </a:cubicBezTo>
                <a:cubicBezTo>
                  <a:pt x="17168" y="11194"/>
                  <a:pt x="17202" y="13256"/>
                  <a:pt x="17291" y="13839"/>
                </a:cubicBezTo>
                <a:cubicBezTo>
                  <a:pt x="17559" y="15525"/>
                  <a:pt x="18255" y="16783"/>
                  <a:pt x="19299" y="18094"/>
                </a:cubicBezTo>
                <a:cubicBezTo>
                  <a:pt x="20396" y="19459"/>
                  <a:pt x="20503" y="21172"/>
                  <a:pt x="20798" y="22832"/>
                </a:cubicBezTo>
                <a:cubicBezTo>
                  <a:pt x="21145" y="24652"/>
                  <a:pt x="21922" y="26847"/>
                  <a:pt x="21681" y="28694"/>
                </a:cubicBezTo>
                <a:cubicBezTo>
                  <a:pt x="21440" y="30273"/>
                  <a:pt x="20075" y="31798"/>
                  <a:pt x="19272" y="33137"/>
                </a:cubicBezTo>
                <a:cubicBezTo>
                  <a:pt x="19272" y="31611"/>
                  <a:pt x="19379" y="30085"/>
                  <a:pt x="19245" y="28533"/>
                </a:cubicBezTo>
                <a:cubicBezTo>
                  <a:pt x="19178" y="27975"/>
                  <a:pt x="19056" y="26117"/>
                  <a:pt x="18350" y="26117"/>
                </a:cubicBezTo>
                <a:cubicBezTo>
                  <a:pt x="18209" y="26117"/>
                  <a:pt x="18045" y="26191"/>
                  <a:pt x="17853" y="26365"/>
                </a:cubicBezTo>
                <a:cubicBezTo>
                  <a:pt x="17104" y="27061"/>
                  <a:pt x="17104" y="29470"/>
                  <a:pt x="16997" y="30407"/>
                </a:cubicBezTo>
                <a:cubicBezTo>
                  <a:pt x="16863" y="31959"/>
                  <a:pt x="16863" y="33511"/>
                  <a:pt x="17024" y="35091"/>
                </a:cubicBezTo>
                <a:cubicBezTo>
                  <a:pt x="17318" y="38329"/>
                  <a:pt x="16114" y="41166"/>
                  <a:pt x="15364" y="44325"/>
                </a:cubicBezTo>
                <a:cubicBezTo>
                  <a:pt x="14695" y="47001"/>
                  <a:pt x="13276" y="49544"/>
                  <a:pt x="10841" y="51016"/>
                </a:cubicBezTo>
                <a:cubicBezTo>
                  <a:pt x="10948" y="49946"/>
                  <a:pt x="10948" y="48768"/>
                  <a:pt x="11135" y="47751"/>
                </a:cubicBezTo>
                <a:cubicBezTo>
                  <a:pt x="11376" y="46707"/>
                  <a:pt x="12045" y="45957"/>
                  <a:pt x="12607" y="45128"/>
                </a:cubicBezTo>
                <a:cubicBezTo>
                  <a:pt x="13276" y="44164"/>
                  <a:pt x="14026" y="43067"/>
                  <a:pt x="14427" y="41916"/>
                </a:cubicBezTo>
                <a:cubicBezTo>
                  <a:pt x="14748" y="41166"/>
                  <a:pt x="15578" y="39560"/>
                  <a:pt x="14561" y="38998"/>
                </a:cubicBezTo>
                <a:cubicBezTo>
                  <a:pt x="14508" y="38998"/>
                  <a:pt x="14481" y="38972"/>
                  <a:pt x="14454" y="38972"/>
                </a:cubicBezTo>
                <a:cubicBezTo>
                  <a:pt x="13838" y="39266"/>
                  <a:pt x="13410" y="39748"/>
                  <a:pt x="13089" y="40283"/>
                </a:cubicBezTo>
                <a:cubicBezTo>
                  <a:pt x="12848" y="40711"/>
                  <a:pt x="12634" y="41166"/>
                  <a:pt x="12500" y="41675"/>
                </a:cubicBezTo>
                <a:cubicBezTo>
                  <a:pt x="12099" y="42639"/>
                  <a:pt x="11778" y="43656"/>
                  <a:pt x="11242" y="44485"/>
                </a:cubicBezTo>
                <a:cubicBezTo>
                  <a:pt x="11028" y="43120"/>
                  <a:pt x="10948" y="41675"/>
                  <a:pt x="11135" y="40310"/>
                </a:cubicBezTo>
                <a:cubicBezTo>
                  <a:pt x="11349" y="38891"/>
                  <a:pt x="11965" y="37633"/>
                  <a:pt x="12018" y="36188"/>
                </a:cubicBezTo>
                <a:cubicBezTo>
                  <a:pt x="12072" y="34876"/>
                  <a:pt x="11831" y="33511"/>
                  <a:pt x="11430" y="32280"/>
                </a:cubicBezTo>
                <a:cubicBezTo>
                  <a:pt x="11223" y="31624"/>
                  <a:pt x="10650" y="30838"/>
                  <a:pt x="10049" y="30838"/>
                </a:cubicBezTo>
                <a:cubicBezTo>
                  <a:pt x="9792" y="30838"/>
                  <a:pt x="9529" y="30982"/>
                  <a:pt x="9288" y="31343"/>
                </a:cubicBezTo>
                <a:cubicBezTo>
                  <a:pt x="8592" y="32414"/>
                  <a:pt x="9154" y="34823"/>
                  <a:pt x="9262" y="36001"/>
                </a:cubicBezTo>
                <a:cubicBezTo>
                  <a:pt x="9395" y="37526"/>
                  <a:pt x="9743" y="38972"/>
                  <a:pt x="10011" y="40471"/>
                </a:cubicBezTo>
                <a:cubicBezTo>
                  <a:pt x="10493" y="43441"/>
                  <a:pt x="10546" y="46493"/>
                  <a:pt x="10305" y="49517"/>
                </a:cubicBezTo>
                <a:cubicBezTo>
                  <a:pt x="9690" y="48714"/>
                  <a:pt x="9342" y="47644"/>
                  <a:pt x="8887" y="46627"/>
                </a:cubicBezTo>
                <a:cubicBezTo>
                  <a:pt x="8592" y="45984"/>
                  <a:pt x="8271" y="44780"/>
                  <a:pt x="7549" y="44432"/>
                </a:cubicBezTo>
                <a:cubicBezTo>
                  <a:pt x="7423" y="44348"/>
                  <a:pt x="7249" y="44281"/>
                  <a:pt x="7076" y="44281"/>
                </a:cubicBezTo>
                <a:cubicBezTo>
                  <a:pt x="7028" y="44281"/>
                  <a:pt x="6980" y="44286"/>
                  <a:pt x="6933" y="44298"/>
                </a:cubicBezTo>
                <a:cubicBezTo>
                  <a:pt x="6398" y="45262"/>
                  <a:pt x="6933" y="46305"/>
                  <a:pt x="7415" y="47162"/>
                </a:cubicBezTo>
                <a:cubicBezTo>
                  <a:pt x="7896" y="48206"/>
                  <a:pt x="8539" y="49250"/>
                  <a:pt x="8967" y="50079"/>
                </a:cubicBezTo>
                <a:cubicBezTo>
                  <a:pt x="9636" y="51418"/>
                  <a:pt x="10279" y="52006"/>
                  <a:pt x="9154" y="53184"/>
                </a:cubicBezTo>
                <a:cubicBezTo>
                  <a:pt x="7682" y="54763"/>
                  <a:pt x="6023" y="56235"/>
                  <a:pt x="4310" y="57547"/>
                </a:cubicBezTo>
                <a:cubicBezTo>
                  <a:pt x="3507" y="58163"/>
                  <a:pt x="2276" y="58698"/>
                  <a:pt x="1339" y="59474"/>
                </a:cubicBezTo>
                <a:cubicBezTo>
                  <a:pt x="991" y="59715"/>
                  <a:pt x="375" y="59876"/>
                  <a:pt x="134" y="60250"/>
                </a:cubicBezTo>
                <a:cubicBezTo>
                  <a:pt x="1" y="60491"/>
                  <a:pt x="27" y="60839"/>
                  <a:pt x="268" y="60973"/>
                </a:cubicBezTo>
                <a:cubicBezTo>
                  <a:pt x="509" y="60893"/>
                  <a:pt x="723" y="60705"/>
                  <a:pt x="937" y="60571"/>
                </a:cubicBezTo>
                <a:cubicBezTo>
                  <a:pt x="2276" y="59715"/>
                  <a:pt x="3614" y="58751"/>
                  <a:pt x="5059" y="58109"/>
                </a:cubicBezTo>
                <a:cubicBezTo>
                  <a:pt x="5996" y="57708"/>
                  <a:pt x="6853" y="57601"/>
                  <a:pt x="7719" y="57601"/>
                </a:cubicBezTo>
                <a:cubicBezTo>
                  <a:pt x="8586" y="57601"/>
                  <a:pt x="9462" y="57708"/>
                  <a:pt x="10439" y="57734"/>
                </a:cubicBezTo>
                <a:cubicBezTo>
                  <a:pt x="10527" y="57737"/>
                  <a:pt x="10614" y="57738"/>
                  <a:pt x="10701" y="57738"/>
                </a:cubicBezTo>
                <a:cubicBezTo>
                  <a:pt x="11654" y="57738"/>
                  <a:pt x="12586" y="57605"/>
                  <a:pt x="13517" y="57360"/>
                </a:cubicBezTo>
                <a:cubicBezTo>
                  <a:pt x="14240" y="57199"/>
                  <a:pt x="15846" y="56905"/>
                  <a:pt x="16328" y="56235"/>
                </a:cubicBezTo>
                <a:cubicBezTo>
                  <a:pt x="16354" y="55861"/>
                  <a:pt x="16354" y="55540"/>
                  <a:pt x="15846" y="55218"/>
                </a:cubicBezTo>
                <a:cubicBezTo>
                  <a:pt x="15565" y="55057"/>
                  <a:pt x="15172" y="54994"/>
                  <a:pt x="14728" y="54994"/>
                </a:cubicBezTo>
                <a:cubicBezTo>
                  <a:pt x="13209" y="54994"/>
                  <a:pt x="11089" y="55727"/>
                  <a:pt x="10772" y="55727"/>
                </a:cubicBezTo>
                <a:cubicBezTo>
                  <a:pt x="10768" y="55727"/>
                  <a:pt x="10764" y="55727"/>
                  <a:pt x="10760" y="55727"/>
                </a:cubicBezTo>
                <a:cubicBezTo>
                  <a:pt x="11697" y="55325"/>
                  <a:pt x="13357" y="54790"/>
                  <a:pt x="13892" y="53827"/>
                </a:cubicBezTo>
                <a:cubicBezTo>
                  <a:pt x="13946" y="53719"/>
                  <a:pt x="13972" y="53586"/>
                  <a:pt x="14026" y="53479"/>
                </a:cubicBezTo>
                <a:cubicBezTo>
                  <a:pt x="14160" y="53131"/>
                  <a:pt x="13972" y="52783"/>
                  <a:pt x="13303" y="52729"/>
                </a:cubicBezTo>
                <a:cubicBezTo>
                  <a:pt x="13201" y="52715"/>
                  <a:pt x="13097" y="52708"/>
                  <a:pt x="12992" y="52708"/>
                </a:cubicBezTo>
                <a:cubicBezTo>
                  <a:pt x="11516" y="52708"/>
                  <a:pt x="9709" y="54032"/>
                  <a:pt x="8485" y="54656"/>
                </a:cubicBezTo>
                <a:cubicBezTo>
                  <a:pt x="9502" y="53612"/>
                  <a:pt x="10466" y="52515"/>
                  <a:pt x="11537" y="51551"/>
                </a:cubicBezTo>
                <a:cubicBezTo>
                  <a:pt x="12031" y="51085"/>
                  <a:pt x="12497" y="50949"/>
                  <a:pt x="13003" y="50949"/>
                </a:cubicBezTo>
                <a:cubicBezTo>
                  <a:pt x="13484" y="50949"/>
                  <a:pt x="14002" y="51072"/>
                  <a:pt x="14615" y="51150"/>
                </a:cubicBezTo>
                <a:cubicBezTo>
                  <a:pt x="17398" y="51525"/>
                  <a:pt x="19941" y="50909"/>
                  <a:pt x="21975" y="53157"/>
                </a:cubicBezTo>
                <a:cubicBezTo>
                  <a:pt x="23046" y="54335"/>
                  <a:pt x="24224" y="55299"/>
                  <a:pt x="25749" y="55807"/>
                </a:cubicBezTo>
                <a:cubicBezTo>
                  <a:pt x="26104" y="55909"/>
                  <a:pt x="26656" y="56070"/>
                  <a:pt x="27083" y="56070"/>
                </a:cubicBezTo>
                <a:cubicBezTo>
                  <a:pt x="27558" y="56070"/>
                  <a:pt x="27878" y="55870"/>
                  <a:pt x="27596" y="55165"/>
                </a:cubicBezTo>
                <a:cubicBezTo>
                  <a:pt x="26766" y="53050"/>
                  <a:pt x="22939" y="52408"/>
                  <a:pt x="21065" y="51659"/>
                </a:cubicBezTo>
                <a:cubicBezTo>
                  <a:pt x="23206" y="50882"/>
                  <a:pt x="25696" y="50936"/>
                  <a:pt x="27971" y="50588"/>
                </a:cubicBezTo>
                <a:cubicBezTo>
                  <a:pt x="29041" y="50401"/>
                  <a:pt x="33056" y="49517"/>
                  <a:pt x="32896" y="47938"/>
                </a:cubicBezTo>
                <a:cubicBezTo>
                  <a:pt x="32841" y="47427"/>
                  <a:pt x="32473" y="47239"/>
                  <a:pt x="31959" y="47239"/>
                </a:cubicBezTo>
                <a:cubicBezTo>
                  <a:pt x="30696" y="47239"/>
                  <a:pt x="28549" y="48375"/>
                  <a:pt x="27997" y="48661"/>
                </a:cubicBezTo>
                <a:cubicBezTo>
                  <a:pt x="27141" y="49169"/>
                  <a:pt x="26472" y="49946"/>
                  <a:pt x="25482" y="50267"/>
                </a:cubicBezTo>
                <a:cubicBezTo>
                  <a:pt x="24598" y="50588"/>
                  <a:pt x="23581" y="50508"/>
                  <a:pt x="22644" y="50615"/>
                </a:cubicBezTo>
                <a:cubicBezTo>
                  <a:pt x="23742" y="49731"/>
                  <a:pt x="25829" y="48393"/>
                  <a:pt x="26231" y="47001"/>
                </a:cubicBezTo>
                <a:cubicBezTo>
                  <a:pt x="26462" y="46231"/>
                  <a:pt x="26250" y="45970"/>
                  <a:pt x="25859" y="45970"/>
                </a:cubicBezTo>
                <a:cubicBezTo>
                  <a:pt x="25162" y="45970"/>
                  <a:pt x="23897" y="46798"/>
                  <a:pt x="23554" y="47055"/>
                </a:cubicBezTo>
                <a:cubicBezTo>
                  <a:pt x="22805" y="47590"/>
                  <a:pt x="22109" y="48206"/>
                  <a:pt x="21547" y="48928"/>
                </a:cubicBezTo>
                <a:cubicBezTo>
                  <a:pt x="21145" y="49437"/>
                  <a:pt x="20798" y="50374"/>
                  <a:pt x="20209" y="50668"/>
                </a:cubicBezTo>
                <a:cubicBezTo>
                  <a:pt x="19913" y="50805"/>
                  <a:pt x="19527" y="50847"/>
                  <a:pt x="19121" y="50847"/>
                </a:cubicBezTo>
                <a:cubicBezTo>
                  <a:pt x="18496" y="50847"/>
                  <a:pt x="17826" y="50749"/>
                  <a:pt x="17372" y="50749"/>
                </a:cubicBezTo>
                <a:lnTo>
                  <a:pt x="16702" y="50749"/>
                </a:lnTo>
                <a:cubicBezTo>
                  <a:pt x="15632" y="50588"/>
                  <a:pt x="14454" y="50722"/>
                  <a:pt x="13437" y="50267"/>
                </a:cubicBezTo>
                <a:cubicBezTo>
                  <a:pt x="13946" y="50053"/>
                  <a:pt x="14508" y="49972"/>
                  <a:pt x="15043" y="49785"/>
                </a:cubicBezTo>
                <a:cubicBezTo>
                  <a:pt x="15578" y="49464"/>
                  <a:pt x="16247" y="49250"/>
                  <a:pt x="16756" y="49009"/>
                </a:cubicBezTo>
                <a:cubicBezTo>
                  <a:pt x="17666" y="48527"/>
                  <a:pt x="18576" y="47992"/>
                  <a:pt x="19406" y="47430"/>
                </a:cubicBezTo>
                <a:cubicBezTo>
                  <a:pt x="21172" y="46225"/>
                  <a:pt x="22805" y="44860"/>
                  <a:pt x="24357" y="43388"/>
                </a:cubicBezTo>
                <a:cubicBezTo>
                  <a:pt x="25937" y="41889"/>
                  <a:pt x="27141" y="41300"/>
                  <a:pt x="29282" y="40872"/>
                </a:cubicBezTo>
                <a:cubicBezTo>
                  <a:pt x="29710" y="40765"/>
                  <a:pt x="30166" y="40711"/>
                  <a:pt x="30647" y="40604"/>
                </a:cubicBezTo>
                <a:cubicBezTo>
                  <a:pt x="32762" y="40203"/>
                  <a:pt x="35064" y="40685"/>
                  <a:pt x="35626" y="39641"/>
                </a:cubicBezTo>
                <a:cubicBezTo>
                  <a:pt x="35786" y="39373"/>
                  <a:pt x="35626" y="39105"/>
                  <a:pt x="35385" y="38945"/>
                </a:cubicBezTo>
                <a:cubicBezTo>
                  <a:pt x="35197" y="38811"/>
                  <a:pt x="34903" y="38758"/>
                  <a:pt x="34689" y="38624"/>
                </a:cubicBezTo>
                <a:lnTo>
                  <a:pt x="34635" y="38624"/>
                </a:lnTo>
                <a:cubicBezTo>
                  <a:pt x="34273" y="38531"/>
                  <a:pt x="33896" y="38491"/>
                  <a:pt x="33510" y="38491"/>
                </a:cubicBezTo>
                <a:cubicBezTo>
                  <a:pt x="31553" y="38491"/>
                  <a:pt x="29362" y="39524"/>
                  <a:pt x="27730" y="40015"/>
                </a:cubicBezTo>
                <a:cubicBezTo>
                  <a:pt x="29737" y="38035"/>
                  <a:pt x="31905" y="36161"/>
                  <a:pt x="33832" y="34127"/>
                </a:cubicBezTo>
                <a:cubicBezTo>
                  <a:pt x="34823" y="33056"/>
                  <a:pt x="35760" y="31852"/>
                  <a:pt x="36455" y="30540"/>
                </a:cubicBezTo>
                <a:cubicBezTo>
                  <a:pt x="36766" y="29964"/>
                  <a:pt x="36984" y="28983"/>
                  <a:pt x="36350" y="28983"/>
                </a:cubicBezTo>
                <a:cubicBezTo>
                  <a:pt x="36219" y="28983"/>
                  <a:pt x="36051" y="29025"/>
                  <a:pt x="35840" y="29122"/>
                </a:cubicBezTo>
                <a:cubicBezTo>
                  <a:pt x="34689" y="29630"/>
                  <a:pt x="33592" y="31477"/>
                  <a:pt x="32815" y="32414"/>
                </a:cubicBezTo>
                <a:cubicBezTo>
                  <a:pt x="31852" y="33619"/>
                  <a:pt x="30968" y="34876"/>
                  <a:pt x="30112" y="36134"/>
                </a:cubicBezTo>
                <a:cubicBezTo>
                  <a:pt x="28399" y="38543"/>
                  <a:pt x="26472" y="40738"/>
                  <a:pt x="24063" y="42451"/>
                </a:cubicBezTo>
                <a:cubicBezTo>
                  <a:pt x="24598" y="41220"/>
                  <a:pt x="25187" y="39962"/>
                  <a:pt x="25696" y="38704"/>
                </a:cubicBezTo>
                <a:cubicBezTo>
                  <a:pt x="25990" y="37928"/>
                  <a:pt x="26873" y="36161"/>
                  <a:pt x="26525" y="35385"/>
                </a:cubicBezTo>
                <a:cubicBezTo>
                  <a:pt x="26395" y="35087"/>
                  <a:pt x="26233" y="34960"/>
                  <a:pt x="26052" y="34960"/>
                </a:cubicBezTo>
                <a:cubicBezTo>
                  <a:pt x="25045" y="34960"/>
                  <a:pt x="23441" y="38893"/>
                  <a:pt x="23260" y="39346"/>
                </a:cubicBezTo>
                <a:cubicBezTo>
                  <a:pt x="22377" y="41488"/>
                  <a:pt x="21788" y="44646"/>
                  <a:pt x="19968" y="46091"/>
                </a:cubicBezTo>
                <a:cubicBezTo>
                  <a:pt x="17987" y="47670"/>
                  <a:pt x="15792" y="49009"/>
                  <a:pt x="13357" y="49705"/>
                </a:cubicBezTo>
                <a:cubicBezTo>
                  <a:pt x="14293" y="48848"/>
                  <a:pt x="15525" y="47001"/>
                  <a:pt x="16435" y="45797"/>
                </a:cubicBezTo>
                <a:cubicBezTo>
                  <a:pt x="17666" y="44191"/>
                  <a:pt x="18844" y="42505"/>
                  <a:pt x="19968" y="40818"/>
                </a:cubicBezTo>
                <a:cubicBezTo>
                  <a:pt x="20985" y="39266"/>
                  <a:pt x="21841" y="37660"/>
                  <a:pt x="22805" y="36134"/>
                </a:cubicBezTo>
                <a:lnTo>
                  <a:pt x="22805" y="36108"/>
                </a:lnTo>
                <a:cubicBezTo>
                  <a:pt x="24331" y="34047"/>
                  <a:pt x="26231" y="32869"/>
                  <a:pt x="28399" y="31638"/>
                </a:cubicBezTo>
                <a:cubicBezTo>
                  <a:pt x="28613" y="31531"/>
                  <a:pt x="28827" y="31477"/>
                  <a:pt x="29041" y="31424"/>
                </a:cubicBezTo>
                <a:cubicBezTo>
                  <a:pt x="29951" y="31183"/>
                  <a:pt x="32789" y="30835"/>
                  <a:pt x="32789" y="29523"/>
                </a:cubicBezTo>
                <a:cubicBezTo>
                  <a:pt x="32789" y="29086"/>
                  <a:pt x="32524" y="28924"/>
                  <a:pt x="32134" y="28924"/>
                </a:cubicBezTo>
                <a:cubicBezTo>
                  <a:pt x="31188" y="28924"/>
                  <a:pt x="29504" y="29874"/>
                  <a:pt x="29068" y="30139"/>
                </a:cubicBezTo>
                <a:cubicBezTo>
                  <a:pt x="27462" y="31076"/>
                  <a:pt x="26097" y="32307"/>
                  <a:pt x="24625" y="33458"/>
                </a:cubicBezTo>
                <a:cubicBezTo>
                  <a:pt x="24598" y="33351"/>
                  <a:pt x="24545" y="33244"/>
                  <a:pt x="24545" y="33190"/>
                </a:cubicBezTo>
                <a:cubicBezTo>
                  <a:pt x="24652" y="32816"/>
                  <a:pt x="24866" y="32441"/>
                  <a:pt x="25000" y="32066"/>
                </a:cubicBezTo>
                <a:cubicBezTo>
                  <a:pt x="25401" y="31129"/>
                  <a:pt x="25829" y="30246"/>
                  <a:pt x="26231" y="29309"/>
                </a:cubicBezTo>
                <a:cubicBezTo>
                  <a:pt x="26525" y="28640"/>
                  <a:pt x="26873" y="27436"/>
                  <a:pt x="27355" y="26900"/>
                </a:cubicBezTo>
                <a:cubicBezTo>
                  <a:pt x="27624" y="26600"/>
                  <a:pt x="28045" y="26491"/>
                  <a:pt x="28536" y="26491"/>
                </a:cubicBezTo>
                <a:cubicBezTo>
                  <a:pt x="29703" y="26491"/>
                  <a:pt x="31263" y="27108"/>
                  <a:pt x="32093" y="27222"/>
                </a:cubicBezTo>
                <a:cubicBezTo>
                  <a:pt x="32265" y="27250"/>
                  <a:pt x="32556" y="27270"/>
                  <a:pt x="32887" y="27270"/>
                </a:cubicBezTo>
                <a:cubicBezTo>
                  <a:pt x="34096" y="27270"/>
                  <a:pt x="35850" y="27002"/>
                  <a:pt x="34421" y="25910"/>
                </a:cubicBezTo>
                <a:cubicBezTo>
                  <a:pt x="33725" y="25375"/>
                  <a:pt x="32789" y="25321"/>
                  <a:pt x="31959" y="25214"/>
                </a:cubicBezTo>
                <a:cubicBezTo>
                  <a:pt x="31536" y="25193"/>
                  <a:pt x="30780" y="24972"/>
                  <a:pt x="30243" y="24972"/>
                </a:cubicBezTo>
                <a:cubicBezTo>
                  <a:pt x="30100" y="24972"/>
                  <a:pt x="29973" y="24987"/>
                  <a:pt x="29872" y="25026"/>
                </a:cubicBezTo>
                <a:lnTo>
                  <a:pt x="29872" y="25026"/>
                </a:lnTo>
                <a:cubicBezTo>
                  <a:pt x="32147" y="24143"/>
                  <a:pt x="34689" y="23876"/>
                  <a:pt x="36910" y="22912"/>
                </a:cubicBezTo>
                <a:cubicBezTo>
                  <a:pt x="37874" y="22618"/>
                  <a:pt x="42103" y="20450"/>
                  <a:pt x="40925" y="19031"/>
                </a:cubicBezTo>
                <a:cubicBezTo>
                  <a:pt x="40845" y="18934"/>
                  <a:pt x="40706" y="18891"/>
                  <a:pt x="40522" y="18891"/>
                </a:cubicBezTo>
                <a:cubicBezTo>
                  <a:pt x="39187" y="18891"/>
                  <a:pt x="35496" y="21177"/>
                  <a:pt x="34742" y="21601"/>
                </a:cubicBezTo>
                <a:cubicBezTo>
                  <a:pt x="32735" y="22752"/>
                  <a:pt x="30754" y="23929"/>
                  <a:pt x="28586" y="24732"/>
                </a:cubicBezTo>
                <a:cubicBezTo>
                  <a:pt x="29336" y="22377"/>
                  <a:pt x="29710" y="19995"/>
                  <a:pt x="31798" y="18496"/>
                </a:cubicBezTo>
                <a:cubicBezTo>
                  <a:pt x="33752" y="17051"/>
                  <a:pt x="35331" y="15284"/>
                  <a:pt x="36696" y="13277"/>
                </a:cubicBezTo>
                <a:cubicBezTo>
                  <a:pt x="37232" y="12447"/>
                  <a:pt x="38115" y="11403"/>
                  <a:pt x="38383" y="10439"/>
                </a:cubicBezTo>
                <a:cubicBezTo>
                  <a:pt x="38593" y="9690"/>
                  <a:pt x="38429" y="9419"/>
                  <a:pt x="38128" y="9419"/>
                </a:cubicBezTo>
                <a:cubicBezTo>
                  <a:pt x="37817" y="9419"/>
                  <a:pt x="37358" y="9711"/>
                  <a:pt x="37018" y="10065"/>
                </a:cubicBezTo>
                <a:cubicBezTo>
                  <a:pt x="35412" y="11778"/>
                  <a:pt x="33886" y="13571"/>
                  <a:pt x="32360" y="15364"/>
                </a:cubicBezTo>
                <a:cubicBezTo>
                  <a:pt x="31611" y="16194"/>
                  <a:pt x="31129" y="17184"/>
                  <a:pt x="30487" y="18094"/>
                </a:cubicBezTo>
                <a:cubicBezTo>
                  <a:pt x="30728" y="17639"/>
                  <a:pt x="31209" y="16328"/>
                  <a:pt x="31263" y="15846"/>
                </a:cubicBezTo>
                <a:cubicBezTo>
                  <a:pt x="31450" y="13946"/>
                  <a:pt x="31932" y="12045"/>
                  <a:pt x="32226" y="10199"/>
                </a:cubicBezTo>
                <a:cubicBezTo>
                  <a:pt x="32601" y="8084"/>
                  <a:pt x="33592" y="6211"/>
                  <a:pt x="33993" y="4150"/>
                </a:cubicBezTo>
                <a:cubicBezTo>
                  <a:pt x="34131" y="3413"/>
                  <a:pt x="34368" y="0"/>
                  <a:pt x="331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68"/>
          <p:cNvSpPr/>
          <p:nvPr/>
        </p:nvSpPr>
        <p:spPr>
          <a:xfrm rot="-831487">
            <a:off x="5057737" y="-1799716"/>
            <a:ext cx="4875134" cy="4189132"/>
          </a:xfrm>
          <a:custGeom>
            <a:avLst/>
            <a:gdLst/>
            <a:ahLst/>
            <a:cxnLst/>
            <a:rect l="l" t="t" r="r" b="b"/>
            <a:pathLst>
              <a:path w="41455" h="35618" extrusionOk="0">
                <a:moveTo>
                  <a:pt x="9475" y="543"/>
                </a:moveTo>
                <a:cubicBezTo>
                  <a:pt x="9931" y="837"/>
                  <a:pt x="10091" y="1399"/>
                  <a:pt x="9984" y="1935"/>
                </a:cubicBezTo>
                <a:cubicBezTo>
                  <a:pt x="9931" y="1854"/>
                  <a:pt x="9823" y="1721"/>
                  <a:pt x="9743" y="1613"/>
                </a:cubicBezTo>
                <a:cubicBezTo>
                  <a:pt x="9690" y="1506"/>
                  <a:pt x="9609" y="1399"/>
                  <a:pt x="9583" y="1319"/>
                </a:cubicBezTo>
                <a:cubicBezTo>
                  <a:pt x="9529" y="1078"/>
                  <a:pt x="9475" y="811"/>
                  <a:pt x="9475" y="543"/>
                </a:cubicBezTo>
                <a:close/>
                <a:moveTo>
                  <a:pt x="2918" y="1078"/>
                </a:moveTo>
                <a:lnTo>
                  <a:pt x="2918" y="1078"/>
                </a:lnTo>
                <a:cubicBezTo>
                  <a:pt x="3560" y="1266"/>
                  <a:pt x="3989" y="1774"/>
                  <a:pt x="4310" y="2336"/>
                </a:cubicBezTo>
                <a:cubicBezTo>
                  <a:pt x="4203" y="2309"/>
                  <a:pt x="4122" y="2283"/>
                  <a:pt x="4069" y="2202"/>
                </a:cubicBezTo>
                <a:cubicBezTo>
                  <a:pt x="4063" y="2185"/>
                  <a:pt x="4053" y="2177"/>
                  <a:pt x="4042" y="2177"/>
                </a:cubicBezTo>
                <a:cubicBezTo>
                  <a:pt x="4003" y="2177"/>
                  <a:pt x="3947" y="2268"/>
                  <a:pt x="3989" y="2309"/>
                </a:cubicBezTo>
                <a:cubicBezTo>
                  <a:pt x="4042" y="2336"/>
                  <a:pt x="4042" y="2336"/>
                  <a:pt x="4042" y="2390"/>
                </a:cubicBezTo>
                <a:cubicBezTo>
                  <a:pt x="3828" y="2283"/>
                  <a:pt x="3587" y="2149"/>
                  <a:pt x="3560" y="2122"/>
                </a:cubicBezTo>
                <a:cubicBezTo>
                  <a:pt x="3239" y="1854"/>
                  <a:pt x="2971" y="1506"/>
                  <a:pt x="2918" y="1078"/>
                </a:cubicBezTo>
                <a:close/>
                <a:moveTo>
                  <a:pt x="7120" y="1346"/>
                </a:moveTo>
                <a:cubicBezTo>
                  <a:pt x="7334" y="1506"/>
                  <a:pt x="7575" y="1721"/>
                  <a:pt x="7789" y="1908"/>
                </a:cubicBezTo>
                <a:cubicBezTo>
                  <a:pt x="7769" y="1900"/>
                  <a:pt x="7748" y="1896"/>
                  <a:pt x="7728" y="1896"/>
                </a:cubicBezTo>
                <a:cubicBezTo>
                  <a:pt x="7620" y="1896"/>
                  <a:pt x="7542" y="2009"/>
                  <a:pt x="7655" y="2122"/>
                </a:cubicBezTo>
                <a:cubicBezTo>
                  <a:pt x="7736" y="2256"/>
                  <a:pt x="7843" y="2336"/>
                  <a:pt x="7977" y="2470"/>
                </a:cubicBezTo>
                <a:cubicBezTo>
                  <a:pt x="7950" y="2524"/>
                  <a:pt x="7950" y="2550"/>
                  <a:pt x="7977" y="2550"/>
                </a:cubicBezTo>
                <a:cubicBezTo>
                  <a:pt x="8003" y="2577"/>
                  <a:pt x="8057" y="2657"/>
                  <a:pt x="8084" y="2684"/>
                </a:cubicBezTo>
                <a:cubicBezTo>
                  <a:pt x="7575" y="2336"/>
                  <a:pt x="7174" y="1908"/>
                  <a:pt x="7120" y="1346"/>
                </a:cubicBezTo>
                <a:close/>
                <a:moveTo>
                  <a:pt x="12821" y="2283"/>
                </a:moveTo>
                <a:cubicBezTo>
                  <a:pt x="12955" y="2684"/>
                  <a:pt x="12901" y="3086"/>
                  <a:pt x="12661" y="3407"/>
                </a:cubicBezTo>
                <a:cubicBezTo>
                  <a:pt x="12661" y="3005"/>
                  <a:pt x="12687" y="2657"/>
                  <a:pt x="12821" y="2283"/>
                </a:cubicBezTo>
                <a:close/>
                <a:moveTo>
                  <a:pt x="771" y="2743"/>
                </a:moveTo>
                <a:cubicBezTo>
                  <a:pt x="1172" y="2743"/>
                  <a:pt x="1814" y="2970"/>
                  <a:pt x="1901" y="3005"/>
                </a:cubicBezTo>
                <a:cubicBezTo>
                  <a:pt x="1928" y="3005"/>
                  <a:pt x="1954" y="3059"/>
                  <a:pt x="2035" y="3086"/>
                </a:cubicBezTo>
                <a:cubicBezTo>
                  <a:pt x="1941" y="3072"/>
                  <a:pt x="1854" y="3066"/>
                  <a:pt x="1774" y="3066"/>
                </a:cubicBezTo>
                <a:cubicBezTo>
                  <a:pt x="1693" y="3066"/>
                  <a:pt x="1620" y="3072"/>
                  <a:pt x="1553" y="3086"/>
                </a:cubicBezTo>
                <a:cubicBezTo>
                  <a:pt x="1446" y="3086"/>
                  <a:pt x="1392" y="3193"/>
                  <a:pt x="1446" y="3273"/>
                </a:cubicBezTo>
                <a:cubicBezTo>
                  <a:pt x="1580" y="3487"/>
                  <a:pt x="1767" y="3621"/>
                  <a:pt x="1981" y="3728"/>
                </a:cubicBezTo>
                <a:cubicBezTo>
                  <a:pt x="1992" y="3732"/>
                  <a:pt x="2003" y="3733"/>
                  <a:pt x="2012" y="3733"/>
                </a:cubicBezTo>
                <a:cubicBezTo>
                  <a:pt x="2075" y="3733"/>
                  <a:pt x="2111" y="3667"/>
                  <a:pt x="2088" y="3621"/>
                </a:cubicBezTo>
                <a:cubicBezTo>
                  <a:pt x="2035" y="3514"/>
                  <a:pt x="1954" y="3460"/>
                  <a:pt x="1847" y="3353"/>
                </a:cubicBezTo>
                <a:lnTo>
                  <a:pt x="1847" y="3353"/>
                </a:lnTo>
                <a:cubicBezTo>
                  <a:pt x="2222" y="3380"/>
                  <a:pt x="2704" y="3487"/>
                  <a:pt x="2757" y="3808"/>
                </a:cubicBezTo>
                <a:cubicBezTo>
                  <a:pt x="2650" y="3862"/>
                  <a:pt x="2597" y="3889"/>
                  <a:pt x="2516" y="3889"/>
                </a:cubicBezTo>
                <a:cubicBezTo>
                  <a:pt x="2249" y="3889"/>
                  <a:pt x="1981" y="3862"/>
                  <a:pt x="1713" y="3781"/>
                </a:cubicBezTo>
                <a:cubicBezTo>
                  <a:pt x="1392" y="3674"/>
                  <a:pt x="509" y="3460"/>
                  <a:pt x="455" y="3005"/>
                </a:cubicBezTo>
                <a:cubicBezTo>
                  <a:pt x="409" y="2809"/>
                  <a:pt x="555" y="2743"/>
                  <a:pt x="771" y="2743"/>
                </a:cubicBezTo>
                <a:close/>
                <a:moveTo>
                  <a:pt x="21922" y="3487"/>
                </a:moveTo>
                <a:cubicBezTo>
                  <a:pt x="22403" y="3808"/>
                  <a:pt x="22537" y="4424"/>
                  <a:pt x="22403" y="4986"/>
                </a:cubicBezTo>
                <a:cubicBezTo>
                  <a:pt x="22296" y="4558"/>
                  <a:pt x="22055" y="4076"/>
                  <a:pt x="21814" y="3755"/>
                </a:cubicBezTo>
                <a:lnTo>
                  <a:pt x="21788" y="3728"/>
                </a:lnTo>
                <a:cubicBezTo>
                  <a:pt x="21841" y="3648"/>
                  <a:pt x="21868" y="3541"/>
                  <a:pt x="21922" y="3487"/>
                </a:cubicBezTo>
                <a:close/>
                <a:moveTo>
                  <a:pt x="21654" y="4076"/>
                </a:moveTo>
                <a:cubicBezTo>
                  <a:pt x="21922" y="4477"/>
                  <a:pt x="22162" y="5066"/>
                  <a:pt x="22162" y="5521"/>
                </a:cubicBezTo>
                <a:cubicBezTo>
                  <a:pt x="22136" y="5655"/>
                  <a:pt x="22029" y="5789"/>
                  <a:pt x="21922" y="5896"/>
                </a:cubicBezTo>
                <a:cubicBezTo>
                  <a:pt x="21922" y="5762"/>
                  <a:pt x="21922" y="5655"/>
                  <a:pt x="21895" y="5521"/>
                </a:cubicBezTo>
                <a:cubicBezTo>
                  <a:pt x="21895" y="5459"/>
                  <a:pt x="21858" y="5433"/>
                  <a:pt x="21817" y="5433"/>
                </a:cubicBezTo>
                <a:cubicBezTo>
                  <a:pt x="21788" y="5433"/>
                  <a:pt x="21756" y="5446"/>
                  <a:pt x="21734" y="5468"/>
                </a:cubicBezTo>
                <a:cubicBezTo>
                  <a:pt x="21707" y="4986"/>
                  <a:pt x="21600" y="4531"/>
                  <a:pt x="21654" y="4076"/>
                </a:cubicBezTo>
                <a:close/>
                <a:moveTo>
                  <a:pt x="2302" y="5896"/>
                </a:moveTo>
                <a:cubicBezTo>
                  <a:pt x="2383" y="5896"/>
                  <a:pt x="2516" y="5923"/>
                  <a:pt x="2623" y="5923"/>
                </a:cubicBezTo>
                <a:cubicBezTo>
                  <a:pt x="2650" y="5923"/>
                  <a:pt x="2891" y="6003"/>
                  <a:pt x="3025" y="6030"/>
                </a:cubicBezTo>
                <a:cubicBezTo>
                  <a:pt x="3052" y="6057"/>
                  <a:pt x="3105" y="6057"/>
                  <a:pt x="3159" y="6083"/>
                </a:cubicBezTo>
                <a:cubicBezTo>
                  <a:pt x="3159" y="6137"/>
                  <a:pt x="3159" y="6164"/>
                  <a:pt x="3186" y="6164"/>
                </a:cubicBezTo>
                <a:cubicBezTo>
                  <a:pt x="3186" y="6190"/>
                  <a:pt x="3159" y="6190"/>
                  <a:pt x="3132" y="6190"/>
                </a:cubicBezTo>
                <a:lnTo>
                  <a:pt x="2731" y="6083"/>
                </a:lnTo>
                <a:cubicBezTo>
                  <a:pt x="2570" y="6030"/>
                  <a:pt x="2436" y="5950"/>
                  <a:pt x="2302" y="5896"/>
                </a:cubicBezTo>
                <a:close/>
                <a:moveTo>
                  <a:pt x="1795" y="5272"/>
                </a:moveTo>
                <a:cubicBezTo>
                  <a:pt x="2235" y="5272"/>
                  <a:pt x="2867" y="5615"/>
                  <a:pt x="3272" y="5890"/>
                </a:cubicBezTo>
                <a:lnTo>
                  <a:pt x="3272" y="5890"/>
                </a:lnTo>
                <a:cubicBezTo>
                  <a:pt x="3270" y="5892"/>
                  <a:pt x="3268" y="5894"/>
                  <a:pt x="3266" y="5896"/>
                </a:cubicBezTo>
                <a:cubicBezTo>
                  <a:pt x="3239" y="5896"/>
                  <a:pt x="3239" y="5923"/>
                  <a:pt x="3239" y="5950"/>
                </a:cubicBezTo>
                <a:cubicBezTo>
                  <a:pt x="3159" y="5896"/>
                  <a:pt x="3025" y="5869"/>
                  <a:pt x="2891" y="5816"/>
                </a:cubicBezTo>
                <a:cubicBezTo>
                  <a:pt x="2811" y="5762"/>
                  <a:pt x="2731" y="5682"/>
                  <a:pt x="2650" y="5602"/>
                </a:cubicBezTo>
                <a:cubicBezTo>
                  <a:pt x="2642" y="5586"/>
                  <a:pt x="2632" y="5579"/>
                  <a:pt x="2623" y="5579"/>
                </a:cubicBezTo>
                <a:cubicBezTo>
                  <a:pt x="2599" y="5579"/>
                  <a:pt x="2578" y="5617"/>
                  <a:pt x="2597" y="5655"/>
                </a:cubicBezTo>
                <a:cubicBezTo>
                  <a:pt x="2623" y="5682"/>
                  <a:pt x="2650" y="5735"/>
                  <a:pt x="2677" y="5789"/>
                </a:cubicBezTo>
                <a:cubicBezTo>
                  <a:pt x="2356" y="5735"/>
                  <a:pt x="1954" y="5655"/>
                  <a:pt x="1847" y="5655"/>
                </a:cubicBezTo>
                <a:cubicBezTo>
                  <a:pt x="1740" y="5655"/>
                  <a:pt x="1687" y="5789"/>
                  <a:pt x="1740" y="5896"/>
                </a:cubicBezTo>
                <a:cubicBezTo>
                  <a:pt x="1928" y="6030"/>
                  <a:pt x="2088" y="6164"/>
                  <a:pt x="2329" y="6297"/>
                </a:cubicBezTo>
                <a:cubicBezTo>
                  <a:pt x="1740" y="6271"/>
                  <a:pt x="1232" y="6083"/>
                  <a:pt x="1312" y="5655"/>
                </a:cubicBezTo>
                <a:cubicBezTo>
                  <a:pt x="1368" y="5377"/>
                  <a:pt x="1552" y="5272"/>
                  <a:pt x="1795" y="5272"/>
                </a:cubicBezTo>
                <a:close/>
                <a:moveTo>
                  <a:pt x="26296" y="7088"/>
                </a:moveTo>
                <a:cubicBezTo>
                  <a:pt x="26448" y="7088"/>
                  <a:pt x="26527" y="7147"/>
                  <a:pt x="26391" y="7368"/>
                </a:cubicBezTo>
                <a:cubicBezTo>
                  <a:pt x="26150" y="7770"/>
                  <a:pt x="25588" y="8225"/>
                  <a:pt x="25080" y="8225"/>
                </a:cubicBezTo>
                <a:cubicBezTo>
                  <a:pt x="25000" y="8144"/>
                  <a:pt x="25000" y="7957"/>
                  <a:pt x="25107" y="7770"/>
                </a:cubicBezTo>
                <a:cubicBezTo>
                  <a:pt x="25187" y="7663"/>
                  <a:pt x="25267" y="7555"/>
                  <a:pt x="25348" y="7475"/>
                </a:cubicBezTo>
                <a:cubicBezTo>
                  <a:pt x="25374" y="7475"/>
                  <a:pt x="25374" y="7502"/>
                  <a:pt x="25401" y="7502"/>
                </a:cubicBezTo>
                <a:lnTo>
                  <a:pt x="25615" y="7502"/>
                </a:lnTo>
                <a:cubicBezTo>
                  <a:pt x="25615" y="7529"/>
                  <a:pt x="25642" y="7529"/>
                  <a:pt x="25642" y="7555"/>
                </a:cubicBezTo>
                <a:cubicBezTo>
                  <a:pt x="25659" y="7606"/>
                  <a:pt x="25697" y="7625"/>
                  <a:pt x="25730" y="7625"/>
                </a:cubicBezTo>
                <a:cubicBezTo>
                  <a:pt x="25749" y="7625"/>
                  <a:pt x="25766" y="7619"/>
                  <a:pt x="25776" y="7609"/>
                </a:cubicBezTo>
                <a:cubicBezTo>
                  <a:pt x="25803" y="7636"/>
                  <a:pt x="25856" y="7663"/>
                  <a:pt x="25910" y="7663"/>
                </a:cubicBezTo>
                <a:cubicBezTo>
                  <a:pt x="25990" y="7663"/>
                  <a:pt x="26017" y="7636"/>
                  <a:pt x="26017" y="7555"/>
                </a:cubicBezTo>
                <a:cubicBezTo>
                  <a:pt x="26017" y="7475"/>
                  <a:pt x="25990" y="7395"/>
                  <a:pt x="25936" y="7341"/>
                </a:cubicBezTo>
                <a:cubicBezTo>
                  <a:pt x="25910" y="7261"/>
                  <a:pt x="25883" y="7234"/>
                  <a:pt x="25803" y="7207"/>
                </a:cubicBezTo>
                <a:cubicBezTo>
                  <a:pt x="25883" y="7154"/>
                  <a:pt x="25910" y="7154"/>
                  <a:pt x="25990" y="7127"/>
                </a:cubicBezTo>
                <a:cubicBezTo>
                  <a:pt x="26097" y="7108"/>
                  <a:pt x="26208" y="7088"/>
                  <a:pt x="26296" y="7088"/>
                </a:cubicBezTo>
                <a:close/>
                <a:moveTo>
                  <a:pt x="7659" y="8633"/>
                </a:moveTo>
                <a:cubicBezTo>
                  <a:pt x="8236" y="8633"/>
                  <a:pt x="8849" y="8981"/>
                  <a:pt x="9315" y="9402"/>
                </a:cubicBezTo>
                <a:cubicBezTo>
                  <a:pt x="9208" y="9402"/>
                  <a:pt x="9154" y="9376"/>
                  <a:pt x="9047" y="9349"/>
                </a:cubicBezTo>
                <a:cubicBezTo>
                  <a:pt x="9038" y="9340"/>
                  <a:pt x="9029" y="9336"/>
                  <a:pt x="9021" y="9336"/>
                </a:cubicBezTo>
                <a:cubicBezTo>
                  <a:pt x="8980" y="9336"/>
                  <a:pt x="8954" y="9429"/>
                  <a:pt x="9020" y="9429"/>
                </a:cubicBezTo>
                <a:cubicBezTo>
                  <a:pt x="9047" y="9456"/>
                  <a:pt x="9128" y="9456"/>
                  <a:pt x="9154" y="9509"/>
                </a:cubicBezTo>
                <a:lnTo>
                  <a:pt x="9074" y="9509"/>
                </a:lnTo>
                <a:cubicBezTo>
                  <a:pt x="8806" y="9376"/>
                  <a:pt x="8539" y="9242"/>
                  <a:pt x="8244" y="9135"/>
                </a:cubicBezTo>
                <a:cubicBezTo>
                  <a:pt x="8239" y="9132"/>
                  <a:pt x="8235" y="9131"/>
                  <a:pt x="8230" y="9131"/>
                </a:cubicBezTo>
                <a:cubicBezTo>
                  <a:pt x="8182" y="9131"/>
                  <a:pt x="8144" y="9244"/>
                  <a:pt x="8218" y="9268"/>
                </a:cubicBezTo>
                <a:cubicBezTo>
                  <a:pt x="8244" y="9268"/>
                  <a:pt x="8244" y="9295"/>
                  <a:pt x="8271" y="9295"/>
                </a:cubicBezTo>
                <a:lnTo>
                  <a:pt x="8244" y="9295"/>
                </a:lnTo>
                <a:cubicBezTo>
                  <a:pt x="7950" y="9161"/>
                  <a:pt x="7495" y="8974"/>
                  <a:pt x="7307" y="8680"/>
                </a:cubicBezTo>
                <a:cubicBezTo>
                  <a:pt x="7422" y="8648"/>
                  <a:pt x="7540" y="8633"/>
                  <a:pt x="7659" y="8633"/>
                </a:cubicBezTo>
                <a:close/>
                <a:moveTo>
                  <a:pt x="18080" y="7948"/>
                </a:moveTo>
                <a:cubicBezTo>
                  <a:pt x="18309" y="7948"/>
                  <a:pt x="18676" y="8234"/>
                  <a:pt x="18977" y="8573"/>
                </a:cubicBezTo>
                <a:cubicBezTo>
                  <a:pt x="18790" y="8385"/>
                  <a:pt x="18549" y="8198"/>
                  <a:pt x="18308" y="8064"/>
                </a:cubicBezTo>
                <a:cubicBezTo>
                  <a:pt x="18280" y="8047"/>
                  <a:pt x="18251" y="8040"/>
                  <a:pt x="18223" y="8040"/>
                </a:cubicBezTo>
                <a:cubicBezTo>
                  <a:pt x="18116" y="8040"/>
                  <a:pt x="18025" y="8146"/>
                  <a:pt x="18067" y="8251"/>
                </a:cubicBezTo>
                <a:cubicBezTo>
                  <a:pt x="18281" y="8867"/>
                  <a:pt x="18710" y="9242"/>
                  <a:pt x="19084" y="9670"/>
                </a:cubicBezTo>
                <a:cubicBezTo>
                  <a:pt x="18843" y="9563"/>
                  <a:pt x="18629" y="9402"/>
                  <a:pt x="18442" y="9188"/>
                </a:cubicBezTo>
                <a:cubicBezTo>
                  <a:pt x="18255" y="8974"/>
                  <a:pt x="17826" y="8492"/>
                  <a:pt x="17880" y="8118"/>
                </a:cubicBezTo>
                <a:cubicBezTo>
                  <a:pt x="17912" y="7998"/>
                  <a:pt x="17983" y="7948"/>
                  <a:pt x="18080" y="7948"/>
                </a:cubicBezTo>
                <a:close/>
                <a:moveTo>
                  <a:pt x="3648" y="10109"/>
                </a:moveTo>
                <a:cubicBezTo>
                  <a:pt x="4079" y="10109"/>
                  <a:pt x="4736" y="10358"/>
                  <a:pt x="5300" y="10607"/>
                </a:cubicBezTo>
                <a:cubicBezTo>
                  <a:pt x="5193" y="10607"/>
                  <a:pt x="5086" y="10607"/>
                  <a:pt x="5006" y="10580"/>
                </a:cubicBezTo>
                <a:cubicBezTo>
                  <a:pt x="4899" y="10580"/>
                  <a:pt x="4899" y="10741"/>
                  <a:pt x="5006" y="10741"/>
                </a:cubicBezTo>
                <a:cubicBezTo>
                  <a:pt x="5059" y="10741"/>
                  <a:pt x="5166" y="10767"/>
                  <a:pt x="5247" y="10767"/>
                </a:cubicBezTo>
                <a:lnTo>
                  <a:pt x="4738" y="10874"/>
                </a:lnTo>
                <a:cubicBezTo>
                  <a:pt x="4642" y="10883"/>
                  <a:pt x="4446" y="10900"/>
                  <a:pt x="4223" y="10900"/>
                </a:cubicBezTo>
                <a:cubicBezTo>
                  <a:pt x="3760" y="10900"/>
                  <a:pt x="3186" y="10826"/>
                  <a:pt x="3186" y="10446"/>
                </a:cubicBezTo>
                <a:cubicBezTo>
                  <a:pt x="3206" y="10202"/>
                  <a:pt x="3385" y="10109"/>
                  <a:pt x="3648" y="10109"/>
                </a:cubicBezTo>
                <a:close/>
                <a:moveTo>
                  <a:pt x="26505" y="10897"/>
                </a:moveTo>
                <a:cubicBezTo>
                  <a:pt x="26810" y="10897"/>
                  <a:pt x="26735" y="11290"/>
                  <a:pt x="26659" y="11517"/>
                </a:cubicBezTo>
                <a:cubicBezTo>
                  <a:pt x="26579" y="11544"/>
                  <a:pt x="26552" y="11570"/>
                  <a:pt x="26472" y="11624"/>
                </a:cubicBezTo>
                <a:cubicBezTo>
                  <a:pt x="26525" y="11517"/>
                  <a:pt x="26552" y="11383"/>
                  <a:pt x="26472" y="11276"/>
                </a:cubicBezTo>
                <a:cubicBezTo>
                  <a:pt x="26446" y="11224"/>
                  <a:pt x="26391" y="11205"/>
                  <a:pt x="26325" y="11205"/>
                </a:cubicBezTo>
                <a:cubicBezTo>
                  <a:pt x="26188" y="11205"/>
                  <a:pt x="26000" y="11285"/>
                  <a:pt x="25910" y="11303"/>
                </a:cubicBezTo>
                <a:cubicBezTo>
                  <a:pt x="25908" y="11303"/>
                  <a:pt x="25907" y="11303"/>
                  <a:pt x="25906" y="11303"/>
                </a:cubicBezTo>
                <a:lnTo>
                  <a:pt x="25906" y="11303"/>
                </a:lnTo>
                <a:cubicBezTo>
                  <a:pt x="26059" y="11125"/>
                  <a:pt x="26215" y="10952"/>
                  <a:pt x="26445" y="10901"/>
                </a:cubicBezTo>
                <a:cubicBezTo>
                  <a:pt x="26467" y="10898"/>
                  <a:pt x="26487" y="10897"/>
                  <a:pt x="26505" y="10897"/>
                </a:cubicBezTo>
                <a:close/>
                <a:moveTo>
                  <a:pt x="25856" y="10874"/>
                </a:moveTo>
                <a:lnTo>
                  <a:pt x="25856" y="10874"/>
                </a:lnTo>
                <a:cubicBezTo>
                  <a:pt x="25669" y="11035"/>
                  <a:pt x="25535" y="11249"/>
                  <a:pt x="25481" y="11463"/>
                </a:cubicBezTo>
                <a:cubicBezTo>
                  <a:pt x="25468" y="11450"/>
                  <a:pt x="25448" y="11443"/>
                  <a:pt x="25428" y="11443"/>
                </a:cubicBezTo>
                <a:cubicBezTo>
                  <a:pt x="25408" y="11443"/>
                  <a:pt x="25388" y="11450"/>
                  <a:pt x="25374" y="11463"/>
                </a:cubicBezTo>
                <a:cubicBezTo>
                  <a:pt x="25187" y="11570"/>
                  <a:pt x="25000" y="11677"/>
                  <a:pt x="24812" y="11784"/>
                </a:cubicBezTo>
                <a:cubicBezTo>
                  <a:pt x="24866" y="11490"/>
                  <a:pt x="25187" y="11169"/>
                  <a:pt x="25481" y="11035"/>
                </a:cubicBezTo>
                <a:cubicBezTo>
                  <a:pt x="25588" y="10981"/>
                  <a:pt x="25722" y="10955"/>
                  <a:pt x="25856" y="10874"/>
                </a:cubicBezTo>
                <a:close/>
                <a:moveTo>
                  <a:pt x="25873" y="11501"/>
                </a:moveTo>
                <a:cubicBezTo>
                  <a:pt x="25877" y="11511"/>
                  <a:pt x="25893" y="11527"/>
                  <a:pt x="25910" y="11544"/>
                </a:cubicBezTo>
                <a:cubicBezTo>
                  <a:pt x="25936" y="11570"/>
                  <a:pt x="25990" y="11651"/>
                  <a:pt x="26043" y="11677"/>
                </a:cubicBezTo>
                <a:cubicBezTo>
                  <a:pt x="26070" y="11704"/>
                  <a:pt x="26150" y="11704"/>
                  <a:pt x="26177" y="11704"/>
                </a:cubicBezTo>
                <a:lnTo>
                  <a:pt x="26204" y="11704"/>
                </a:lnTo>
                <a:cubicBezTo>
                  <a:pt x="26150" y="11704"/>
                  <a:pt x="26177" y="11811"/>
                  <a:pt x="26204" y="11811"/>
                </a:cubicBezTo>
                <a:cubicBezTo>
                  <a:pt x="26284" y="11811"/>
                  <a:pt x="26338" y="11784"/>
                  <a:pt x="26418" y="11784"/>
                </a:cubicBezTo>
                <a:cubicBezTo>
                  <a:pt x="26418" y="11798"/>
                  <a:pt x="26432" y="11804"/>
                  <a:pt x="26445" y="11804"/>
                </a:cubicBezTo>
                <a:cubicBezTo>
                  <a:pt x="26458" y="11804"/>
                  <a:pt x="26472" y="11798"/>
                  <a:pt x="26472" y="11784"/>
                </a:cubicBezTo>
                <a:lnTo>
                  <a:pt x="26552" y="11784"/>
                </a:lnTo>
                <a:cubicBezTo>
                  <a:pt x="26336" y="12157"/>
                  <a:pt x="25949" y="12500"/>
                  <a:pt x="25536" y="12500"/>
                </a:cubicBezTo>
                <a:cubicBezTo>
                  <a:pt x="25385" y="12500"/>
                  <a:pt x="25231" y="12454"/>
                  <a:pt x="25080" y="12346"/>
                </a:cubicBezTo>
                <a:cubicBezTo>
                  <a:pt x="24973" y="12293"/>
                  <a:pt x="24919" y="12213"/>
                  <a:pt x="24866" y="12159"/>
                </a:cubicBezTo>
                <a:cubicBezTo>
                  <a:pt x="25080" y="12025"/>
                  <a:pt x="25267" y="11838"/>
                  <a:pt x="25455" y="11677"/>
                </a:cubicBezTo>
                <a:lnTo>
                  <a:pt x="25455" y="11677"/>
                </a:lnTo>
                <a:cubicBezTo>
                  <a:pt x="25455" y="11704"/>
                  <a:pt x="25401" y="11758"/>
                  <a:pt x="25401" y="11784"/>
                </a:cubicBezTo>
                <a:cubicBezTo>
                  <a:pt x="25386" y="11893"/>
                  <a:pt x="25469" y="11966"/>
                  <a:pt x="25558" y="11966"/>
                </a:cubicBezTo>
                <a:cubicBezTo>
                  <a:pt x="25622" y="11966"/>
                  <a:pt x="25689" y="11928"/>
                  <a:pt x="25722" y="11838"/>
                </a:cubicBezTo>
                <a:cubicBezTo>
                  <a:pt x="25748" y="11710"/>
                  <a:pt x="25798" y="11582"/>
                  <a:pt x="25873" y="11501"/>
                </a:cubicBezTo>
                <a:close/>
                <a:moveTo>
                  <a:pt x="34153" y="12587"/>
                </a:moveTo>
                <a:cubicBezTo>
                  <a:pt x="34207" y="12694"/>
                  <a:pt x="34234" y="12828"/>
                  <a:pt x="34234" y="12962"/>
                </a:cubicBezTo>
                <a:cubicBezTo>
                  <a:pt x="34220" y="12922"/>
                  <a:pt x="34200" y="12902"/>
                  <a:pt x="34173" y="12902"/>
                </a:cubicBezTo>
                <a:cubicBezTo>
                  <a:pt x="34147" y="12902"/>
                  <a:pt x="34113" y="12922"/>
                  <a:pt x="34073" y="12962"/>
                </a:cubicBezTo>
                <a:cubicBezTo>
                  <a:pt x="34020" y="13096"/>
                  <a:pt x="33939" y="13176"/>
                  <a:pt x="33886" y="13310"/>
                </a:cubicBezTo>
                <a:cubicBezTo>
                  <a:pt x="33939" y="13042"/>
                  <a:pt x="34020" y="12828"/>
                  <a:pt x="34153" y="12587"/>
                </a:cubicBezTo>
                <a:close/>
                <a:moveTo>
                  <a:pt x="34501" y="12079"/>
                </a:moveTo>
                <a:cubicBezTo>
                  <a:pt x="34635" y="12213"/>
                  <a:pt x="34715" y="12454"/>
                  <a:pt x="34715" y="12721"/>
                </a:cubicBezTo>
                <a:cubicBezTo>
                  <a:pt x="34715" y="12882"/>
                  <a:pt x="34715" y="13016"/>
                  <a:pt x="34689" y="13176"/>
                </a:cubicBezTo>
                <a:cubicBezTo>
                  <a:pt x="34643" y="13268"/>
                  <a:pt x="34597" y="13359"/>
                  <a:pt x="34568" y="13450"/>
                </a:cubicBezTo>
                <a:lnTo>
                  <a:pt x="34568" y="13450"/>
                </a:lnTo>
                <a:cubicBezTo>
                  <a:pt x="34688" y="13015"/>
                  <a:pt x="34673" y="12635"/>
                  <a:pt x="34234" y="12480"/>
                </a:cubicBezTo>
                <a:lnTo>
                  <a:pt x="34207" y="12480"/>
                </a:lnTo>
                <a:cubicBezTo>
                  <a:pt x="34314" y="12320"/>
                  <a:pt x="34421" y="12213"/>
                  <a:pt x="34501" y="12079"/>
                </a:cubicBezTo>
                <a:close/>
                <a:moveTo>
                  <a:pt x="8880" y="12505"/>
                </a:moveTo>
                <a:cubicBezTo>
                  <a:pt x="8891" y="12505"/>
                  <a:pt x="8902" y="12506"/>
                  <a:pt x="8913" y="12507"/>
                </a:cubicBezTo>
                <a:cubicBezTo>
                  <a:pt x="8940" y="12507"/>
                  <a:pt x="9020" y="12561"/>
                  <a:pt x="9047" y="12587"/>
                </a:cubicBezTo>
                <a:cubicBezTo>
                  <a:pt x="8913" y="12641"/>
                  <a:pt x="8780" y="12748"/>
                  <a:pt x="8646" y="12828"/>
                </a:cubicBezTo>
                <a:cubicBezTo>
                  <a:pt x="8597" y="12877"/>
                  <a:pt x="8615" y="12992"/>
                  <a:pt x="8699" y="12992"/>
                </a:cubicBezTo>
                <a:cubicBezTo>
                  <a:pt x="8708" y="12992"/>
                  <a:pt x="8716" y="12991"/>
                  <a:pt x="8726" y="12989"/>
                </a:cubicBezTo>
                <a:cubicBezTo>
                  <a:pt x="8753" y="12989"/>
                  <a:pt x="8780" y="12962"/>
                  <a:pt x="8806" y="12962"/>
                </a:cubicBezTo>
                <a:cubicBezTo>
                  <a:pt x="8806" y="12989"/>
                  <a:pt x="8806" y="13016"/>
                  <a:pt x="8860" y="13016"/>
                </a:cubicBezTo>
                <a:cubicBezTo>
                  <a:pt x="8592" y="13310"/>
                  <a:pt x="8244" y="13524"/>
                  <a:pt x="7870" y="13658"/>
                </a:cubicBezTo>
                <a:cubicBezTo>
                  <a:pt x="7977" y="13364"/>
                  <a:pt x="8191" y="13096"/>
                  <a:pt x="8351" y="12882"/>
                </a:cubicBezTo>
                <a:cubicBezTo>
                  <a:pt x="8479" y="12754"/>
                  <a:pt x="8655" y="12505"/>
                  <a:pt x="8880" y="12505"/>
                </a:cubicBezTo>
                <a:close/>
                <a:moveTo>
                  <a:pt x="34234" y="11918"/>
                </a:moveTo>
                <a:cubicBezTo>
                  <a:pt x="33698" y="12454"/>
                  <a:pt x="33404" y="13257"/>
                  <a:pt x="33484" y="14033"/>
                </a:cubicBezTo>
                <a:cubicBezTo>
                  <a:pt x="33484" y="14059"/>
                  <a:pt x="33431" y="14086"/>
                  <a:pt x="33431" y="14113"/>
                </a:cubicBezTo>
                <a:cubicBezTo>
                  <a:pt x="33243" y="13497"/>
                  <a:pt x="33297" y="12587"/>
                  <a:pt x="33752" y="12159"/>
                </a:cubicBezTo>
                <a:cubicBezTo>
                  <a:pt x="33939" y="11972"/>
                  <a:pt x="34100" y="11918"/>
                  <a:pt x="34234" y="11918"/>
                </a:cubicBezTo>
                <a:close/>
                <a:moveTo>
                  <a:pt x="34234" y="12989"/>
                </a:moveTo>
                <a:cubicBezTo>
                  <a:pt x="34287" y="13390"/>
                  <a:pt x="34073" y="13845"/>
                  <a:pt x="33805" y="14193"/>
                </a:cubicBezTo>
                <a:lnTo>
                  <a:pt x="33805" y="14086"/>
                </a:lnTo>
                <a:cubicBezTo>
                  <a:pt x="33939" y="13765"/>
                  <a:pt x="34073" y="13390"/>
                  <a:pt x="34234" y="13042"/>
                </a:cubicBezTo>
                <a:lnTo>
                  <a:pt x="34234" y="12989"/>
                </a:lnTo>
                <a:close/>
                <a:moveTo>
                  <a:pt x="14417" y="14221"/>
                </a:moveTo>
                <a:cubicBezTo>
                  <a:pt x="14391" y="14235"/>
                  <a:pt x="14367" y="14260"/>
                  <a:pt x="14347" y="14300"/>
                </a:cubicBezTo>
                <a:cubicBezTo>
                  <a:pt x="14290" y="14399"/>
                  <a:pt x="14271" y="14528"/>
                  <a:pt x="14277" y="14659"/>
                </a:cubicBezTo>
                <a:lnTo>
                  <a:pt x="14277" y="14659"/>
                </a:lnTo>
                <a:cubicBezTo>
                  <a:pt x="14294" y="14503"/>
                  <a:pt x="14335" y="14341"/>
                  <a:pt x="14417" y="14221"/>
                </a:cubicBezTo>
                <a:close/>
                <a:moveTo>
                  <a:pt x="31370" y="14220"/>
                </a:moveTo>
                <a:cubicBezTo>
                  <a:pt x="31631" y="14553"/>
                  <a:pt x="31787" y="14927"/>
                  <a:pt x="31837" y="15344"/>
                </a:cubicBezTo>
                <a:lnTo>
                  <a:pt x="31837" y="15344"/>
                </a:lnTo>
                <a:cubicBezTo>
                  <a:pt x="31825" y="15313"/>
                  <a:pt x="31809" y="15286"/>
                  <a:pt x="31798" y="15264"/>
                </a:cubicBezTo>
                <a:cubicBezTo>
                  <a:pt x="31798" y="15251"/>
                  <a:pt x="31791" y="15244"/>
                  <a:pt x="31781" y="15244"/>
                </a:cubicBezTo>
                <a:cubicBezTo>
                  <a:pt x="31771" y="15244"/>
                  <a:pt x="31758" y="15251"/>
                  <a:pt x="31745" y="15264"/>
                </a:cubicBezTo>
                <a:cubicBezTo>
                  <a:pt x="31530" y="14916"/>
                  <a:pt x="31370" y="14595"/>
                  <a:pt x="31370" y="14220"/>
                </a:cubicBezTo>
                <a:close/>
                <a:moveTo>
                  <a:pt x="37044" y="16174"/>
                </a:moveTo>
                <a:cubicBezTo>
                  <a:pt x="36964" y="16575"/>
                  <a:pt x="36830" y="16897"/>
                  <a:pt x="36616" y="17245"/>
                </a:cubicBezTo>
                <a:cubicBezTo>
                  <a:pt x="36241" y="17459"/>
                  <a:pt x="35920" y="17726"/>
                  <a:pt x="35518" y="17860"/>
                </a:cubicBezTo>
                <a:cubicBezTo>
                  <a:pt x="35492" y="17780"/>
                  <a:pt x="35518" y="17646"/>
                  <a:pt x="35545" y="17512"/>
                </a:cubicBezTo>
                <a:lnTo>
                  <a:pt x="35679" y="17378"/>
                </a:lnTo>
                <a:cubicBezTo>
                  <a:pt x="35706" y="17325"/>
                  <a:pt x="35679" y="17271"/>
                  <a:pt x="35652" y="17271"/>
                </a:cubicBezTo>
                <a:cubicBezTo>
                  <a:pt x="35920" y="16736"/>
                  <a:pt x="36509" y="16254"/>
                  <a:pt x="37044" y="16174"/>
                </a:cubicBezTo>
                <a:close/>
                <a:moveTo>
                  <a:pt x="11456" y="17539"/>
                </a:moveTo>
                <a:cubicBezTo>
                  <a:pt x="11456" y="17566"/>
                  <a:pt x="11483" y="17593"/>
                  <a:pt x="11536" y="17593"/>
                </a:cubicBezTo>
                <a:cubicBezTo>
                  <a:pt x="11831" y="17700"/>
                  <a:pt x="12125" y="17726"/>
                  <a:pt x="12393" y="17833"/>
                </a:cubicBezTo>
                <a:cubicBezTo>
                  <a:pt x="12232" y="17914"/>
                  <a:pt x="12099" y="17994"/>
                  <a:pt x="12206" y="18235"/>
                </a:cubicBezTo>
                <a:cubicBezTo>
                  <a:pt x="12220" y="18279"/>
                  <a:pt x="12243" y="18299"/>
                  <a:pt x="12270" y="18299"/>
                </a:cubicBezTo>
                <a:cubicBezTo>
                  <a:pt x="12291" y="18299"/>
                  <a:pt x="12315" y="18286"/>
                  <a:pt x="12339" y="18262"/>
                </a:cubicBezTo>
                <a:cubicBezTo>
                  <a:pt x="12393" y="18235"/>
                  <a:pt x="12420" y="18181"/>
                  <a:pt x="12500" y="18128"/>
                </a:cubicBezTo>
                <a:cubicBezTo>
                  <a:pt x="12741" y="18155"/>
                  <a:pt x="12928" y="18155"/>
                  <a:pt x="13169" y="18155"/>
                </a:cubicBezTo>
                <a:cubicBezTo>
                  <a:pt x="13089" y="18208"/>
                  <a:pt x="12928" y="18342"/>
                  <a:pt x="12687" y="18369"/>
                </a:cubicBezTo>
                <a:cubicBezTo>
                  <a:pt x="12538" y="18397"/>
                  <a:pt x="12389" y="18408"/>
                  <a:pt x="12239" y="18408"/>
                </a:cubicBezTo>
                <a:cubicBezTo>
                  <a:pt x="11961" y="18408"/>
                  <a:pt x="11682" y="18368"/>
                  <a:pt x="11403" y="18315"/>
                </a:cubicBezTo>
                <a:cubicBezTo>
                  <a:pt x="11349" y="18315"/>
                  <a:pt x="11296" y="18262"/>
                  <a:pt x="11188" y="18208"/>
                </a:cubicBezTo>
                <a:cubicBezTo>
                  <a:pt x="11188" y="18181"/>
                  <a:pt x="11188" y="18181"/>
                  <a:pt x="11162" y="18128"/>
                </a:cubicBezTo>
                <a:cubicBezTo>
                  <a:pt x="10948" y="17994"/>
                  <a:pt x="10814" y="17833"/>
                  <a:pt x="10653" y="17673"/>
                </a:cubicBezTo>
                <a:cubicBezTo>
                  <a:pt x="10894" y="17593"/>
                  <a:pt x="11162" y="17539"/>
                  <a:pt x="11456" y="17539"/>
                </a:cubicBezTo>
                <a:close/>
                <a:moveTo>
                  <a:pt x="30165" y="16977"/>
                </a:moveTo>
                <a:lnTo>
                  <a:pt x="30165" y="16977"/>
                </a:lnTo>
                <a:cubicBezTo>
                  <a:pt x="30727" y="17432"/>
                  <a:pt x="30942" y="18208"/>
                  <a:pt x="31075" y="18931"/>
                </a:cubicBezTo>
                <a:lnTo>
                  <a:pt x="31075" y="18984"/>
                </a:lnTo>
                <a:cubicBezTo>
                  <a:pt x="30460" y="18583"/>
                  <a:pt x="30139" y="17726"/>
                  <a:pt x="30165" y="16977"/>
                </a:cubicBezTo>
                <a:close/>
                <a:moveTo>
                  <a:pt x="17639" y="20911"/>
                </a:moveTo>
                <a:cubicBezTo>
                  <a:pt x="17612" y="20911"/>
                  <a:pt x="17585" y="20938"/>
                  <a:pt x="17559" y="20992"/>
                </a:cubicBezTo>
                <a:cubicBezTo>
                  <a:pt x="17559" y="20952"/>
                  <a:pt x="17532" y="20932"/>
                  <a:pt x="17505" y="20932"/>
                </a:cubicBezTo>
                <a:cubicBezTo>
                  <a:pt x="17478" y="20932"/>
                  <a:pt x="17452" y="20952"/>
                  <a:pt x="17452" y="20992"/>
                </a:cubicBezTo>
                <a:cubicBezTo>
                  <a:pt x="17425" y="21019"/>
                  <a:pt x="17425" y="21045"/>
                  <a:pt x="17371" y="21072"/>
                </a:cubicBezTo>
                <a:cubicBezTo>
                  <a:pt x="17318" y="21072"/>
                  <a:pt x="17291" y="21099"/>
                  <a:pt x="17238" y="21099"/>
                </a:cubicBezTo>
                <a:cubicBezTo>
                  <a:pt x="17211" y="21099"/>
                  <a:pt x="17211" y="21179"/>
                  <a:pt x="17238" y="21179"/>
                </a:cubicBezTo>
                <a:cubicBezTo>
                  <a:pt x="17204" y="21186"/>
                  <a:pt x="17171" y="21189"/>
                  <a:pt x="17137" y="21189"/>
                </a:cubicBezTo>
                <a:cubicBezTo>
                  <a:pt x="17037" y="21189"/>
                  <a:pt x="16936" y="21159"/>
                  <a:pt x="16836" y="21099"/>
                </a:cubicBezTo>
                <a:cubicBezTo>
                  <a:pt x="16890" y="21045"/>
                  <a:pt x="16916" y="21019"/>
                  <a:pt x="16970" y="20965"/>
                </a:cubicBezTo>
                <a:cubicBezTo>
                  <a:pt x="17184" y="20965"/>
                  <a:pt x="17398" y="20938"/>
                  <a:pt x="17612" y="20911"/>
                </a:cubicBezTo>
                <a:close/>
                <a:moveTo>
                  <a:pt x="16682" y="20432"/>
                </a:moveTo>
                <a:cubicBezTo>
                  <a:pt x="16767" y="20432"/>
                  <a:pt x="16854" y="20440"/>
                  <a:pt x="16943" y="20456"/>
                </a:cubicBezTo>
                <a:cubicBezTo>
                  <a:pt x="17077" y="20483"/>
                  <a:pt x="17238" y="20510"/>
                  <a:pt x="17371" y="20590"/>
                </a:cubicBezTo>
                <a:lnTo>
                  <a:pt x="17345" y="20590"/>
                </a:lnTo>
                <a:cubicBezTo>
                  <a:pt x="17294" y="20582"/>
                  <a:pt x="17242" y="20577"/>
                  <a:pt x="17191" y="20577"/>
                </a:cubicBezTo>
                <a:cubicBezTo>
                  <a:pt x="16918" y="20577"/>
                  <a:pt x="16650" y="20703"/>
                  <a:pt x="16515" y="21019"/>
                </a:cubicBezTo>
                <a:cubicBezTo>
                  <a:pt x="16461" y="21072"/>
                  <a:pt x="16515" y="21179"/>
                  <a:pt x="16568" y="21206"/>
                </a:cubicBezTo>
                <a:cubicBezTo>
                  <a:pt x="16675" y="21286"/>
                  <a:pt x="16836" y="21393"/>
                  <a:pt x="16970" y="21420"/>
                </a:cubicBezTo>
                <a:cubicBezTo>
                  <a:pt x="16836" y="21527"/>
                  <a:pt x="16702" y="21581"/>
                  <a:pt x="16622" y="21607"/>
                </a:cubicBezTo>
                <a:cubicBezTo>
                  <a:pt x="16484" y="21669"/>
                  <a:pt x="16046" y="21818"/>
                  <a:pt x="15733" y="21818"/>
                </a:cubicBezTo>
                <a:cubicBezTo>
                  <a:pt x="15501" y="21818"/>
                  <a:pt x="15338" y="21736"/>
                  <a:pt x="15417" y="21474"/>
                </a:cubicBezTo>
                <a:cubicBezTo>
                  <a:pt x="15558" y="20840"/>
                  <a:pt x="16070" y="20432"/>
                  <a:pt x="16682" y="20432"/>
                </a:cubicBezTo>
                <a:close/>
                <a:moveTo>
                  <a:pt x="28051" y="24337"/>
                </a:moveTo>
                <a:cubicBezTo>
                  <a:pt x="28345" y="24337"/>
                  <a:pt x="28613" y="24471"/>
                  <a:pt x="28800" y="24659"/>
                </a:cubicBezTo>
                <a:cubicBezTo>
                  <a:pt x="28779" y="24650"/>
                  <a:pt x="28758" y="24646"/>
                  <a:pt x="28739" y="24646"/>
                </a:cubicBezTo>
                <a:cubicBezTo>
                  <a:pt x="28635" y="24646"/>
                  <a:pt x="28559" y="24752"/>
                  <a:pt x="28559" y="24819"/>
                </a:cubicBezTo>
                <a:cubicBezTo>
                  <a:pt x="28548" y="24816"/>
                  <a:pt x="28538" y="24814"/>
                  <a:pt x="28529" y="24814"/>
                </a:cubicBezTo>
                <a:cubicBezTo>
                  <a:pt x="28473" y="24814"/>
                  <a:pt x="28456" y="24880"/>
                  <a:pt x="28479" y="24926"/>
                </a:cubicBezTo>
                <a:cubicBezTo>
                  <a:pt x="28292" y="24793"/>
                  <a:pt x="28158" y="24552"/>
                  <a:pt x="28051" y="24337"/>
                </a:cubicBezTo>
                <a:close/>
                <a:moveTo>
                  <a:pt x="24116" y="24819"/>
                </a:moveTo>
                <a:cubicBezTo>
                  <a:pt x="24250" y="24953"/>
                  <a:pt x="24330" y="25087"/>
                  <a:pt x="24464" y="25221"/>
                </a:cubicBezTo>
                <a:cubicBezTo>
                  <a:pt x="24411" y="25301"/>
                  <a:pt x="24304" y="25328"/>
                  <a:pt x="24277" y="25328"/>
                </a:cubicBezTo>
                <a:lnTo>
                  <a:pt x="24250" y="25328"/>
                </a:lnTo>
                <a:cubicBezTo>
                  <a:pt x="24197" y="25301"/>
                  <a:pt x="24170" y="25274"/>
                  <a:pt x="24143" y="25274"/>
                </a:cubicBezTo>
                <a:cubicBezTo>
                  <a:pt x="24170" y="25274"/>
                  <a:pt x="24170" y="25221"/>
                  <a:pt x="24143" y="25194"/>
                </a:cubicBezTo>
                <a:lnTo>
                  <a:pt x="23929" y="25007"/>
                </a:lnTo>
                <a:cubicBezTo>
                  <a:pt x="24036" y="25007"/>
                  <a:pt x="24143" y="24926"/>
                  <a:pt x="24116" y="24819"/>
                </a:cubicBezTo>
                <a:close/>
                <a:moveTo>
                  <a:pt x="22403" y="23802"/>
                </a:moveTo>
                <a:lnTo>
                  <a:pt x="22403" y="23802"/>
                </a:lnTo>
                <a:cubicBezTo>
                  <a:pt x="23046" y="23936"/>
                  <a:pt x="23501" y="24230"/>
                  <a:pt x="23929" y="24632"/>
                </a:cubicBezTo>
                <a:cubicBezTo>
                  <a:pt x="23875" y="24605"/>
                  <a:pt x="23849" y="24552"/>
                  <a:pt x="23768" y="24552"/>
                </a:cubicBezTo>
                <a:cubicBezTo>
                  <a:pt x="23635" y="24498"/>
                  <a:pt x="23474" y="24418"/>
                  <a:pt x="23340" y="24337"/>
                </a:cubicBezTo>
                <a:cubicBezTo>
                  <a:pt x="23315" y="24322"/>
                  <a:pt x="23289" y="24316"/>
                  <a:pt x="23264" y="24316"/>
                </a:cubicBezTo>
                <a:cubicBezTo>
                  <a:pt x="23156" y="24316"/>
                  <a:pt x="23071" y="24438"/>
                  <a:pt x="23180" y="24525"/>
                </a:cubicBezTo>
                <a:cubicBezTo>
                  <a:pt x="23199" y="24544"/>
                  <a:pt x="23232" y="24578"/>
                  <a:pt x="23269" y="24605"/>
                </a:cubicBezTo>
                <a:lnTo>
                  <a:pt x="23269" y="24605"/>
                </a:lnTo>
                <a:cubicBezTo>
                  <a:pt x="23266" y="24604"/>
                  <a:pt x="23262" y="24603"/>
                  <a:pt x="23259" y="24603"/>
                </a:cubicBezTo>
                <a:cubicBezTo>
                  <a:pt x="23211" y="24603"/>
                  <a:pt x="23186" y="24679"/>
                  <a:pt x="23206" y="24739"/>
                </a:cubicBezTo>
                <a:cubicBezTo>
                  <a:pt x="23394" y="24953"/>
                  <a:pt x="23635" y="25167"/>
                  <a:pt x="23875" y="25355"/>
                </a:cubicBezTo>
                <a:cubicBezTo>
                  <a:pt x="23635" y="25355"/>
                  <a:pt x="23394" y="25274"/>
                  <a:pt x="23233" y="25087"/>
                </a:cubicBezTo>
                <a:cubicBezTo>
                  <a:pt x="22858" y="24766"/>
                  <a:pt x="22457" y="24284"/>
                  <a:pt x="22403" y="23802"/>
                </a:cubicBezTo>
                <a:close/>
                <a:moveTo>
                  <a:pt x="20528" y="26722"/>
                </a:moveTo>
                <a:cubicBezTo>
                  <a:pt x="20624" y="26722"/>
                  <a:pt x="20722" y="26736"/>
                  <a:pt x="20824" y="26773"/>
                </a:cubicBezTo>
                <a:cubicBezTo>
                  <a:pt x="21092" y="26827"/>
                  <a:pt x="21359" y="26934"/>
                  <a:pt x="21600" y="27068"/>
                </a:cubicBezTo>
                <a:cubicBezTo>
                  <a:pt x="21654" y="27068"/>
                  <a:pt x="21734" y="27094"/>
                  <a:pt x="21788" y="27175"/>
                </a:cubicBezTo>
                <a:lnTo>
                  <a:pt x="21199" y="27175"/>
                </a:lnTo>
                <a:cubicBezTo>
                  <a:pt x="21125" y="27156"/>
                  <a:pt x="21051" y="27125"/>
                  <a:pt x="20968" y="27125"/>
                </a:cubicBezTo>
                <a:cubicBezTo>
                  <a:pt x="20931" y="27125"/>
                  <a:pt x="20892" y="27131"/>
                  <a:pt x="20851" y="27148"/>
                </a:cubicBezTo>
                <a:cubicBezTo>
                  <a:pt x="20797" y="27148"/>
                  <a:pt x="20771" y="27175"/>
                  <a:pt x="20771" y="27201"/>
                </a:cubicBezTo>
                <a:cubicBezTo>
                  <a:pt x="20423" y="27201"/>
                  <a:pt x="20021" y="27175"/>
                  <a:pt x="19727" y="27014"/>
                </a:cubicBezTo>
                <a:lnTo>
                  <a:pt x="19700" y="27014"/>
                </a:lnTo>
                <a:cubicBezTo>
                  <a:pt x="19780" y="26934"/>
                  <a:pt x="19887" y="26880"/>
                  <a:pt x="19994" y="26827"/>
                </a:cubicBezTo>
                <a:cubicBezTo>
                  <a:pt x="20170" y="26774"/>
                  <a:pt x="20345" y="26722"/>
                  <a:pt x="20528" y="26722"/>
                </a:cubicBezTo>
                <a:close/>
                <a:moveTo>
                  <a:pt x="25267" y="29958"/>
                </a:moveTo>
                <a:cubicBezTo>
                  <a:pt x="25321" y="30012"/>
                  <a:pt x="25348" y="30039"/>
                  <a:pt x="25348" y="30092"/>
                </a:cubicBezTo>
                <a:cubicBezTo>
                  <a:pt x="25401" y="30306"/>
                  <a:pt x="25240" y="30547"/>
                  <a:pt x="25053" y="30681"/>
                </a:cubicBezTo>
                <a:cubicBezTo>
                  <a:pt x="25009" y="30703"/>
                  <a:pt x="24983" y="30707"/>
                  <a:pt x="24975" y="30738"/>
                </a:cubicBezTo>
                <a:lnTo>
                  <a:pt x="24975" y="30738"/>
                </a:lnTo>
                <a:cubicBezTo>
                  <a:pt x="24996" y="30505"/>
                  <a:pt x="24951" y="30273"/>
                  <a:pt x="25107" y="30092"/>
                </a:cubicBezTo>
                <a:cubicBezTo>
                  <a:pt x="25187" y="30012"/>
                  <a:pt x="25214" y="29985"/>
                  <a:pt x="25267" y="29958"/>
                </a:cubicBezTo>
                <a:close/>
                <a:moveTo>
                  <a:pt x="25321" y="29450"/>
                </a:moveTo>
                <a:cubicBezTo>
                  <a:pt x="25240" y="29557"/>
                  <a:pt x="25133" y="29610"/>
                  <a:pt x="25080" y="29717"/>
                </a:cubicBezTo>
                <a:cubicBezTo>
                  <a:pt x="24973" y="29771"/>
                  <a:pt x="24839" y="29851"/>
                  <a:pt x="24785" y="29958"/>
                </a:cubicBezTo>
                <a:cubicBezTo>
                  <a:pt x="24705" y="30012"/>
                  <a:pt x="24678" y="30119"/>
                  <a:pt x="24598" y="30226"/>
                </a:cubicBezTo>
                <a:lnTo>
                  <a:pt x="24518" y="30306"/>
                </a:lnTo>
                <a:cubicBezTo>
                  <a:pt x="24545" y="30306"/>
                  <a:pt x="24571" y="30360"/>
                  <a:pt x="24598" y="30387"/>
                </a:cubicBezTo>
                <a:cubicBezTo>
                  <a:pt x="24571" y="30547"/>
                  <a:pt x="24598" y="30761"/>
                  <a:pt x="24732" y="30842"/>
                </a:cubicBezTo>
                <a:cubicBezTo>
                  <a:pt x="24632" y="30902"/>
                  <a:pt x="24516" y="30932"/>
                  <a:pt x="24408" y="30932"/>
                </a:cubicBezTo>
                <a:cubicBezTo>
                  <a:pt x="24372" y="30932"/>
                  <a:pt x="24337" y="30929"/>
                  <a:pt x="24304" y="30922"/>
                </a:cubicBezTo>
                <a:cubicBezTo>
                  <a:pt x="24036" y="30842"/>
                  <a:pt x="24197" y="30413"/>
                  <a:pt x="24277" y="30253"/>
                </a:cubicBezTo>
                <a:cubicBezTo>
                  <a:pt x="24437" y="29851"/>
                  <a:pt x="24866" y="29610"/>
                  <a:pt x="25240" y="29476"/>
                </a:cubicBezTo>
                <a:cubicBezTo>
                  <a:pt x="25267" y="29476"/>
                  <a:pt x="25267" y="29450"/>
                  <a:pt x="25321" y="29450"/>
                </a:cubicBezTo>
                <a:close/>
                <a:moveTo>
                  <a:pt x="9443" y="1"/>
                </a:moveTo>
                <a:cubicBezTo>
                  <a:pt x="9387" y="1"/>
                  <a:pt x="9310" y="49"/>
                  <a:pt x="9288" y="115"/>
                </a:cubicBezTo>
                <a:cubicBezTo>
                  <a:pt x="9128" y="543"/>
                  <a:pt x="9181" y="998"/>
                  <a:pt x="9422" y="1453"/>
                </a:cubicBezTo>
                <a:cubicBezTo>
                  <a:pt x="9529" y="1640"/>
                  <a:pt x="9690" y="1988"/>
                  <a:pt x="9877" y="2176"/>
                </a:cubicBezTo>
                <a:cubicBezTo>
                  <a:pt x="10091" y="3246"/>
                  <a:pt x="10493" y="4317"/>
                  <a:pt x="11028" y="5334"/>
                </a:cubicBezTo>
                <a:cubicBezTo>
                  <a:pt x="10439" y="4692"/>
                  <a:pt x="9823" y="4049"/>
                  <a:pt x="9208" y="3460"/>
                </a:cubicBezTo>
                <a:cubicBezTo>
                  <a:pt x="9208" y="3460"/>
                  <a:pt x="9208" y="3407"/>
                  <a:pt x="9181" y="3407"/>
                </a:cubicBezTo>
                <a:cubicBezTo>
                  <a:pt x="9154" y="3380"/>
                  <a:pt x="9074" y="3353"/>
                  <a:pt x="9047" y="3273"/>
                </a:cubicBezTo>
                <a:lnTo>
                  <a:pt x="8913" y="3139"/>
                </a:lnTo>
                <a:cubicBezTo>
                  <a:pt x="8913" y="3086"/>
                  <a:pt x="8913" y="3059"/>
                  <a:pt x="8887" y="2979"/>
                </a:cubicBezTo>
                <a:lnTo>
                  <a:pt x="8887" y="2979"/>
                </a:lnTo>
                <a:cubicBezTo>
                  <a:pt x="8917" y="3003"/>
                  <a:pt x="8949" y="3013"/>
                  <a:pt x="8980" y="3013"/>
                </a:cubicBezTo>
                <a:cubicBezTo>
                  <a:pt x="9083" y="3013"/>
                  <a:pt x="9169" y="2894"/>
                  <a:pt x="9128" y="2791"/>
                </a:cubicBezTo>
                <a:cubicBezTo>
                  <a:pt x="8860" y="2309"/>
                  <a:pt x="8539" y="1908"/>
                  <a:pt x="8137" y="1587"/>
                </a:cubicBezTo>
                <a:cubicBezTo>
                  <a:pt x="8110" y="1506"/>
                  <a:pt x="8084" y="1480"/>
                  <a:pt x="8003" y="1399"/>
                </a:cubicBezTo>
                <a:cubicBezTo>
                  <a:pt x="7990" y="1386"/>
                  <a:pt x="7977" y="1379"/>
                  <a:pt x="7967" y="1379"/>
                </a:cubicBezTo>
                <a:cubicBezTo>
                  <a:pt x="7957" y="1379"/>
                  <a:pt x="7950" y="1386"/>
                  <a:pt x="7950" y="1399"/>
                </a:cubicBezTo>
                <a:cubicBezTo>
                  <a:pt x="7709" y="1212"/>
                  <a:pt x="7468" y="1051"/>
                  <a:pt x="7200" y="864"/>
                </a:cubicBezTo>
                <a:cubicBezTo>
                  <a:pt x="7179" y="850"/>
                  <a:pt x="7152" y="843"/>
                  <a:pt x="7123" y="843"/>
                </a:cubicBezTo>
                <a:cubicBezTo>
                  <a:pt x="7046" y="843"/>
                  <a:pt x="6960" y="893"/>
                  <a:pt x="6960" y="971"/>
                </a:cubicBezTo>
                <a:cubicBezTo>
                  <a:pt x="6906" y="1587"/>
                  <a:pt x="7174" y="2122"/>
                  <a:pt x="7575" y="2550"/>
                </a:cubicBezTo>
                <a:cubicBezTo>
                  <a:pt x="7870" y="2925"/>
                  <a:pt x="8351" y="3380"/>
                  <a:pt x="8833" y="3541"/>
                </a:cubicBezTo>
                <a:cubicBezTo>
                  <a:pt x="9609" y="4531"/>
                  <a:pt x="10626" y="5361"/>
                  <a:pt x="11510" y="6217"/>
                </a:cubicBezTo>
                <a:cubicBezTo>
                  <a:pt x="12313" y="7529"/>
                  <a:pt x="13303" y="8760"/>
                  <a:pt x="14159" y="9884"/>
                </a:cubicBezTo>
                <a:cubicBezTo>
                  <a:pt x="11911" y="8358"/>
                  <a:pt x="9636" y="6967"/>
                  <a:pt x="7281" y="5655"/>
                </a:cubicBezTo>
                <a:cubicBezTo>
                  <a:pt x="7281" y="5655"/>
                  <a:pt x="7281" y="5628"/>
                  <a:pt x="7227" y="5628"/>
                </a:cubicBezTo>
                <a:cubicBezTo>
                  <a:pt x="6558" y="5120"/>
                  <a:pt x="5942" y="4558"/>
                  <a:pt x="5407" y="3915"/>
                </a:cubicBezTo>
                <a:cubicBezTo>
                  <a:pt x="5086" y="3594"/>
                  <a:pt x="4792" y="3193"/>
                  <a:pt x="4470" y="2845"/>
                </a:cubicBezTo>
                <a:lnTo>
                  <a:pt x="4470" y="2845"/>
                </a:lnTo>
                <a:cubicBezTo>
                  <a:pt x="4544" y="2867"/>
                  <a:pt x="4612" y="2879"/>
                  <a:pt x="4670" y="2879"/>
                </a:cubicBezTo>
                <a:cubicBezTo>
                  <a:pt x="4819" y="2879"/>
                  <a:pt x="4896" y="2797"/>
                  <a:pt x="4818" y="2604"/>
                </a:cubicBezTo>
                <a:cubicBezTo>
                  <a:pt x="4872" y="2577"/>
                  <a:pt x="4899" y="2550"/>
                  <a:pt x="4872" y="2470"/>
                </a:cubicBezTo>
                <a:cubicBezTo>
                  <a:pt x="4604" y="1640"/>
                  <a:pt x="3881" y="837"/>
                  <a:pt x="2998" y="677"/>
                </a:cubicBezTo>
                <a:cubicBezTo>
                  <a:pt x="2980" y="672"/>
                  <a:pt x="2961" y="670"/>
                  <a:pt x="2944" y="670"/>
                </a:cubicBezTo>
                <a:cubicBezTo>
                  <a:pt x="2858" y="670"/>
                  <a:pt x="2784" y="722"/>
                  <a:pt x="2784" y="811"/>
                </a:cubicBezTo>
                <a:cubicBezTo>
                  <a:pt x="2650" y="1587"/>
                  <a:pt x="3186" y="2256"/>
                  <a:pt x="3828" y="2604"/>
                </a:cubicBezTo>
                <a:cubicBezTo>
                  <a:pt x="4417" y="3621"/>
                  <a:pt x="5434" y="4531"/>
                  <a:pt x="6397" y="5227"/>
                </a:cubicBezTo>
                <a:cubicBezTo>
                  <a:pt x="5407" y="4692"/>
                  <a:pt x="4363" y="4183"/>
                  <a:pt x="3293" y="3674"/>
                </a:cubicBezTo>
                <a:cubicBezTo>
                  <a:pt x="3046" y="3163"/>
                  <a:pt x="1820" y="2356"/>
                  <a:pt x="983" y="2356"/>
                </a:cubicBezTo>
                <a:cubicBezTo>
                  <a:pt x="638" y="2356"/>
                  <a:pt x="359" y="2493"/>
                  <a:pt x="241" y="2845"/>
                </a:cubicBezTo>
                <a:cubicBezTo>
                  <a:pt x="0" y="3514"/>
                  <a:pt x="1125" y="3996"/>
                  <a:pt x="1580" y="4129"/>
                </a:cubicBezTo>
                <a:cubicBezTo>
                  <a:pt x="1696" y="4158"/>
                  <a:pt x="2197" y="4258"/>
                  <a:pt x="2637" y="4258"/>
                </a:cubicBezTo>
                <a:cubicBezTo>
                  <a:pt x="3008" y="4258"/>
                  <a:pt x="3334" y="4187"/>
                  <a:pt x="3346" y="3942"/>
                </a:cubicBezTo>
                <a:cubicBezTo>
                  <a:pt x="4631" y="4745"/>
                  <a:pt x="5942" y="5494"/>
                  <a:pt x="7227" y="6271"/>
                </a:cubicBezTo>
                <a:cubicBezTo>
                  <a:pt x="6879" y="6190"/>
                  <a:pt x="6478" y="6164"/>
                  <a:pt x="6103" y="6164"/>
                </a:cubicBezTo>
                <a:cubicBezTo>
                  <a:pt x="5407" y="6137"/>
                  <a:pt x="4738" y="6057"/>
                  <a:pt x="4015" y="6003"/>
                </a:cubicBezTo>
                <a:cubicBezTo>
                  <a:pt x="3721" y="5587"/>
                  <a:pt x="2708" y="4947"/>
                  <a:pt x="1972" y="4947"/>
                </a:cubicBezTo>
                <a:cubicBezTo>
                  <a:pt x="1572" y="4947"/>
                  <a:pt x="1254" y="5136"/>
                  <a:pt x="1178" y="5655"/>
                </a:cubicBezTo>
                <a:cubicBezTo>
                  <a:pt x="1093" y="6401"/>
                  <a:pt x="2019" y="6696"/>
                  <a:pt x="2872" y="6696"/>
                </a:cubicBezTo>
                <a:cubicBezTo>
                  <a:pt x="3365" y="6696"/>
                  <a:pt x="3834" y="6598"/>
                  <a:pt x="4069" y="6431"/>
                </a:cubicBezTo>
                <a:cubicBezTo>
                  <a:pt x="4122" y="6405"/>
                  <a:pt x="4149" y="6324"/>
                  <a:pt x="4149" y="6271"/>
                </a:cubicBezTo>
                <a:cubicBezTo>
                  <a:pt x="4738" y="6324"/>
                  <a:pt x="5300" y="6324"/>
                  <a:pt x="5835" y="6351"/>
                </a:cubicBezTo>
                <a:cubicBezTo>
                  <a:pt x="6505" y="6405"/>
                  <a:pt x="7147" y="6485"/>
                  <a:pt x="7762" y="6592"/>
                </a:cubicBezTo>
                <a:cubicBezTo>
                  <a:pt x="9743" y="7743"/>
                  <a:pt x="11724" y="8840"/>
                  <a:pt x="13651" y="10045"/>
                </a:cubicBezTo>
                <a:cubicBezTo>
                  <a:pt x="15096" y="10955"/>
                  <a:pt x="16461" y="11918"/>
                  <a:pt x="17773" y="12909"/>
                </a:cubicBezTo>
                <a:cubicBezTo>
                  <a:pt x="15846" y="12052"/>
                  <a:pt x="13731" y="11570"/>
                  <a:pt x="11590" y="11276"/>
                </a:cubicBezTo>
                <a:cubicBezTo>
                  <a:pt x="10948" y="10848"/>
                  <a:pt x="10278" y="10286"/>
                  <a:pt x="9583" y="9831"/>
                </a:cubicBezTo>
                <a:cubicBezTo>
                  <a:pt x="9609" y="9804"/>
                  <a:pt x="9609" y="9777"/>
                  <a:pt x="9636" y="9777"/>
                </a:cubicBezTo>
                <a:cubicBezTo>
                  <a:pt x="9690" y="9777"/>
                  <a:pt x="9731" y="9789"/>
                  <a:pt x="9777" y="9789"/>
                </a:cubicBezTo>
                <a:cubicBezTo>
                  <a:pt x="9800" y="9789"/>
                  <a:pt x="9823" y="9786"/>
                  <a:pt x="9850" y="9777"/>
                </a:cubicBezTo>
                <a:cubicBezTo>
                  <a:pt x="9984" y="9777"/>
                  <a:pt x="10038" y="9616"/>
                  <a:pt x="9957" y="9509"/>
                </a:cubicBezTo>
                <a:cubicBezTo>
                  <a:pt x="9430" y="8898"/>
                  <a:pt x="8587" y="8369"/>
                  <a:pt x="7755" y="8369"/>
                </a:cubicBezTo>
                <a:cubicBezTo>
                  <a:pt x="7532" y="8369"/>
                  <a:pt x="7309" y="8407"/>
                  <a:pt x="7093" y="8492"/>
                </a:cubicBezTo>
                <a:cubicBezTo>
                  <a:pt x="7040" y="8546"/>
                  <a:pt x="6933" y="8626"/>
                  <a:pt x="6960" y="8733"/>
                </a:cubicBezTo>
                <a:cubicBezTo>
                  <a:pt x="7227" y="9376"/>
                  <a:pt x="8003" y="9750"/>
                  <a:pt x="8646" y="9911"/>
                </a:cubicBezTo>
                <a:cubicBezTo>
                  <a:pt x="8806" y="9938"/>
                  <a:pt x="9047" y="9964"/>
                  <a:pt x="9235" y="9964"/>
                </a:cubicBezTo>
                <a:cubicBezTo>
                  <a:pt x="9904" y="10419"/>
                  <a:pt x="10573" y="10874"/>
                  <a:pt x="11242" y="11276"/>
                </a:cubicBezTo>
                <a:cubicBezTo>
                  <a:pt x="9636" y="11089"/>
                  <a:pt x="8003" y="10955"/>
                  <a:pt x="6424" y="10821"/>
                </a:cubicBezTo>
                <a:cubicBezTo>
                  <a:pt x="6424" y="10821"/>
                  <a:pt x="6397" y="10821"/>
                  <a:pt x="6397" y="10767"/>
                </a:cubicBezTo>
                <a:cubicBezTo>
                  <a:pt x="6424" y="10714"/>
                  <a:pt x="6478" y="10633"/>
                  <a:pt x="6424" y="10580"/>
                </a:cubicBezTo>
                <a:cubicBezTo>
                  <a:pt x="6404" y="10520"/>
                  <a:pt x="6384" y="10490"/>
                  <a:pt x="6341" y="10490"/>
                </a:cubicBezTo>
                <a:cubicBezTo>
                  <a:pt x="6327" y="10490"/>
                  <a:pt x="6310" y="10493"/>
                  <a:pt x="6290" y="10500"/>
                </a:cubicBezTo>
                <a:cubicBezTo>
                  <a:pt x="6237" y="10553"/>
                  <a:pt x="6157" y="10553"/>
                  <a:pt x="6130" y="10580"/>
                </a:cubicBezTo>
                <a:cubicBezTo>
                  <a:pt x="5594" y="10232"/>
                  <a:pt x="4899" y="10018"/>
                  <a:pt x="4363" y="9911"/>
                </a:cubicBezTo>
                <a:cubicBezTo>
                  <a:pt x="4232" y="9885"/>
                  <a:pt x="4073" y="9866"/>
                  <a:pt x="3909" y="9866"/>
                </a:cubicBezTo>
                <a:cubicBezTo>
                  <a:pt x="3404" y="9866"/>
                  <a:pt x="2863" y="10040"/>
                  <a:pt x="3025" y="10687"/>
                </a:cubicBezTo>
                <a:cubicBezTo>
                  <a:pt x="3159" y="11210"/>
                  <a:pt x="3786" y="11399"/>
                  <a:pt x="4467" y="11399"/>
                </a:cubicBezTo>
                <a:cubicBezTo>
                  <a:pt x="5006" y="11399"/>
                  <a:pt x="5579" y="11281"/>
                  <a:pt x="5969" y="11115"/>
                </a:cubicBezTo>
                <a:cubicBezTo>
                  <a:pt x="6130" y="11115"/>
                  <a:pt x="6344" y="11142"/>
                  <a:pt x="6505" y="11222"/>
                </a:cubicBezTo>
                <a:cubicBezTo>
                  <a:pt x="6512" y="11226"/>
                  <a:pt x="6520" y="11228"/>
                  <a:pt x="6528" y="11228"/>
                </a:cubicBezTo>
                <a:cubicBezTo>
                  <a:pt x="6579" y="11228"/>
                  <a:pt x="6642" y="11161"/>
                  <a:pt x="6665" y="11115"/>
                </a:cubicBezTo>
                <a:cubicBezTo>
                  <a:pt x="8298" y="11356"/>
                  <a:pt x="9984" y="11517"/>
                  <a:pt x="11617" y="11704"/>
                </a:cubicBezTo>
                <a:cubicBezTo>
                  <a:pt x="10894" y="11838"/>
                  <a:pt x="10171" y="12186"/>
                  <a:pt x="9556" y="12561"/>
                </a:cubicBezTo>
                <a:cubicBezTo>
                  <a:pt x="9449" y="12411"/>
                  <a:pt x="9274" y="12296"/>
                  <a:pt x="9086" y="12296"/>
                </a:cubicBezTo>
                <a:cubicBezTo>
                  <a:pt x="9038" y="12296"/>
                  <a:pt x="8989" y="12303"/>
                  <a:pt x="8940" y="12320"/>
                </a:cubicBezTo>
                <a:cubicBezTo>
                  <a:pt x="8271" y="12480"/>
                  <a:pt x="7736" y="13390"/>
                  <a:pt x="7629" y="14033"/>
                </a:cubicBezTo>
                <a:cubicBezTo>
                  <a:pt x="7606" y="14146"/>
                  <a:pt x="7698" y="14259"/>
                  <a:pt x="7808" y="14259"/>
                </a:cubicBezTo>
                <a:cubicBezTo>
                  <a:pt x="7828" y="14259"/>
                  <a:pt x="7849" y="14255"/>
                  <a:pt x="7870" y="14247"/>
                </a:cubicBezTo>
                <a:cubicBezTo>
                  <a:pt x="8351" y="14167"/>
                  <a:pt x="9743" y="13578"/>
                  <a:pt x="9636" y="12909"/>
                </a:cubicBezTo>
                <a:cubicBezTo>
                  <a:pt x="9690" y="12882"/>
                  <a:pt x="9690" y="12855"/>
                  <a:pt x="9690" y="12828"/>
                </a:cubicBezTo>
                <a:cubicBezTo>
                  <a:pt x="10519" y="12427"/>
                  <a:pt x="11296" y="11891"/>
                  <a:pt x="12179" y="11784"/>
                </a:cubicBezTo>
                <a:cubicBezTo>
                  <a:pt x="14133" y="12052"/>
                  <a:pt x="16060" y="12427"/>
                  <a:pt x="17987" y="13123"/>
                </a:cubicBezTo>
                <a:cubicBezTo>
                  <a:pt x="18014" y="13123"/>
                  <a:pt x="18014" y="13123"/>
                  <a:pt x="18041" y="13096"/>
                </a:cubicBezTo>
                <a:cubicBezTo>
                  <a:pt x="20075" y="14648"/>
                  <a:pt x="22055" y="16361"/>
                  <a:pt x="24063" y="18074"/>
                </a:cubicBezTo>
                <a:cubicBezTo>
                  <a:pt x="25240" y="19065"/>
                  <a:pt x="26445" y="20082"/>
                  <a:pt x="27649" y="21126"/>
                </a:cubicBezTo>
                <a:cubicBezTo>
                  <a:pt x="25053" y="19439"/>
                  <a:pt x="21948" y="18797"/>
                  <a:pt x="18817" y="18369"/>
                </a:cubicBezTo>
                <a:cubicBezTo>
                  <a:pt x="18281" y="18101"/>
                  <a:pt x="17719" y="17807"/>
                  <a:pt x="17238" y="17432"/>
                </a:cubicBezTo>
                <a:cubicBezTo>
                  <a:pt x="16863" y="17138"/>
                  <a:pt x="16568" y="16790"/>
                  <a:pt x="16274" y="16468"/>
                </a:cubicBezTo>
                <a:cubicBezTo>
                  <a:pt x="16381" y="16442"/>
                  <a:pt x="16435" y="16361"/>
                  <a:pt x="16435" y="16254"/>
                </a:cubicBezTo>
                <a:cubicBezTo>
                  <a:pt x="16408" y="15826"/>
                  <a:pt x="16194" y="15425"/>
                  <a:pt x="15899" y="15157"/>
                </a:cubicBezTo>
                <a:cubicBezTo>
                  <a:pt x="15739" y="14755"/>
                  <a:pt x="15471" y="14461"/>
                  <a:pt x="15177" y="14167"/>
                </a:cubicBezTo>
                <a:cubicBezTo>
                  <a:pt x="15126" y="14116"/>
                  <a:pt x="15086" y="14097"/>
                  <a:pt x="15042" y="14097"/>
                </a:cubicBezTo>
                <a:cubicBezTo>
                  <a:pt x="15018" y="14097"/>
                  <a:pt x="14992" y="14103"/>
                  <a:pt x="14962" y="14113"/>
                </a:cubicBezTo>
                <a:cubicBezTo>
                  <a:pt x="14877" y="14079"/>
                  <a:pt x="14791" y="14033"/>
                  <a:pt x="14705" y="14033"/>
                </a:cubicBezTo>
                <a:cubicBezTo>
                  <a:pt x="14657" y="14033"/>
                  <a:pt x="14609" y="14048"/>
                  <a:pt x="14561" y="14086"/>
                </a:cubicBezTo>
                <a:cubicBezTo>
                  <a:pt x="14503" y="14119"/>
                  <a:pt x="14455" y="14165"/>
                  <a:pt x="14417" y="14221"/>
                </a:cubicBezTo>
                <a:lnTo>
                  <a:pt x="14417" y="14221"/>
                </a:lnTo>
                <a:cubicBezTo>
                  <a:pt x="14437" y="14210"/>
                  <a:pt x="14459" y="14205"/>
                  <a:pt x="14482" y="14205"/>
                </a:cubicBezTo>
                <a:cubicBezTo>
                  <a:pt x="14507" y="14205"/>
                  <a:pt x="14534" y="14211"/>
                  <a:pt x="14561" y="14220"/>
                </a:cubicBezTo>
                <a:lnTo>
                  <a:pt x="14561" y="14327"/>
                </a:lnTo>
                <a:cubicBezTo>
                  <a:pt x="14427" y="14461"/>
                  <a:pt x="14481" y="14702"/>
                  <a:pt x="14481" y="14862"/>
                </a:cubicBezTo>
                <a:cubicBezTo>
                  <a:pt x="14507" y="15130"/>
                  <a:pt x="14614" y="15425"/>
                  <a:pt x="14748" y="15692"/>
                </a:cubicBezTo>
                <a:cubicBezTo>
                  <a:pt x="14561" y="15505"/>
                  <a:pt x="14400" y="15264"/>
                  <a:pt x="14347" y="14996"/>
                </a:cubicBezTo>
                <a:cubicBezTo>
                  <a:pt x="14309" y="14895"/>
                  <a:pt x="14283" y="14776"/>
                  <a:pt x="14277" y="14659"/>
                </a:cubicBezTo>
                <a:lnTo>
                  <a:pt x="14277" y="14659"/>
                </a:lnTo>
                <a:cubicBezTo>
                  <a:pt x="14270" y="14730"/>
                  <a:pt x="14267" y="14799"/>
                  <a:pt x="14267" y="14862"/>
                </a:cubicBezTo>
                <a:cubicBezTo>
                  <a:pt x="14320" y="15505"/>
                  <a:pt x="14802" y="16201"/>
                  <a:pt x="15444" y="16388"/>
                </a:cubicBezTo>
                <a:cubicBezTo>
                  <a:pt x="15605" y="16602"/>
                  <a:pt x="15792" y="16843"/>
                  <a:pt x="16060" y="16843"/>
                </a:cubicBezTo>
                <a:cubicBezTo>
                  <a:pt x="16140" y="16843"/>
                  <a:pt x="16167" y="16763"/>
                  <a:pt x="16140" y="16709"/>
                </a:cubicBezTo>
                <a:lnTo>
                  <a:pt x="16140" y="16656"/>
                </a:lnTo>
                <a:cubicBezTo>
                  <a:pt x="16675" y="17378"/>
                  <a:pt x="17452" y="17941"/>
                  <a:pt x="18255" y="18315"/>
                </a:cubicBezTo>
                <a:cubicBezTo>
                  <a:pt x="16783" y="18101"/>
                  <a:pt x="15310" y="17967"/>
                  <a:pt x="13865" y="17780"/>
                </a:cubicBezTo>
                <a:lnTo>
                  <a:pt x="13785" y="17700"/>
                </a:lnTo>
                <a:cubicBezTo>
                  <a:pt x="13571" y="17432"/>
                  <a:pt x="13223" y="17325"/>
                  <a:pt x="12848" y="17271"/>
                </a:cubicBezTo>
                <a:cubicBezTo>
                  <a:pt x="12520" y="17182"/>
                  <a:pt x="12159" y="17126"/>
                  <a:pt x="11821" y="17126"/>
                </a:cubicBezTo>
                <a:cubicBezTo>
                  <a:pt x="11551" y="17126"/>
                  <a:pt x="11295" y="17161"/>
                  <a:pt x="11081" y="17245"/>
                </a:cubicBezTo>
                <a:cubicBezTo>
                  <a:pt x="10948" y="17271"/>
                  <a:pt x="10841" y="17325"/>
                  <a:pt x="10787" y="17405"/>
                </a:cubicBezTo>
                <a:cubicBezTo>
                  <a:pt x="10707" y="17432"/>
                  <a:pt x="10653" y="17432"/>
                  <a:pt x="10546" y="17459"/>
                </a:cubicBezTo>
                <a:cubicBezTo>
                  <a:pt x="10439" y="17539"/>
                  <a:pt x="10412" y="17700"/>
                  <a:pt x="10519" y="17780"/>
                </a:cubicBezTo>
                <a:cubicBezTo>
                  <a:pt x="10573" y="17807"/>
                  <a:pt x="10653" y="17833"/>
                  <a:pt x="10680" y="17914"/>
                </a:cubicBezTo>
                <a:cubicBezTo>
                  <a:pt x="10841" y="18262"/>
                  <a:pt x="11349" y="18636"/>
                  <a:pt x="11697" y="18743"/>
                </a:cubicBezTo>
                <a:cubicBezTo>
                  <a:pt x="11956" y="18808"/>
                  <a:pt x="12258" y="18854"/>
                  <a:pt x="12559" y="18854"/>
                </a:cubicBezTo>
                <a:cubicBezTo>
                  <a:pt x="12881" y="18854"/>
                  <a:pt x="13201" y="18802"/>
                  <a:pt x="13464" y="18663"/>
                </a:cubicBezTo>
                <a:cubicBezTo>
                  <a:pt x="13651" y="18583"/>
                  <a:pt x="13838" y="18342"/>
                  <a:pt x="13865" y="18128"/>
                </a:cubicBezTo>
                <a:cubicBezTo>
                  <a:pt x="16381" y="18636"/>
                  <a:pt x="18924" y="18851"/>
                  <a:pt x="21359" y="19279"/>
                </a:cubicBezTo>
                <a:cubicBezTo>
                  <a:pt x="21011" y="19332"/>
                  <a:pt x="20690" y="19439"/>
                  <a:pt x="20396" y="19573"/>
                </a:cubicBezTo>
                <a:cubicBezTo>
                  <a:pt x="19539" y="19921"/>
                  <a:pt x="18736" y="20269"/>
                  <a:pt x="17907" y="20617"/>
                </a:cubicBezTo>
                <a:cubicBezTo>
                  <a:pt x="17800" y="20537"/>
                  <a:pt x="17719" y="20483"/>
                  <a:pt x="17639" y="20456"/>
                </a:cubicBezTo>
                <a:cubicBezTo>
                  <a:pt x="17386" y="20350"/>
                  <a:pt x="17128" y="20296"/>
                  <a:pt x="16880" y="20296"/>
                </a:cubicBezTo>
                <a:cubicBezTo>
                  <a:pt x="16315" y="20296"/>
                  <a:pt x="15804" y="20576"/>
                  <a:pt x="15525" y="21152"/>
                </a:cubicBezTo>
                <a:cubicBezTo>
                  <a:pt x="15391" y="21420"/>
                  <a:pt x="15230" y="21822"/>
                  <a:pt x="15498" y="22089"/>
                </a:cubicBezTo>
                <a:cubicBezTo>
                  <a:pt x="15636" y="22227"/>
                  <a:pt x="15818" y="22269"/>
                  <a:pt x="16004" y="22269"/>
                </a:cubicBezTo>
                <a:cubicBezTo>
                  <a:pt x="16142" y="22269"/>
                  <a:pt x="16282" y="22246"/>
                  <a:pt x="16408" y="22223"/>
                </a:cubicBezTo>
                <a:cubicBezTo>
                  <a:pt x="17211" y="22062"/>
                  <a:pt x="18335" y="21581"/>
                  <a:pt x="18736" y="20804"/>
                </a:cubicBezTo>
                <a:cubicBezTo>
                  <a:pt x="18790" y="20778"/>
                  <a:pt x="18790" y="20724"/>
                  <a:pt x="18736" y="20671"/>
                </a:cubicBezTo>
                <a:cubicBezTo>
                  <a:pt x="19807" y="20216"/>
                  <a:pt x="20851" y="19439"/>
                  <a:pt x="21922" y="19386"/>
                </a:cubicBezTo>
                <a:cubicBezTo>
                  <a:pt x="22350" y="19439"/>
                  <a:pt x="22805" y="19546"/>
                  <a:pt x="23233" y="19654"/>
                </a:cubicBezTo>
                <a:cubicBezTo>
                  <a:pt x="23260" y="19654"/>
                  <a:pt x="23260" y="19680"/>
                  <a:pt x="23287" y="19680"/>
                </a:cubicBezTo>
                <a:lnTo>
                  <a:pt x="23340" y="19680"/>
                </a:lnTo>
                <a:cubicBezTo>
                  <a:pt x="25000" y="20082"/>
                  <a:pt x="26632" y="20671"/>
                  <a:pt x="28211" y="21661"/>
                </a:cubicBezTo>
                <a:lnTo>
                  <a:pt x="28265" y="21661"/>
                </a:lnTo>
                <a:cubicBezTo>
                  <a:pt x="30861" y="23882"/>
                  <a:pt x="33484" y="26265"/>
                  <a:pt x="35840" y="28781"/>
                </a:cubicBezTo>
                <a:cubicBezTo>
                  <a:pt x="34823" y="28085"/>
                  <a:pt x="33618" y="27630"/>
                  <a:pt x="32333" y="27416"/>
                </a:cubicBezTo>
                <a:cubicBezTo>
                  <a:pt x="31102" y="27014"/>
                  <a:pt x="30299" y="26238"/>
                  <a:pt x="29389" y="25435"/>
                </a:cubicBezTo>
                <a:lnTo>
                  <a:pt x="29416" y="25435"/>
                </a:lnTo>
                <a:cubicBezTo>
                  <a:pt x="29432" y="25443"/>
                  <a:pt x="29445" y="25446"/>
                  <a:pt x="29457" y="25446"/>
                </a:cubicBezTo>
                <a:cubicBezTo>
                  <a:pt x="29485" y="25446"/>
                  <a:pt x="29504" y="25427"/>
                  <a:pt x="29523" y="25408"/>
                </a:cubicBezTo>
                <a:cubicBezTo>
                  <a:pt x="29603" y="25435"/>
                  <a:pt x="29630" y="25462"/>
                  <a:pt x="29684" y="25488"/>
                </a:cubicBezTo>
                <a:cubicBezTo>
                  <a:pt x="29716" y="25520"/>
                  <a:pt x="29752" y="25534"/>
                  <a:pt x="29788" y="25534"/>
                </a:cubicBezTo>
                <a:cubicBezTo>
                  <a:pt x="29900" y="25534"/>
                  <a:pt x="29999" y="25396"/>
                  <a:pt x="29898" y="25274"/>
                </a:cubicBezTo>
                <a:lnTo>
                  <a:pt x="29737" y="25087"/>
                </a:lnTo>
                <a:cubicBezTo>
                  <a:pt x="29924" y="24739"/>
                  <a:pt x="29550" y="24391"/>
                  <a:pt x="29148" y="24230"/>
                </a:cubicBezTo>
                <a:cubicBezTo>
                  <a:pt x="28877" y="24043"/>
                  <a:pt x="28525" y="23936"/>
                  <a:pt x="28193" y="23936"/>
                </a:cubicBezTo>
                <a:cubicBezTo>
                  <a:pt x="28099" y="23936"/>
                  <a:pt x="28006" y="23945"/>
                  <a:pt x="27917" y="23963"/>
                </a:cubicBezTo>
                <a:cubicBezTo>
                  <a:pt x="27810" y="23990"/>
                  <a:pt x="27756" y="24123"/>
                  <a:pt x="27783" y="24230"/>
                </a:cubicBezTo>
                <a:cubicBezTo>
                  <a:pt x="27982" y="24703"/>
                  <a:pt x="28481" y="25476"/>
                  <a:pt x="29066" y="25476"/>
                </a:cubicBezTo>
                <a:cubicBezTo>
                  <a:pt x="29111" y="25476"/>
                  <a:pt x="29156" y="25471"/>
                  <a:pt x="29202" y="25462"/>
                </a:cubicBezTo>
                <a:cubicBezTo>
                  <a:pt x="29764" y="26104"/>
                  <a:pt x="30406" y="26773"/>
                  <a:pt x="31129" y="27175"/>
                </a:cubicBezTo>
                <a:cubicBezTo>
                  <a:pt x="30032" y="27041"/>
                  <a:pt x="28881" y="27041"/>
                  <a:pt x="27756" y="27041"/>
                </a:cubicBezTo>
                <a:cubicBezTo>
                  <a:pt x="26686" y="26666"/>
                  <a:pt x="25749" y="26238"/>
                  <a:pt x="24812" y="25622"/>
                </a:cubicBezTo>
                <a:cubicBezTo>
                  <a:pt x="25000" y="25542"/>
                  <a:pt x="25187" y="25355"/>
                  <a:pt x="25214" y="25140"/>
                </a:cubicBezTo>
                <a:cubicBezTo>
                  <a:pt x="25240" y="24739"/>
                  <a:pt x="24839" y="24552"/>
                  <a:pt x="24464" y="24525"/>
                </a:cubicBezTo>
                <a:cubicBezTo>
                  <a:pt x="23929" y="23936"/>
                  <a:pt x="23233" y="23535"/>
                  <a:pt x="22430" y="23427"/>
                </a:cubicBezTo>
                <a:cubicBezTo>
                  <a:pt x="22296" y="23427"/>
                  <a:pt x="22243" y="23481"/>
                  <a:pt x="22189" y="23615"/>
                </a:cubicBezTo>
                <a:cubicBezTo>
                  <a:pt x="22114" y="24568"/>
                  <a:pt x="23097" y="25827"/>
                  <a:pt x="24102" y="25827"/>
                </a:cubicBezTo>
                <a:cubicBezTo>
                  <a:pt x="24169" y="25827"/>
                  <a:pt x="24236" y="25821"/>
                  <a:pt x="24304" y="25810"/>
                </a:cubicBezTo>
                <a:cubicBezTo>
                  <a:pt x="24384" y="25810"/>
                  <a:pt x="24411" y="25756"/>
                  <a:pt x="24464" y="25756"/>
                </a:cubicBezTo>
                <a:cubicBezTo>
                  <a:pt x="25160" y="26345"/>
                  <a:pt x="25936" y="26800"/>
                  <a:pt x="26820" y="27068"/>
                </a:cubicBezTo>
                <a:cubicBezTo>
                  <a:pt x="25294" y="27094"/>
                  <a:pt x="23822" y="27201"/>
                  <a:pt x="22484" y="27201"/>
                </a:cubicBezTo>
                <a:cubicBezTo>
                  <a:pt x="22457" y="27175"/>
                  <a:pt x="22457" y="27175"/>
                  <a:pt x="22403" y="27148"/>
                </a:cubicBezTo>
                <a:lnTo>
                  <a:pt x="22323" y="27148"/>
                </a:lnTo>
                <a:cubicBezTo>
                  <a:pt x="22082" y="26746"/>
                  <a:pt x="21333" y="26479"/>
                  <a:pt x="20985" y="26398"/>
                </a:cubicBezTo>
                <a:cubicBezTo>
                  <a:pt x="20910" y="26389"/>
                  <a:pt x="20813" y="26382"/>
                  <a:pt x="20703" y="26382"/>
                </a:cubicBezTo>
                <a:cubicBezTo>
                  <a:pt x="20222" y="26382"/>
                  <a:pt x="19508" y="26503"/>
                  <a:pt x="19486" y="26961"/>
                </a:cubicBezTo>
                <a:cubicBezTo>
                  <a:pt x="19459" y="27442"/>
                  <a:pt x="20369" y="27549"/>
                  <a:pt x="20664" y="27576"/>
                </a:cubicBezTo>
                <a:cubicBezTo>
                  <a:pt x="20891" y="27595"/>
                  <a:pt x="21145" y="27614"/>
                  <a:pt x="21397" y="27614"/>
                </a:cubicBezTo>
                <a:cubicBezTo>
                  <a:pt x="21501" y="27614"/>
                  <a:pt x="21605" y="27611"/>
                  <a:pt x="21707" y="27603"/>
                </a:cubicBezTo>
                <a:cubicBezTo>
                  <a:pt x="21788" y="27616"/>
                  <a:pt x="21875" y="27623"/>
                  <a:pt x="21965" y="27623"/>
                </a:cubicBezTo>
                <a:cubicBezTo>
                  <a:pt x="22055" y="27623"/>
                  <a:pt x="22149" y="27616"/>
                  <a:pt x="22243" y="27603"/>
                </a:cubicBezTo>
                <a:cubicBezTo>
                  <a:pt x="22269" y="27603"/>
                  <a:pt x="22296" y="27549"/>
                  <a:pt x="22269" y="27496"/>
                </a:cubicBezTo>
                <a:cubicBezTo>
                  <a:pt x="22296" y="27496"/>
                  <a:pt x="22323" y="27469"/>
                  <a:pt x="22323" y="27469"/>
                </a:cubicBezTo>
                <a:cubicBezTo>
                  <a:pt x="22941" y="27538"/>
                  <a:pt x="23573" y="27562"/>
                  <a:pt x="24212" y="27562"/>
                </a:cubicBezTo>
                <a:cubicBezTo>
                  <a:pt x="25567" y="27562"/>
                  <a:pt x="26955" y="27452"/>
                  <a:pt x="28319" y="27416"/>
                </a:cubicBezTo>
                <a:lnTo>
                  <a:pt x="28319" y="27416"/>
                </a:lnTo>
                <a:cubicBezTo>
                  <a:pt x="27408" y="27710"/>
                  <a:pt x="26579" y="28352"/>
                  <a:pt x="25883" y="29021"/>
                </a:cubicBezTo>
                <a:lnTo>
                  <a:pt x="25722" y="29021"/>
                </a:lnTo>
                <a:cubicBezTo>
                  <a:pt x="25187" y="29075"/>
                  <a:pt x="24571" y="29369"/>
                  <a:pt x="24250" y="29824"/>
                </a:cubicBezTo>
                <a:cubicBezTo>
                  <a:pt x="24009" y="30119"/>
                  <a:pt x="23768" y="30842"/>
                  <a:pt x="24143" y="31163"/>
                </a:cubicBezTo>
                <a:cubicBezTo>
                  <a:pt x="24273" y="31281"/>
                  <a:pt x="24428" y="31326"/>
                  <a:pt x="24589" y="31326"/>
                </a:cubicBezTo>
                <a:cubicBezTo>
                  <a:pt x="24794" y="31326"/>
                  <a:pt x="25007" y="31253"/>
                  <a:pt x="25187" y="31163"/>
                </a:cubicBezTo>
                <a:cubicBezTo>
                  <a:pt x="25615" y="30949"/>
                  <a:pt x="26204" y="30306"/>
                  <a:pt x="25856" y="29824"/>
                </a:cubicBezTo>
                <a:lnTo>
                  <a:pt x="26017" y="29824"/>
                </a:lnTo>
                <a:cubicBezTo>
                  <a:pt x="26150" y="29824"/>
                  <a:pt x="26150" y="29637"/>
                  <a:pt x="26043" y="29610"/>
                </a:cubicBezTo>
                <a:cubicBezTo>
                  <a:pt x="25936" y="29584"/>
                  <a:pt x="25856" y="29584"/>
                  <a:pt x="25749" y="29584"/>
                </a:cubicBezTo>
                <a:cubicBezTo>
                  <a:pt x="25856" y="29503"/>
                  <a:pt x="25910" y="29450"/>
                  <a:pt x="26017" y="29343"/>
                </a:cubicBezTo>
                <a:lnTo>
                  <a:pt x="26043" y="29343"/>
                </a:lnTo>
                <a:cubicBezTo>
                  <a:pt x="26258" y="29423"/>
                  <a:pt x="26150" y="29691"/>
                  <a:pt x="26124" y="29824"/>
                </a:cubicBezTo>
                <a:cubicBezTo>
                  <a:pt x="26091" y="29858"/>
                  <a:pt x="26119" y="29880"/>
                  <a:pt x="26152" y="29880"/>
                </a:cubicBezTo>
                <a:cubicBezTo>
                  <a:pt x="26172" y="29880"/>
                  <a:pt x="26194" y="29872"/>
                  <a:pt x="26204" y="29851"/>
                </a:cubicBezTo>
                <a:cubicBezTo>
                  <a:pt x="26284" y="29691"/>
                  <a:pt x="26445" y="29369"/>
                  <a:pt x="26311" y="29209"/>
                </a:cubicBezTo>
                <a:lnTo>
                  <a:pt x="26258" y="29155"/>
                </a:lnTo>
                <a:cubicBezTo>
                  <a:pt x="27114" y="28433"/>
                  <a:pt x="28024" y="27844"/>
                  <a:pt x="29148" y="27416"/>
                </a:cubicBezTo>
                <a:lnTo>
                  <a:pt x="29202" y="27362"/>
                </a:lnTo>
                <a:cubicBezTo>
                  <a:pt x="29307" y="27361"/>
                  <a:pt x="29412" y="27360"/>
                  <a:pt x="29518" y="27360"/>
                </a:cubicBezTo>
                <a:cubicBezTo>
                  <a:pt x="32134" y="27360"/>
                  <a:pt x="34636" y="27704"/>
                  <a:pt x="36643" y="29557"/>
                </a:cubicBezTo>
                <a:cubicBezTo>
                  <a:pt x="38356" y="31430"/>
                  <a:pt x="39908" y="33384"/>
                  <a:pt x="41193" y="35499"/>
                </a:cubicBezTo>
                <a:cubicBezTo>
                  <a:pt x="41176" y="35583"/>
                  <a:pt x="41202" y="35617"/>
                  <a:pt x="41239" y="35617"/>
                </a:cubicBezTo>
                <a:cubicBezTo>
                  <a:pt x="41320" y="35617"/>
                  <a:pt x="41455" y="35458"/>
                  <a:pt x="41327" y="35311"/>
                </a:cubicBezTo>
                <a:cubicBezTo>
                  <a:pt x="39507" y="32314"/>
                  <a:pt x="37151" y="29610"/>
                  <a:pt x="34608" y="27068"/>
                </a:cubicBezTo>
                <a:lnTo>
                  <a:pt x="34608" y="27041"/>
                </a:lnTo>
                <a:cubicBezTo>
                  <a:pt x="33084" y="25704"/>
                  <a:pt x="33029" y="22951"/>
                  <a:pt x="32949" y="20917"/>
                </a:cubicBezTo>
                <a:lnTo>
                  <a:pt x="32949" y="20917"/>
                </a:lnTo>
                <a:cubicBezTo>
                  <a:pt x="32952" y="20953"/>
                  <a:pt x="32984" y="20972"/>
                  <a:pt x="33016" y="20972"/>
                </a:cubicBezTo>
                <a:cubicBezTo>
                  <a:pt x="33049" y="20972"/>
                  <a:pt x="33083" y="20952"/>
                  <a:pt x="33083" y="20911"/>
                </a:cubicBezTo>
                <a:cubicBezTo>
                  <a:pt x="33404" y="19600"/>
                  <a:pt x="34207" y="18797"/>
                  <a:pt x="35090" y="17967"/>
                </a:cubicBezTo>
                <a:cubicBezTo>
                  <a:pt x="35090" y="18074"/>
                  <a:pt x="35117" y="18128"/>
                  <a:pt x="35144" y="18235"/>
                </a:cubicBezTo>
                <a:cubicBezTo>
                  <a:pt x="35164" y="18339"/>
                  <a:pt x="35250" y="18378"/>
                  <a:pt x="35337" y="18378"/>
                </a:cubicBezTo>
                <a:cubicBezTo>
                  <a:pt x="35362" y="18378"/>
                  <a:pt x="35387" y="18375"/>
                  <a:pt x="35411" y="18369"/>
                </a:cubicBezTo>
                <a:cubicBezTo>
                  <a:pt x="35759" y="18315"/>
                  <a:pt x="36081" y="18181"/>
                  <a:pt x="36348" y="17967"/>
                </a:cubicBezTo>
                <a:cubicBezTo>
                  <a:pt x="36375" y="17967"/>
                  <a:pt x="36428" y="17967"/>
                  <a:pt x="36455" y="17941"/>
                </a:cubicBezTo>
                <a:cubicBezTo>
                  <a:pt x="37044" y="17432"/>
                  <a:pt x="37392" y="16736"/>
                  <a:pt x="37526" y="15960"/>
                </a:cubicBezTo>
                <a:cubicBezTo>
                  <a:pt x="37553" y="15826"/>
                  <a:pt x="37446" y="15719"/>
                  <a:pt x="37312" y="15719"/>
                </a:cubicBezTo>
                <a:cubicBezTo>
                  <a:pt x="37286" y="15717"/>
                  <a:pt x="37260" y="15717"/>
                  <a:pt x="37234" y="15717"/>
                </a:cubicBezTo>
                <a:cubicBezTo>
                  <a:pt x="36314" y="15717"/>
                  <a:pt x="35247" y="16629"/>
                  <a:pt x="35117" y="17566"/>
                </a:cubicBezTo>
                <a:cubicBezTo>
                  <a:pt x="33993" y="18315"/>
                  <a:pt x="33029" y="19600"/>
                  <a:pt x="32976" y="20885"/>
                </a:cubicBezTo>
                <a:cubicBezTo>
                  <a:pt x="32976" y="20671"/>
                  <a:pt x="32922" y="20510"/>
                  <a:pt x="32922" y="20349"/>
                </a:cubicBezTo>
                <a:cubicBezTo>
                  <a:pt x="32788" y="18396"/>
                  <a:pt x="33002" y="16629"/>
                  <a:pt x="33538" y="14889"/>
                </a:cubicBezTo>
                <a:cubicBezTo>
                  <a:pt x="33565" y="14889"/>
                  <a:pt x="33591" y="14889"/>
                  <a:pt x="33645" y="14862"/>
                </a:cubicBezTo>
                <a:cubicBezTo>
                  <a:pt x="33672" y="14836"/>
                  <a:pt x="33698" y="14782"/>
                  <a:pt x="33779" y="14755"/>
                </a:cubicBezTo>
                <a:cubicBezTo>
                  <a:pt x="33832" y="14836"/>
                  <a:pt x="33939" y="14862"/>
                  <a:pt x="34073" y="14862"/>
                </a:cubicBezTo>
                <a:cubicBezTo>
                  <a:pt x="34501" y="14836"/>
                  <a:pt x="34796" y="14167"/>
                  <a:pt x="34930" y="13845"/>
                </a:cubicBezTo>
                <a:cubicBezTo>
                  <a:pt x="35037" y="13658"/>
                  <a:pt x="35063" y="13310"/>
                  <a:pt x="35117" y="12989"/>
                </a:cubicBezTo>
                <a:cubicBezTo>
                  <a:pt x="35197" y="12561"/>
                  <a:pt x="35144" y="12052"/>
                  <a:pt x="34876" y="11704"/>
                </a:cubicBezTo>
                <a:cubicBezTo>
                  <a:pt x="34849" y="11651"/>
                  <a:pt x="34769" y="11651"/>
                  <a:pt x="34715" y="11651"/>
                </a:cubicBezTo>
                <a:cubicBezTo>
                  <a:pt x="34617" y="11594"/>
                  <a:pt x="34510" y="11560"/>
                  <a:pt x="34381" y="11560"/>
                </a:cubicBezTo>
                <a:cubicBezTo>
                  <a:pt x="34265" y="11560"/>
                  <a:pt x="34130" y="11587"/>
                  <a:pt x="33966" y="11651"/>
                </a:cubicBezTo>
                <a:cubicBezTo>
                  <a:pt x="32976" y="12079"/>
                  <a:pt x="32762" y="13685"/>
                  <a:pt x="33270" y="14622"/>
                </a:cubicBezTo>
                <a:cubicBezTo>
                  <a:pt x="32895" y="15585"/>
                  <a:pt x="32735" y="16602"/>
                  <a:pt x="32655" y="17593"/>
                </a:cubicBezTo>
                <a:cubicBezTo>
                  <a:pt x="32628" y="17539"/>
                  <a:pt x="32628" y="17432"/>
                  <a:pt x="32601" y="17378"/>
                </a:cubicBezTo>
                <a:cubicBezTo>
                  <a:pt x="32467" y="16923"/>
                  <a:pt x="32360" y="16388"/>
                  <a:pt x="32173" y="15933"/>
                </a:cubicBezTo>
                <a:cubicBezTo>
                  <a:pt x="32440" y="15157"/>
                  <a:pt x="31932" y="14247"/>
                  <a:pt x="31397" y="13712"/>
                </a:cubicBezTo>
                <a:cubicBezTo>
                  <a:pt x="31370" y="13694"/>
                  <a:pt x="31334" y="13685"/>
                  <a:pt x="31298" y="13685"/>
                </a:cubicBezTo>
                <a:cubicBezTo>
                  <a:pt x="31227" y="13685"/>
                  <a:pt x="31156" y="13720"/>
                  <a:pt x="31156" y="13792"/>
                </a:cubicBezTo>
                <a:cubicBezTo>
                  <a:pt x="30968" y="14568"/>
                  <a:pt x="31397" y="15505"/>
                  <a:pt x="31905" y="16067"/>
                </a:cubicBezTo>
                <a:cubicBezTo>
                  <a:pt x="31985" y="16468"/>
                  <a:pt x="32200" y="16870"/>
                  <a:pt x="32307" y="17271"/>
                </a:cubicBezTo>
                <a:cubicBezTo>
                  <a:pt x="32467" y="17833"/>
                  <a:pt x="32521" y="18369"/>
                  <a:pt x="32601" y="18931"/>
                </a:cubicBezTo>
                <a:cubicBezTo>
                  <a:pt x="32601" y="18984"/>
                  <a:pt x="32628" y="19011"/>
                  <a:pt x="32655" y="19011"/>
                </a:cubicBezTo>
                <a:cubicBezTo>
                  <a:pt x="32655" y="19841"/>
                  <a:pt x="32735" y="20671"/>
                  <a:pt x="32788" y="21554"/>
                </a:cubicBezTo>
                <a:cubicBezTo>
                  <a:pt x="32842" y="22062"/>
                  <a:pt x="32869" y="22624"/>
                  <a:pt x="32922" y="23213"/>
                </a:cubicBezTo>
                <a:cubicBezTo>
                  <a:pt x="32574" y="21955"/>
                  <a:pt x="32119" y="20590"/>
                  <a:pt x="31370" y="19439"/>
                </a:cubicBezTo>
                <a:cubicBezTo>
                  <a:pt x="31423" y="19413"/>
                  <a:pt x="31504" y="19386"/>
                  <a:pt x="31504" y="19279"/>
                </a:cubicBezTo>
                <a:cubicBezTo>
                  <a:pt x="31557" y="18235"/>
                  <a:pt x="31049" y="16923"/>
                  <a:pt x="30165" y="16388"/>
                </a:cubicBezTo>
                <a:cubicBezTo>
                  <a:pt x="30138" y="16374"/>
                  <a:pt x="30106" y="16368"/>
                  <a:pt x="30074" y="16368"/>
                </a:cubicBezTo>
                <a:cubicBezTo>
                  <a:pt x="29982" y="16368"/>
                  <a:pt x="29884" y="16423"/>
                  <a:pt x="29844" y="16522"/>
                </a:cubicBezTo>
                <a:cubicBezTo>
                  <a:pt x="29684" y="17164"/>
                  <a:pt x="29898" y="17967"/>
                  <a:pt x="30192" y="18529"/>
                </a:cubicBezTo>
                <a:cubicBezTo>
                  <a:pt x="30320" y="18835"/>
                  <a:pt x="30666" y="19336"/>
                  <a:pt x="31046" y="19336"/>
                </a:cubicBezTo>
                <a:cubicBezTo>
                  <a:pt x="31064" y="19336"/>
                  <a:pt x="31083" y="19335"/>
                  <a:pt x="31102" y="19332"/>
                </a:cubicBezTo>
                <a:cubicBezTo>
                  <a:pt x="31691" y="20671"/>
                  <a:pt x="32253" y="22062"/>
                  <a:pt x="32895" y="23401"/>
                </a:cubicBezTo>
                <a:cubicBezTo>
                  <a:pt x="32895" y="23414"/>
                  <a:pt x="32902" y="23421"/>
                  <a:pt x="32916" y="23421"/>
                </a:cubicBezTo>
                <a:cubicBezTo>
                  <a:pt x="32929" y="23421"/>
                  <a:pt x="32949" y="23414"/>
                  <a:pt x="32976" y="23401"/>
                </a:cubicBezTo>
                <a:cubicBezTo>
                  <a:pt x="33056" y="24337"/>
                  <a:pt x="33270" y="25301"/>
                  <a:pt x="33698" y="26104"/>
                </a:cubicBezTo>
                <a:cubicBezTo>
                  <a:pt x="30620" y="23133"/>
                  <a:pt x="27275" y="20349"/>
                  <a:pt x="24170" y="17673"/>
                </a:cubicBezTo>
                <a:cubicBezTo>
                  <a:pt x="24009" y="17539"/>
                  <a:pt x="23795" y="17378"/>
                  <a:pt x="23635" y="17245"/>
                </a:cubicBezTo>
                <a:cubicBezTo>
                  <a:pt x="23206" y="16201"/>
                  <a:pt x="22939" y="15130"/>
                  <a:pt x="22724" y="14086"/>
                </a:cubicBezTo>
                <a:cubicBezTo>
                  <a:pt x="23072" y="13497"/>
                  <a:pt x="23474" y="13016"/>
                  <a:pt x="24090" y="12614"/>
                </a:cubicBezTo>
                <a:cubicBezTo>
                  <a:pt x="24304" y="12480"/>
                  <a:pt x="24464" y="12373"/>
                  <a:pt x="24678" y="12239"/>
                </a:cubicBezTo>
                <a:cubicBezTo>
                  <a:pt x="24866" y="12561"/>
                  <a:pt x="25214" y="12775"/>
                  <a:pt x="25615" y="12775"/>
                </a:cubicBezTo>
                <a:cubicBezTo>
                  <a:pt x="26017" y="12775"/>
                  <a:pt x="26418" y="12587"/>
                  <a:pt x="26686" y="12293"/>
                </a:cubicBezTo>
                <a:cubicBezTo>
                  <a:pt x="26873" y="12052"/>
                  <a:pt x="27168" y="11651"/>
                  <a:pt x="27221" y="11249"/>
                </a:cubicBezTo>
                <a:cubicBezTo>
                  <a:pt x="27275" y="11035"/>
                  <a:pt x="27248" y="10848"/>
                  <a:pt x="27087" y="10714"/>
                </a:cubicBezTo>
                <a:cubicBezTo>
                  <a:pt x="26884" y="10510"/>
                  <a:pt x="26601" y="10423"/>
                  <a:pt x="26297" y="10423"/>
                </a:cubicBezTo>
                <a:cubicBezTo>
                  <a:pt x="25603" y="10423"/>
                  <a:pt x="24803" y="10878"/>
                  <a:pt x="24598" y="11436"/>
                </a:cubicBezTo>
                <a:cubicBezTo>
                  <a:pt x="24545" y="11624"/>
                  <a:pt x="24545" y="11784"/>
                  <a:pt x="24571" y="11918"/>
                </a:cubicBezTo>
                <a:cubicBezTo>
                  <a:pt x="23822" y="12373"/>
                  <a:pt x="23126" y="12989"/>
                  <a:pt x="22698" y="13765"/>
                </a:cubicBezTo>
                <a:cubicBezTo>
                  <a:pt x="22430" y="12320"/>
                  <a:pt x="22323" y="10848"/>
                  <a:pt x="22269" y="9376"/>
                </a:cubicBezTo>
                <a:cubicBezTo>
                  <a:pt x="22992" y="9135"/>
                  <a:pt x="23742" y="8706"/>
                  <a:pt x="24411" y="8225"/>
                </a:cubicBezTo>
                <a:cubicBezTo>
                  <a:pt x="24571" y="8412"/>
                  <a:pt x="24812" y="8546"/>
                  <a:pt x="25026" y="8546"/>
                </a:cubicBezTo>
                <a:cubicBezTo>
                  <a:pt x="25142" y="8615"/>
                  <a:pt x="25298" y="8685"/>
                  <a:pt x="25460" y="8685"/>
                </a:cubicBezTo>
                <a:cubicBezTo>
                  <a:pt x="25485" y="8685"/>
                  <a:pt x="25510" y="8683"/>
                  <a:pt x="25535" y="8680"/>
                </a:cubicBezTo>
                <a:cubicBezTo>
                  <a:pt x="25642" y="8680"/>
                  <a:pt x="25642" y="8573"/>
                  <a:pt x="25562" y="8546"/>
                </a:cubicBezTo>
                <a:lnTo>
                  <a:pt x="25535" y="8492"/>
                </a:lnTo>
                <a:lnTo>
                  <a:pt x="25829" y="8412"/>
                </a:lnTo>
                <a:cubicBezTo>
                  <a:pt x="26284" y="8198"/>
                  <a:pt x="26900" y="7743"/>
                  <a:pt x="26953" y="7207"/>
                </a:cubicBezTo>
                <a:cubicBezTo>
                  <a:pt x="26981" y="6816"/>
                  <a:pt x="26703" y="6695"/>
                  <a:pt x="26377" y="6695"/>
                </a:cubicBezTo>
                <a:cubicBezTo>
                  <a:pt x="26079" y="6695"/>
                  <a:pt x="25741" y="6797"/>
                  <a:pt x="25562" y="6886"/>
                </a:cubicBezTo>
                <a:cubicBezTo>
                  <a:pt x="25535" y="6940"/>
                  <a:pt x="25481" y="6967"/>
                  <a:pt x="25428" y="6993"/>
                </a:cubicBezTo>
                <a:cubicBezTo>
                  <a:pt x="25026" y="7020"/>
                  <a:pt x="24491" y="7529"/>
                  <a:pt x="24223" y="7796"/>
                </a:cubicBezTo>
                <a:cubicBezTo>
                  <a:pt x="24170" y="7877"/>
                  <a:pt x="24170" y="7930"/>
                  <a:pt x="24197" y="8010"/>
                </a:cubicBezTo>
                <a:cubicBezTo>
                  <a:pt x="24223" y="8037"/>
                  <a:pt x="24277" y="8091"/>
                  <a:pt x="24304" y="8144"/>
                </a:cubicBezTo>
                <a:cubicBezTo>
                  <a:pt x="23608" y="8358"/>
                  <a:pt x="22885" y="8840"/>
                  <a:pt x="22269" y="9215"/>
                </a:cubicBezTo>
                <a:cubicBezTo>
                  <a:pt x="22189" y="8278"/>
                  <a:pt x="22162" y="7288"/>
                  <a:pt x="22082" y="6324"/>
                </a:cubicBezTo>
                <a:cubicBezTo>
                  <a:pt x="22269" y="6190"/>
                  <a:pt x="22403" y="6057"/>
                  <a:pt x="22457" y="5896"/>
                </a:cubicBezTo>
                <a:cubicBezTo>
                  <a:pt x="23099" y="5013"/>
                  <a:pt x="23072" y="3621"/>
                  <a:pt x="22082" y="3059"/>
                </a:cubicBezTo>
                <a:cubicBezTo>
                  <a:pt x="22058" y="3035"/>
                  <a:pt x="22023" y="3022"/>
                  <a:pt x="21990" y="3022"/>
                </a:cubicBezTo>
                <a:cubicBezTo>
                  <a:pt x="21949" y="3022"/>
                  <a:pt x="21909" y="3041"/>
                  <a:pt x="21895" y="3086"/>
                </a:cubicBezTo>
                <a:cubicBezTo>
                  <a:pt x="21654" y="3380"/>
                  <a:pt x="21547" y="3674"/>
                  <a:pt x="21520" y="4022"/>
                </a:cubicBezTo>
                <a:cubicBezTo>
                  <a:pt x="21145" y="4718"/>
                  <a:pt x="21226" y="5682"/>
                  <a:pt x="21734" y="6324"/>
                </a:cubicBezTo>
                <a:cubicBezTo>
                  <a:pt x="21761" y="6351"/>
                  <a:pt x="21761" y="6351"/>
                  <a:pt x="21788" y="6351"/>
                </a:cubicBezTo>
                <a:cubicBezTo>
                  <a:pt x="21788" y="6405"/>
                  <a:pt x="21814" y="6431"/>
                  <a:pt x="21868" y="6431"/>
                </a:cubicBezTo>
                <a:cubicBezTo>
                  <a:pt x="21814" y="7796"/>
                  <a:pt x="21814" y="9268"/>
                  <a:pt x="21895" y="10741"/>
                </a:cubicBezTo>
                <a:cubicBezTo>
                  <a:pt x="21493" y="9697"/>
                  <a:pt x="20985" y="8599"/>
                  <a:pt x="20316" y="7689"/>
                </a:cubicBezTo>
                <a:cubicBezTo>
                  <a:pt x="20423" y="7689"/>
                  <a:pt x="20476" y="7636"/>
                  <a:pt x="20530" y="7502"/>
                </a:cubicBezTo>
                <a:cubicBezTo>
                  <a:pt x="20556" y="7422"/>
                  <a:pt x="20476" y="7395"/>
                  <a:pt x="20423" y="7368"/>
                </a:cubicBezTo>
                <a:cubicBezTo>
                  <a:pt x="20209" y="7288"/>
                  <a:pt x="20075" y="7341"/>
                  <a:pt x="19887" y="7154"/>
                </a:cubicBezTo>
                <a:cubicBezTo>
                  <a:pt x="19646" y="6940"/>
                  <a:pt x="19486" y="6699"/>
                  <a:pt x="19325" y="6431"/>
                </a:cubicBezTo>
                <a:cubicBezTo>
                  <a:pt x="19138" y="6083"/>
                  <a:pt x="18924" y="5735"/>
                  <a:pt x="18817" y="5361"/>
                </a:cubicBezTo>
                <a:lnTo>
                  <a:pt x="18817" y="5361"/>
                </a:lnTo>
                <a:cubicBezTo>
                  <a:pt x="19111" y="5655"/>
                  <a:pt x="19352" y="5950"/>
                  <a:pt x="19539" y="6324"/>
                </a:cubicBezTo>
                <a:cubicBezTo>
                  <a:pt x="19486" y="6271"/>
                  <a:pt x="19406" y="6190"/>
                  <a:pt x="19352" y="6083"/>
                </a:cubicBezTo>
                <a:cubicBezTo>
                  <a:pt x="19345" y="6076"/>
                  <a:pt x="19334" y="6073"/>
                  <a:pt x="19322" y="6073"/>
                </a:cubicBezTo>
                <a:cubicBezTo>
                  <a:pt x="19290" y="6073"/>
                  <a:pt x="19252" y="6098"/>
                  <a:pt x="19272" y="6137"/>
                </a:cubicBezTo>
                <a:cubicBezTo>
                  <a:pt x="19486" y="6538"/>
                  <a:pt x="19754" y="6860"/>
                  <a:pt x="20021" y="7207"/>
                </a:cubicBezTo>
                <a:cubicBezTo>
                  <a:pt x="20051" y="7230"/>
                  <a:pt x="20084" y="7240"/>
                  <a:pt x="20117" y="7240"/>
                </a:cubicBezTo>
                <a:cubicBezTo>
                  <a:pt x="20202" y="7240"/>
                  <a:pt x="20281" y="7171"/>
                  <a:pt x="20262" y="7074"/>
                </a:cubicBezTo>
                <a:cubicBezTo>
                  <a:pt x="19941" y="6190"/>
                  <a:pt x="19406" y="5387"/>
                  <a:pt x="18710" y="4825"/>
                </a:cubicBezTo>
                <a:cubicBezTo>
                  <a:pt x="18676" y="4792"/>
                  <a:pt x="18637" y="4777"/>
                  <a:pt x="18600" y="4777"/>
                </a:cubicBezTo>
                <a:cubicBezTo>
                  <a:pt x="18518" y="4777"/>
                  <a:pt x="18442" y="4849"/>
                  <a:pt x="18442" y="4959"/>
                </a:cubicBezTo>
                <a:cubicBezTo>
                  <a:pt x="18442" y="5735"/>
                  <a:pt x="18951" y="6565"/>
                  <a:pt x="19406" y="7127"/>
                </a:cubicBezTo>
                <a:cubicBezTo>
                  <a:pt x="19486" y="7234"/>
                  <a:pt x="19727" y="7475"/>
                  <a:pt x="19941" y="7609"/>
                </a:cubicBezTo>
                <a:cubicBezTo>
                  <a:pt x="20664" y="8813"/>
                  <a:pt x="21359" y="9938"/>
                  <a:pt x="21922" y="11249"/>
                </a:cubicBezTo>
                <a:lnTo>
                  <a:pt x="22029" y="12239"/>
                </a:lnTo>
                <a:cubicBezTo>
                  <a:pt x="21520" y="11356"/>
                  <a:pt x="20797" y="10500"/>
                  <a:pt x="20021" y="9831"/>
                </a:cubicBezTo>
                <a:cubicBezTo>
                  <a:pt x="20048" y="9804"/>
                  <a:pt x="20048" y="9777"/>
                  <a:pt x="20021" y="9750"/>
                </a:cubicBezTo>
                <a:cubicBezTo>
                  <a:pt x="19994" y="9616"/>
                  <a:pt x="19914" y="9509"/>
                  <a:pt x="19861" y="9402"/>
                </a:cubicBezTo>
                <a:cubicBezTo>
                  <a:pt x="19861" y="9161"/>
                  <a:pt x="19727" y="8840"/>
                  <a:pt x="19539" y="8599"/>
                </a:cubicBezTo>
                <a:cubicBezTo>
                  <a:pt x="19292" y="8240"/>
                  <a:pt x="18780" y="7615"/>
                  <a:pt x="18242" y="7615"/>
                </a:cubicBezTo>
                <a:cubicBezTo>
                  <a:pt x="18140" y="7615"/>
                  <a:pt x="18036" y="7638"/>
                  <a:pt x="17933" y="7689"/>
                </a:cubicBezTo>
                <a:cubicBezTo>
                  <a:pt x="17371" y="8010"/>
                  <a:pt x="17907" y="8867"/>
                  <a:pt x="18174" y="9215"/>
                </a:cubicBezTo>
                <a:cubicBezTo>
                  <a:pt x="18484" y="9596"/>
                  <a:pt x="18983" y="10040"/>
                  <a:pt x="19523" y="10040"/>
                </a:cubicBezTo>
                <a:cubicBezTo>
                  <a:pt x="19590" y="10040"/>
                  <a:pt x="19658" y="10033"/>
                  <a:pt x="19727" y="10018"/>
                </a:cubicBezTo>
                <a:cubicBezTo>
                  <a:pt x="20556" y="10901"/>
                  <a:pt x="21467" y="11704"/>
                  <a:pt x="22082" y="12775"/>
                </a:cubicBezTo>
                <a:cubicBezTo>
                  <a:pt x="22323" y="14247"/>
                  <a:pt x="22698" y="15665"/>
                  <a:pt x="23394" y="16897"/>
                </a:cubicBezTo>
                <a:cubicBezTo>
                  <a:pt x="20530" y="14461"/>
                  <a:pt x="17532" y="12159"/>
                  <a:pt x="14427" y="10018"/>
                </a:cubicBezTo>
                <a:cubicBezTo>
                  <a:pt x="13999" y="9161"/>
                  <a:pt x="13464" y="8439"/>
                  <a:pt x="12928" y="7663"/>
                </a:cubicBezTo>
                <a:cubicBezTo>
                  <a:pt x="12768" y="6967"/>
                  <a:pt x="12634" y="6271"/>
                  <a:pt x="12554" y="5521"/>
                </a:cubicBezTo>
                <a:cubicBezTo>
                  <a:pt x="12527" y="4986"/>
                  <a:pt x="12554" y="4477"/>
                  <a:pt x="12580" y="3996"/>
                </a:cubicBezTo>
                <a:lnTo>
                  <a:pt x="12634" y="3996"/>
                </a:lnTo>
                <a:cubicBezTo>
                  <a:pt x="12661" y="3996"/>
                  <a:pt x="12661" y="3942"/>
                  <a:pt x="12661" y="3942"/>
                </a:cubicBezTo>
                <a:cubicBezTo>
                  <a:pt x="12668" y="3958"/>
                  <a:pt x="12683" y="3964"/>
                  <a:pt x="12700" y="3964"/>
                </a:cubicBezTo>
                <a:cubicBezTo>
                  <a:pt x="12741" y="3964"/>
                  <a:pt x="12794" y="3926"/>
                  <a:pt x="12794" y="3889"/>
                </a:cubicBezTo>
                <a:cubicBezTo>
                  <a:pt x="12811" y="3922"/>
                  <a:pt x="12860" y="3956"/>
                  <a:pt x="12914" y="3956"/>
                </a:cubicBezTo>
                <a:cubicBezTo>
                  <a:pt x="12946" y="3956"/>
                  <a:pt x="12979" y="3945"/>
                  <a:pt x="13009" y="3915"/>
                </a:cubicBezTo>
                <a:cubicBezTo>
                  <a:pt x="13624" y="3273"/>
                  <a:pt x="14106" y="2068"/>
                  <a:pt x="13410" y="1346"/>
                </a:cubicBezTo>
                <a:cubicBezTo>
                  <a:pt x="13366" y="1302"/>
                  <a:pt x="13330" y="1282"/>
                  <a:pt x="13293" y="1282"/>
                </a:cubicBezTo>
                <a:cubicBezTo>
                  <a:pt x="13263" y="1282"/>
                  <a:pt x="13232" y="1295"/>
                  <a:pt x="13196" y="1319"/>
                </a:cubicBezTo>
                <a:cubicBezTo>
                  <a:pt x="12339" y="1881"/>
                  <a:pt x="12125" y="2952"/>
                  <a:pt x="12366" y="3889"/>
                </a:cubicBezTo>
                <a:cubicBezTo>
                  <a:pt x="12232" y="4986"/>
                  <a:pt x="12366" y="6217"/>
                  <a:pt x="12661" y="7288"/>
                </a:cubicBezTo>
                <a:cubicBezTo>
                  <a:pt x="12420" y="6967"/>
                  <a:pt x="12232" y="6672"/>
                  <a:pt x="12018" y="6324"/>
                </a:cubicBezTo>
                <a:cubicBezTo>
                  <a:pt x="11269" y="5093"/>
                  <a:pt x="10680" y="3862"/>
                  <a:pt x="10225" y="2524"/>
                </a:cubicBezTo>
                <a:lnTo>
                  <a:pt x="10225" y="2524"/>
                </a:lnTo>
                <a:cubicBezTo>
                  <a:pt x="10256" y="2539"/>
                  <a:pt x="10305" y="2554"/>
                  <a:pt x="10356" y="2554"/>
                </a:cubicBezTo>
                <a:cubicBezTo>
                  <a:pt x="10393" y="2554"/>
                  <a:pt x="10432" y="2546"/>
                  <a:pt x="10466" y="2524"/>
                </a:cubicBezTo>
                <a:cubicBezTo>
                  <a:pt x="11081" y="1613"/>
                  <a:pt x="10493" y="302"/>
                  <a:pt x="9475" y="8"/>
                </a:cubicBezTo>
                <a:cubicBezTo>
                  <a:pt x="9466" y="3"/>
                  <a:pt x="9455" y="1"/>
                  <a:pt x="944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68"/>
          <p:cNvSpPr/>
          <p:nvPr/>
        </p:nvSpPr>
        <p:spPr>
          <a:xfrm>
            <a:off x="4393961" y="117125"/>
            <a:ext cx="356100" cy="164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3" name="Google Shape;763;p70"/>
          <p:cNvPicPr preferRelativeResize="0"/>
          <p:nvPr/>
        </p:nvPicPr>
        <p:blipFill rotWithShape="1">
          <a:blip r:embed="rId3">
            <a:alphaModFix/>
          </a:blip>
          <a:srcRect l="11858" t="29678" r="8447" b="3942"/>
          <a:stretch/>
        </p:blipFill>
        <p:spPr>
          <a:xfrm flipH="1">
            <a:off x="5203626" y="606150"/>
            <a:ext cx="3080399" cy="3848102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p70"/>
          <p:cNvSpPr txBox="1">
            <a:spLocks noGrp="1"/>
          </p:cNvSpPr>
          <p:nvPr>
            <p:ph type="subTitle" idx="2"/>
          </p:nvPr>
        </p:nvSpPr>
        <p:spPr>
          <a:xfrm>
            <a:off x="777800" y="1715400"/>
            <a:ext cx="3080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765" name="Google Shape;765;p70"/>
          <p:cNvSpPr txBox="1">
            <a:spLocks noGrp="1"/>
          </p:cNvSpPr>
          <p:nvPr>
            <p:ph type="title"/>
          </p:nvPr>
        </p:nvSpPr>
        <p:spPr>
          <a:xfrm>
            <a:off x="777800" y="823818"/>
            <a:ext cx="3468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Thanks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8" name="Google Shape;768;p70"/>
          <p:cNvSpPr/>
          <p:nvPr/>
        </p:nvSpPr>
        <p:spPr>
          <a:xfrm rot="-563333">
            <a:off x="7562825" y="2493094"/>
            <a:ext cx="2603658" cy="3523109"/>
          </a:xfrm>
          <a:custGeom>
            <a:avLst/>
            <a:gdLst/>
            <a:ahLst/>
            <a:cxnLst/>
            <a:rect l="l" t="t" r="r" b="b"/>
            <a:pathLst>
              <a:path w="51391" h="69538" extrusionOk="0">
                <a:moveTo>
                  <a:pt x="21386" y="25535"/>
                </a:moveTo>
                <a:cubicBezTo>
                  <a:pt x="20316" y="7254"/>
                  <a:pt x="7790" y="5487"/>
                  <a:pt x="7790" y="5487"/>
                </a:cubicBezTo>
                <a:cubicBezTo>
                  <a:pt x="9315" y="17425"/>
                  <a:pt x="21413" y="25669"/>
                  <a:pt x="21413" y="25669"/>
                </a:cubicBezTo>
                <a:cubicBezTo>
                  <a:pt x="21386" y="25642"/>
                  <a:pt x="21386" y="25588"/>
                  <a:pt x="21386" y="25535"/>
                </a:cubicBezTo>
                <a:lnTo>
                  <a:pt x="33351" y="51765"/>
                </a:lnTo>
                <a:cubicBezTo>
                  <a:pt x="31290" y="46840"/>
                  <a:pt x="29095" y="41434"/>
                  <a:pt x="27382" y="36241"/>
                </a:cubicBezTo>
                <a:close/>
                <a:moveTo>
                  <a:pt x="31664" y="35572"/>
                </a:moveTo>
                <a:lnTo>
                  <a:pt x="31022" y="45850"/>
                </a:lnTo>
                <a:cubicBezTo>
                  <a:pt x="32227" y="44806"/>
                  <a:pt x="31664" y="35572"/>
                  <a:pt x="31664" y="35572"/>
                </a:cubicBezTo>
                <a:close/>
                <a:moveTo>
                  <a:pt x="5514" y="47991"/>
                </a:moveTo>
                <a:cubicBezTo>
                  <a:pt x="16328" y="56717"/>
                  <a:pt x="23715" y="51899"/>
                  <a:pt x="25348" y="50561"/>
                </a:cubicBezTo>
                <a:lnTo>
                  <a:pt x="29202" y="51016"/>
                </a:lnTo>
                <a:cubicBezTo>
                  <a:pt x="28613" y="50721"/>
                  <a:pt x="27275" y="50454"/>
                  <a:pt x="25589" y="50186"/>
                </a:cubicBezTo>
                <a:cubicBezTo>
                  <a:pt x="17158" y="44431"/>
                  <a:pt x="5514" y="47991"/>
                  <a:pt x="5514" y="47991"/>
                </a:cubicBezTo>
                <a:close/>
                <a:moveTo>
                  <a:pt x="24893" y="22055"/>
                </a:moveTo>
                <a:cubicBezTo>
                  <a:pt x="24893" y="22216"/>
                  <a:pt x="24920" y="22350"/>
                  <a:pt x="24973" y="22376"/>
                </a:cubicBezTo>
                <a:lnTo>
                  <a:pt x="25000" y="21895"/>
                </a:lnTo>
                <a:cubicBezTo>
                  <a:pt x="34609" y="7896"/>
                  <a:pt x="25803" y="0"/>
                  <a:pt x="25803" y="0"/>
                </a:cubicBezTo>
                <a:cubicBezTo>
                  <a:pt x="20102" y="9582"/>
                  <a:pt x="24893" y="22055"/>
                  <a:pt x="24893" y="22055"/>
                </a:cubicBezTo>
                <a:close/>
                <a:moveTo>
                  <a:pt x="32762" y="12928"/>
                </a:moveTo>
                <a:cubicBezTo>
                  <a:pt x="27061" y="22510"/>
                  <a:pt x="31825" y="34956"/>
                  <a:pt x="31825" y="34956"/>
                </a:cubicBezTo>
                <a:cubicBezTo>
                  <a:pt x="41621" y="20851"/>
                  <a:pt x="32762" y="12928"/>
                  <a:pt x="32762" y="12928"/>
                </a:cubicBezTo>
                <a:close/>
                <a:moveTo>
                  <a:pt x="33940" y="39158"/>
                </a:moveTo>
                <a:lnTo>
                  <a:pt x="33752" y="39319"/>
                </a:lnTo>
                <a:cubicBezTo>
                  <a:pt x="33806" y="39319"/>
                  <a:pt x="33859" y="39239"/>
                  <a:pt x="33940" y="39158"/>
                </a:cubicBezTo>
                <a:cubicBezTo>
                  <a:pt x="48580" y="35304"/>
                  <a:pt x="47242" y="24839"/>
                  <a:pt x="47242" y="24839"/>
                </a:cubicBezTo>
                <a:cubicBezTo>
                  <a:pt x="37767" y="27970"/>
                  <a:pt x="33672" y="39212"/>
                  <a:pt x="33672" y="39212"/>
                </a:cubicBezTo>
                <a:cubicBezTo>
                  <a:pt x="33806" y="39185"/>
                  <a:pt x="33859" y="39185"/>
                  <a:pt x="33940" y="39158"/>
                </a:cubicBezTo>
                <a:close/>
                <a:moveTo>
                  <a:pt x="40149" y="52889"/>
                </a:moveTo>
                <a:lnTo>
                  <a:pt x="40176" y="52889"/>
                </a:lnTo>
                <a:cubicBezTo>
                  <a:pt x="39908" y="53023"/>
                  <a:pt x="39641" y="53210"/>
                  <a:pt x="39373" y="53371"/>
                </a:cubicBezTo>
                <a:lnTo>
                  <a:pt x="40149" y="51016"/>
                </a:lnTo>
                <a:cubicBezTo>
                  <a:pt x="47189" y="45448"/>
                  <a:pt x="44084" y="39828"/>
                  <a:pt x="44084" y="39828"/>
                </a:cubicBezTo>
                <a:cubicBezTo>
                  <a:pt x="39159" y="43923"/>
                  <a:pt x="39319" y="51631"/>
                  <a:pt x="39319" y="51631"/>
                </a:cubicBezTo>
                <a:cubicBezTo>
                  <a:pt x="39373" y="51604"/>
                  <a:pt x="39400" y="51551"/>
                  <a:pt x="39480" y="51524"/>
                </a:cubicBezTo>
                <a:cubicBezTo>
                  <a:pt x="39186" y="52327"/>
                  <a:pt x="38918" y="53130"/>
                  <a:pt x="38650" y="53906"/>
                </a:cubicBezTo>
                <a:lnTo>
                  <a:pt x="38624" y="53933"/>
                </a:lnTo>
                <a:lnTo>
                  <a:pt x="38650" y="53933"/>
                </a:lnTo>
                <a:cubicBezTo>
                  <a:pt x="37767" y="56476"/>
                  <a:pt x="37098" y="58778"/>
                  <a:pt x="37098" y="59929"/>
                </a:cubicBezTo>
                <a:lnTo>
                  <a:pt x="33351" y="51765"/>
                </a:lnTo>
                <a:cubicBezTo>
                  <a:pt x="34047" y="53425"/>
                  <a:pt x="34769" y="55084"/>
                  <a:pt x="35465" y="56610"/>
                </a:cubicBezTo>
                <a:lnTo>
                  <a:pt x="24010" y="44993"/>
                </a:lnTo>
                <a:cubicBezTo>
                  <a:pt x="23742" y="44324"/>
                  <a:pt x="23340" y="43254"/>
                  <a:pt x="22859" y="41996"/>
                </a:cubicBezTo>
                <a:cubicBezTo>
                  <a:pt x="22671" y="26177"/>
                  <a:pt x="11965" y="24089"/>
                  <a:pt x="11965" y="24089"/>
                </a:cubicBezTo>
                <a:cubicBezTo>
                  <a:pt x="12634" y="33136"/>
                  <a:pt x="20343" y="40122"/>
                  <a:pt x="22377" y="41781"/>
                </a:cubicBezTo>
                <a:lnTo>
                  <a:pt x="23688" y="44645"/>
                </a:lnTo>
                <a:lnTo>
                  <a:pt x="19272" y="40149"/>
                </a:lnTo>
                <a:lnTo>
                  <a:pt x="19245" y="40095"/>
                </a:lnTo>
                <a:cubicBezTo>
                  <a:pt x="19192" y="40042"/>
                  <a:pt x="19192" y="40042"/>
                  <a:pt x="19138" y="40015"/>
                </a:cubicBezTo>
                <a:lnTo>
                  <a:pt x="19165" y="40015"/>
                </a:lnTo>
                <a:cubicBezTo>
                  <a:pt x="12233" y="32413"/>
                  <a:pt x="1" y="33270"/>
                  <a:pt x="1" y="33270"/>
                </a:cubicBezTo>
                <a:cubicBezTo>
                  <a:pt x="8673" y="44271"/>
                  <a:pt x="16997" y="41059"/>
                  <a:pt x="18790" y="40176"/>
                </a:cubicBezTo>
                <a:lnTo>
                  <a:pt x="19513" y="40523"/>
                </a:lnTo>
                <a:cubicBezTo>
                  <a:pt x="20369" y="41889"/>
                  <a:pt x="22243" y="43923"/>
                  <a:pt x="24384" y="46117"/>
                </a:cubicBezTo>
                <a:lnTo>
                  <a:pt x="24411" y="46171"/>
                </a:lnTo>
                <a:lnTo>
                  <a:pt x="24411" y="46144"/>
                </a:lnTo>
                <a:cubicBezTo>
                  <a:pt x="29229" y="51069"/>
                  <a:pt x="35546" y="56636"/>
                  <a:pt x="35546" y="56636"/>
                </a:cubicBezTo>
                <a:cubicBezTo>
                  <a:pt x="36108" y="57948"/>
                  <a:pt x="36670" y="59179"/>
                  <a:pt x="37205" y="60357"/>
                </a:cubicBezTo>
                <a:lnTo>
                  <a:pt x="37205" y="60384"/>
                </a:lnTo>
                <a:lnTo>
                  <a:pt x="37205" y="60384"/>
                </a:lnTo>
                <a:cubicBezTo>
                  <a:pt x="39694" y="65844"/>
                  <a:pt x="41514" y="69537"/>
                  <a:pt x="41514" y="69537"/>
                </a:cubicBezTo>
                <a:lnTo>
                  <a:pt x="37205" y="60116"/>
                </a:lnTo>
                <a:lnTo>
                  <a:pt x="39293" y="53639"/>
                </a:lnTo>
                <a:lnTo>
                  <a:pt x="41113" y="52943"/>
                </a:lnTo>
                <a:cubicBezTo>
                  <a:pt x="50079" y="53264"/>
                  <a:pt x="51391" y="47001"/>
                  <a:pt x="51391" y="47001"/>
                </a:cubicBezTo>
                <a:cubicBezTo>
                  <a:pt x="44994" y="46920"/>
                  <a:pt x="40149" y="52889"/>
                  <a:pt x="40149" y="528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70"/>
          <p:cNvSpPr/>
          <p:nvPr/>
        </p:nvSpPr>
        <p:spPr>
          <a:xfrm rot="4281595">
            <a:off x="-109863" y="-318950"/>
            <a:ext cx="967720" cy="1675430"/>
          </a:xfrm>
          <a:custGeom>
            <a:avLst/>
            <a:gdLst/>
            <a:ahLst/>
            <a:cxnLst/>
            <a:rect l="l" t="t" r="r" b="b"/>
            <a:pathLst>
              <a:path w="30647" h="53061" extrusionOk="0">
                <a:moveTo>
                  <a:pt x="2811" y="18855"/>
                </a:moveTo>
                <a:cubicBezTo>
                  <a:pt x="3774" y="19256"/>
                  <a:pt x="4577" y="20086"/>
                  <a:pt x="5407" y="20809"/>
                </a:cubicBezTo>
                <a:cubicBezTo>
                  <a:pt x="6290" y="21558"/>
                  <a:pt x="7200" y="22334"/>
                  <a:pt x="8030" y="23137"/>
                </a:cubicBezTo>
                <a:cubicBezTo>
                  <a:pt x="9529" y="24556"/>
                  <a:pt x="10867" y="26215"/>
                  <a:pt x="11965" y="27982"/>
                </a:cubicBezTo>
                <a:cubicBezTo>
                  <a:pt x="13169" y="29909"/>
                  <a:pt x="14079" y="32024"/>
                  <a:pt x="15043" y="34111"/>
                </a:cubicBezTo>
                <a:cubicBezTo>
                  <a:pt x="15551" y="35128"/>
                  <a:pt x="16033" y="36199"/>
                  <a:pt x="16515" y="37243"/>
                </a:cubicBezTo>
                <a:cubicBezTo>
                  <a:pt x="16996" y="38260"/>
                  <a:pt x="17585" y="39250"/>
                  <a:pt x="17987" y="40294"/>
                </a:cubicBezTo>
                <a:cubicBezTo>
                  <a:pt x="15043" y="36975"/>
                  <a:pt x="12366" y="33576"/>
                  <a:pt x="9957" y="29856"/>
                </a:cubicBezTo>
                <a:cubicBezTo>
                  <a:pt x="8753" y="27982"/>
                  <a:pt x="7629" y="26108"/>
                  <a:pt x="6424" y="24235"/>
                </a:cubicBezTo>
                <a:cubicBezTo>
                  <a:pt x="5246" y="22415"/>
                  <a:pt x="3935" y="20621"/>
                  <a:pt x="2811" y="18855"/>
                </a:cubicBezTo>
                <a:close/>
                <a:moveTo>
                  <a:pt x="19432" y="1404"/>
                </a:moveTo>
                <a:cubicBezTo>
                  <a:pt x="21252" y="4054"/>
                  <a:pt x="22778" y="6757"/>
                  <a:pt x="23929" y="9781"/>
                </a:cubicBezTo>
                <a:cubicBezTo>
                  <a:pt x="25883" y="14974"/>
                  <a:pt x="26498" y="20621"/>
                  <a:pt x="26472" y="26135"/>
                </a:cubicBezTo>
                <a:cubicBezTo>
                  <a:pt x="26418" y="28946"/>
                  <a:pt x="26231" y="31729"/>
                  <a:pt x="25963" y="34540"/>
                </a:cubicBezTo>
                <a:cubicBezTo>
                  <a:pt x="25695" y="37323"/>
                  <a:pt x="25160" y="40053"/>
                  <a:pt x="25187" y="42837"/>
                </a:cubicBezTo>
                <a:cubicBezTo>
                  <a:pt x="24892" y="39705"/>
                  <a:pt x="24544" y="36654"/>
                  <a:pt x="24250" y="33522"/>
                </a:cubicBezTo>
                <a:cubicBezTo>
                  <a:pt x="23688" y="28062"/>
                  <a:pt x="23206" y="22656"/>
                  <a:pt x="22644" y="17195"/>
                </a:cubicBezTo>
                <a:cubicBezTo>
                  <a:pt x="22350" y="14492"/>
                  <a:pt x="22002" y="11735"/>
                  <a:pt x="21413" y="9059"/>
                </a:cubicBezTo>
                <a:cubicBezTo>
                  <a:pt x="21118" y="7720"/>
                  <a:pt x="20770" y="6382"/>
                  <a:pt x="20449" y="5044"/>
                </a:cubicBezTo>
                <a:cubicBezTo>
                  <a:pt x="20262" y="4348"/>
                  <a:pt x="20101" y="3679"/>
                  <a:pt x="19914" y="2983"/>
                </a:cubicBezTo>
                <a:cubicBezTo>
                  <a:pt x="19727" y="2608"/>
                  <a:pt x="19165" y="1645"/>
                  <a:pt x="19432" y="1404"/>
                </a:cubicBezTo>
                <a:close/>
                <a:moveTo>
                  <a:pt x="18254" y="547"/>
                </a:moveTo>
                <a:cubicBezTo>
                  <a:pt x="18897" y="949"/>
                  <a:pt x="19138" y="1752"/>
                  <a:pt x="19405" y="2421"/>
                </a:cubicBezTo>
                <a:cubicBezTo>
                  <a:pt x="19700" y="3143"/>
                  <a:pt x="19941" y="3920"/>
                  <a:pt x="20182" y="4696"/>
                </a:cubicBezTo>
                <a:cubicBezTo>
                  <a:pt x="20637" y="6329"/>
                  <a:pt x="20958" y="8042"/>
                  <a:pt x="21279" y="9701"/>
                </a:cubicBezTo>
                <a:cubicBezTo>
                  <a:pt x="22350" y="15670"/>
                  <a:pt x="22751" y="21692"/>
                  <a:pt x="23340" y="27688"/>
                </a:cubicBezTo>
                <a:cubicBezTo>
                  <a:pt x="23634" y="30632"/>
                  <a:pt x="24009" y="33603"/>
                  <a:pt x="24304" y="36547"/>
                </a:cubicBezTo>
                <a:cubicBezTo>
                  <a:pt x="24625" y="39491"/>
                  <a:pt x="24812" y="42409"/>
                  <a:pt x="25321" y="45273"/>
                </a:cubicBezTo>
                <a:cubicBezTo>
                  <a:pt x="24411" y="43934"/>
                  <a:pt x="23929" y="42221"/>
                  <a:pt x="23474" y="40696"/>
                </a:cubicBezTo>
                <a:cubicBezTo>
                  <a:pt x="23019" y="39090"/>
                  <a:pt x="22671" y="37457"/>
                  <a:pt x="22457" y="35771"/>
                </a:cubicBezTo>
                <a:cubicBezTo>
                  <a:pt x="21600" y="29775"/>
                  <a:pt x="21520" y="23753"/>
                  <a:pt x="20931" y="17731"/>
                </a:cubicBezTo>
                <a:cubicBezTo>
                  <a:pt x="20663" y="14787"/>
                  <a:pt x="20262" y="11842"/>
                  <a:pt x="19727" y="8952"/>
                </a:cubicBezTo>
                <a:cubicBezTo>
                  <a:pt x="19191" y="6168"/>
                  <a:pt x="18495" y="3384"/>
                  <a:pt x="18254" y="547"/>
                </a:cubicBezTo>
                <a:close/>
                <a:moveTo>
                  <a:pt x="24444" y="46945"/>
                </a:moveTo>
                <a:cubicBezTo>
                  <a:pt x="24540" y="46945"/>
                  <a:pt x="24654" y="47036"/>
                  <a:pt x="24785" y="47146"/>
                </a:cubicBezTo>
                <a:cubicBezTo>
                  <a:pt x="24651" y="47039"/>
                  <a:pt x="24518" y="46986"/>
                  <a:pt x="24384" y="46959"/>
                </a:cubicBezTo>
                <a:cubicBezTo>
                  <a:pt x="24403" y="46949"/>
                  <a:pt x="24423" y="46945"/>
                  <a:pt x="24444" y="46945"/>
                </a:cubicBezTo>
                <a:close/>
                <a:moveTo>
                  <a:pt x="1017" y="17410"/>
                </a:moveTo>
                <a:lnTo>
                  <a:pt x="1017" y="17410"/>
                </a:lnTo>
                <a:cubicBezTo>
                  <a:pt x="1553" y="17436"/>
                  <a:pt x="1874" y="18079"/>
                  <a:pt x="2115" y="18480"/>
                </a:cubicBezTo>
                <a:cubicBezTo>
                  <a:pt x="2516" y="19069"/>
                  <a:pt x="2891" y="19658"/>
                  <a:pt x="3319" y="20247"/>
                </a:cubicBezTo>
                <a:cubicBezTo>
                  <a:pt x="4149" y="21478"/>
                  <a:pt x="4979" y="22682"/>
                  <a:pt x="5782" y="23967"/>
                </a:cubicBezTo>
                <a:cubicBezTo>
                  <a:pt x="8619" y="28276"/>
                  <a:pt x="11135" y="32827"/>
                  <a:pt x="14454" y="36841"/>
                </a:cubicBezTo>
                <a:cubicBezTo>
                  <a:pt x="16060" y="38822"/>
                  <a:pt x="17799" y="40669"/>
                  <a:pt x="19512" y="42542"/>
                </a:cubicBezTo>
                <a:cubicBezTo>
                  <a:pt x="20396" y="43506"/>
                  <a:pt x="21306" y="44470"/>
                  <a:pt x="22243" y="45406"/>
                </a:cubicBezTo>
                <a:cubicBezTo>
                  <a:pt x="22751" y="45942"/>
                  <a:pt x="23340" y="46691"/>
                  <a:pt x="23875" y="47226"/>
                </a:cubicBezTo>
                <a:cubicBezTo>
                  <a:pt x="23822" y="47173"/>
                  <a:pt x="23795" y="47146"/>
                  <a:pt x="23715" y="47119"/>
                </a:cubicBezTo>
                <a:cubicBezTo>
                  <a:pt x="23447" y="46905"/>
                  <a:pt x="23153" y="46825"/>
                  <a:pt x="22885" y="46638"/>
                </a:cubicBezTo>
                <a:cubicBezTo>
                  <a:pt x="22269" y="46290"/>
                  <a:pt x="21707" y="45915"/>
                  <a:pt x="21145" y="45540"/>
                </a:cubicBezTo>
                <a:cubicBezTo>
                  <a:pt x="19994" y="44764"/>
                  <a:pt x="18870" y="44015"/>
                  <a:pt x="17799" y="43131"/>
                </a:cubicBezTo>
                <a:cubicBezTo>
                  <a:pt x="13811" y="39946"/>
                  <a:pt x="10519" y="35878"/>
                  <a:pt x="7923" y="31515"/>
                </a:cubicBezTo>
                <a:cubicBezTo>
                  <a:pt x="6558" y="29240"/>
                  <a:pt x="5353" y="26911"/>
                  <a:pt x="4203" y="24529"/>
                </a:cubicBezTo>
                <a:cubicBezTo>
                  <a:pt x="3105" y="22201"/>
                  <a:pt x="1874" y="19845"/>
                  <a:pt x="1017" y="17410"/>
                </a:cubicBezTo>
                <a:close/>
                <a:moveTo>
                  <a:pt x="25561" y="44577"/>
                </a:moveTo>
                <a:cubicBezTo>
                  <a:pt x="25883" y="45540"/>
                  <a:pt x="26204" y="46477"/>
                  <a:pt x="26525" y="47441"/>
                </a:cubicBezTo>
                <a:cubicBezTo>
                  <a:pt x="26231" y="47119"/>
                  <a:pt x="26097" y="46825"/>
                  <a:pt x="25990" y="46370"/>
                </a:cubicBezTo>
                <a:cubicBezTo>
                  <a:pt x="25883" y="46183"/>
                  <a:pt x="25722" y="45166"/>
                  <a:pt x="25561" y="44577"/>
                </a:cubicBezTo>
                <a:close/>
                <a:moveTo>
                  <a:pt x="18410" y="0"/>
                </a:moveTo>
                <a:cubicBezTo>
                  <a:pt x="17623" y="0"/>
                  <a:pt x="18022" y="2277"/>
                  <a:pt x="18174" y="2929"/>
                </a:cubicBezTo>
                <a:cubicBezTo>
                  <a:pt x="18469" y="4562"/>
                  <a:pt x="18790" y="6168"/>
                  <a:pt x="19138" y="7801"/>
                </a:cubicBezTo>
                <a:cubicBezTo>
                  <a:pt x="20476" y="14358"/>
                  <a:pt x="20904" y="21130"/>
                  <a:pt x="21386" y="27821"/>
                </a:cubicBezTo>
                <a:cubicBezTo>
                  <a:pt x="21600" y="31114"/>
                  <a:pt x="21868" y="34513"/>
                  <a:pt x="22483" y="37778"/>
                </a:cubicBezTo>
                <a:cubicBezTo>
                  <a:pt x="23099" y="41151"/>
                  <a:pt x="24411" y="44202"/>
                  <a:pt x="25909" y="47280"/>
                </a:cubicBezTo>
                <a:cubicBezTo>
                  <a:pt x="25294" y="47119"/>
                  <a:pt x="24651" y="46504"/>
                  <a:pt x="24116" y="46076"/>
                </a:cubicBezTo>
                <a:cubicBezTo>
                  <a:pt x="23581" y="45674"/>
                  <a:pt x="23046" y="45192"/>
                  <a:pt x="22537" y="44764"/>
                </a:cubicBezTo>
                <a:cubicBezTo>
                  <a:pt x="20422" y="42837"/>
                  <a:pt x="18736" y="40562"/>
                  <a:pt x="17425" y="38019"/>
                </a:cubicBezTo>
                <a:cubicBezTo>
                  <a:pt x="15953" y="35128"/>
                  <a:pt x="14855" y="32104"/>
                  <a:pt x="13276" y="29240"/>
                </a:cubicBezTo>
                <a:cubicBezTo>
                  <a:pt x="11831" y="26644"/>
                  <a:pt x="10011" y="24235"/>
                  <a:pt x="7789" y="22227"/>
                </a:cubicBezTo>
                <a:cubicBezTo>
                  <a:pt x="6558" y="21076"/>
                  <a:pt x="5246" y="20006"/>
                  <a:pt x="3988" y="18908"/>
                </a:cubicBezTo>
                <a:cubicBezTo>
                  <a:pt x="3556" y="18548"/>
                  <a:pt x="1378" y="16270"/>
                  <a:pt x="549" y="16270"/>
                </a:cubicBezTo>
                <a:cubicBezTo>
                  <a:pt x="454" y="16270"/>
                  <a:pt x="376" y="16300"/>
                  <a:pt x="321" y="16366"/>
                </a:cubicBezTo>
                <a:cubicBezTo>
                  <a:pt x="0" y="16767"/>
                  <a:pt x="562" y="17838"/>
                  <a:pt x="723" y="18213"/>
                </a:cubicBezTo>
                <a:cubicBezTo>
                  <a:pt x="1044" y="18935"/>
                  <a:pt x="1365" y="19685"/>
                  <a:pt x="1713" y="20407"/>
                </a:cubicBezTo>
                <a:cubicBezTo>
                  <a:pt x="2409" y="21960"/>
                  <a:pt x="3105" y="23539"/>
                  <a:pt x="3855" y="25038"/>
                </a:cubicBezTo>
                <a:cubicBezTo>
                  <a:pt x="5273" y="28036"/>
                  <a:pt x="6852" y="30980"/>
                  <a:pt x="8699" y="33763"/>
                </a:cubicBezTo>
                <a:cubicBezTo>
                  <a:pt x="12179" y="39063"/>
                  <a:pt x="16622" y="43345"/>
                  <a:pt x="22002" y="46691"/>
                </a:cubicBezTo>
                <a:cubicBezTo>
                  <a:pt x="24491" y="48217"/>
                  <a:pt x="27060" y="49662"/>
                  <a:pt x="29041" y="51857"/>
                </a:cubicBezTo>
                <a:cubicBezTo>
                  <a:pt x="29188" y="52053"/>
                  <a:pt x="29854" y="53061"/>
                  <a:pt x="30211" y="53061"/>
                </a:cubicBezTo>
                <a:cubicBezTo>
                  <a:pt x="30243" y="53061"/>
                  <a:pt x="30272" y="53052"/>
                  <a:pt x="30299" y="53035"/>
                </a:cubicBezTo>
                <a:cubicBezTo>
                  <a:pt x="30647" y="52794"/>
                  <a:pt x="29764" y="51857"/>
                  <a:pt x="29603" y="51643"/>
                </a:cubicBezTo>
                <a:cubicBezTo>
                  <a:pt x="28666" y="50331"/>
                  <a:pt x="27810" y="49020"/>
                  <a:pt x="27141" y="47548"/>
                </a:cubicBezTo>
                <a:cubicBezTo>
                  <a:pt x="26418" y="46049"/>
                  <a:pt x="25936" y="44470"/>
                  <a:pt x="25802" y="42837"/>
                </a:cubicBezTo>
                <a:cubicBezTo>
                  <a:pt x="25669" y="41231"/>
                  <a:pt x="25856" y="39598"/>
                  <a:pt x="26017" y="37992"/>
                </a:cubicBezTo>
                <a:cubicBezTo>
                  <a:pt x="26391" y="34700"/>
                  <a:pt x="26739" y="31435"/>
                  <a:pt x="26873" y="28116"/>
                </a:cubicBezTo>
                <a:cubicBezTo>
                  <a:pt x="27007" y="24877"/>
                  <a:pt x="26900" y="21585"/>
                  <a:pt x="26498" y="18373"/>
                </a:cubicBezTo>
                <a:cubicBezTo>
                  <a:pt x="26097" y="15027"/>
                  <a:pt x="25133" y="11708"/>
                  <a:pt x="23956" y="8604"/>
                </a:cubicBezTo>
                <a:cubicBezTo>
                  <a:pt x="23393" y="7132"/>
                  <a:pt x="22671" y="5686"/>
                  <a:pt x="21921" y="4321"/>
                </a:cubicBezTo>
                <a:cubicBezTo>
                  <a:pt x="21145" y="3010"/>
                  <a:pt x="20315" y="1404"/>
                  <a:pt x="19165" y="413"/>
                </a:cubicBezTo>
                <a:cubicBezTo>
                  <a:pt x="18838" y="122"/>
                  <a:pt x="18592" y="0"/>
                  <a:pt x="1841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>
            <a:spLocks noGrp="1"/>
          </p:cNvSpPr>
          <p:nvPr>
            <p:ph type="body" idx="1"/>
          </p:nvPr>
        </p:nvSpPr>
        <p:spPr>
          <a:xfrm>
            <a:off x="701600" y="1206100"/>
            <a:ext cx="6659400" cy="3025500"/>
          </a:xfrm>
          <a:prstGeom prst="rect">
            <a:avLst/>
          </a:prstGeom>
        </p:spPr>
        <p:txBody>
          <a:bodyPr spcFirstLastPara="1" wrap="square" lIns="0" tIns="182875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About my Project: </a:t>
            </a:r>
            <a:br>
              <a:rPr lang="en" sz="1100" dirty="0"/>
            </a:br>
            <a:endParaRPr sz="1100" dirty="0"/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 b="1" dirty="0"/>
              <a:t>In this project, I’m going to be using data python packages such as pandas, numpy, matplotlib, and seaborn to analyze a fashion clothing projects database from myntra.com. Myntra is a major indian fashion e-commerce company headquartered in Bengaluru, Karnataka. India; founded in 2007 to sell personalized gift items. </a:t>
            </a:r>
            <a:endParaRPr sz="1100" b="1"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njari"/>
              <a:buChar char=""/>
            </a:pPr>
            <a:endParaRPr lang="en" sz="1100" dirty="0"/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 dirty="0"/>
              <a:t>Purpose: </a:t>
            </a:r>
            <a:endParaRPr sz="1100" dirty="0"/>
          </a:p>
          <a:p>
            <a:pPr lvl="1" indent="-298450">
              <a:lnSpc>
                <a:spcPct val="100000"/>
              </a:lnSpc>
              <a:buSzPts val="1100"/>
              <a:buFont typeface="Manjari"/>
              <a:buChar char="●"/>
            </a:pPr>
            <a:r>
              <a:rPr lang="en-US" sz="1100" b="1" dirty="0"/>
              <a:t>To get a sense of the buying habits of consumers in a different region.</a:t>
            </a: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njari"/>
              <a:buChar char="●"/>
            </a:pPr>
            <a:r>
              <a:rPr lang="en" sz="1100" b="1" dirty="0"/>
              <a:t>To analyze what would make specific items sell more than others.</a:t>
            </a:r>
            <a:endParaRPr lang="en-US" sz="1100" dirty="0"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njari"/>
              <a:buChar char="●"/>
            </a:pPr>
            <a:r>
              <a:rPr lang="en" sz="1100" b="1" dirty="0"/>
              <a:t>To see what biases may or may not exist when fashion brands are marketing their clothing to consumers. </a:t>
            </a:r>
            <a:endParaRPr sz="1100" b="1" dirty="0"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njari"/>
              <a:buChar char="●"/>
            </a:pPr>
            <a:r>
              <a:rPr lang="en" sz="1100" b="1" dirty="0"/>
              <a:t>Determining the parameters that could make or break the worth of clothing in a foreign region</a:t>
            </a:r>
            <a:r>
              <a:rPr lang="en" sz="1100" dirty="0"/>
              <a:t>.</a:t>
            </a:r>
            <a:endParaRPr sz="1100" dirty="0"/>
          </a:p>
        </p:txBody>
      </p:sp>
      <p:sp>
        <p:nvSpPr>
          <p:cNvPr id="240" name="Google Shape;240;p39"/>
          <p:cNvSpPr txBox="1">
            <a:spLocks noGrp="1"/>
          </p:cNvSpPr>
          <p:nvPr>
            <p:ph type="title"/>
          </p:nvPr>
        </p:nvSpPr>
        <p:spPr>
          <a:xfrm>
            <a:off x="701600" y="627400"/>
            <a:ext cx="77292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What’s the meaning of this?</a:t>
            </a:r>
            <a:endParaRPr b="0" dirty="0"/>
          </a:p>
        </p:txBody>
      </p:sp>
      <p:sp>
        <p:nvSpPr>
          <p:cNvPr id="242" name="Google Shape;242;p39"/>
          <p:cNvSpPr/>
          <p:nvPr/>
        </p:nvSpPr>
        <p:spPr>
          <a:xfrm rot="-267255">
            <a:off x="7259116" y="2657035"/>
            <a:ext cx="1723957" cy="2496611"/>
          </a:xfrm>
          <a:custGeom>
            <a:avLst/>
            <a:gdLst/>
            <a:ahLst/>
            <a:cxnLst/>
            <a:rect l="l" t="t" r="r" b="b"/>
            <a:pathLst>
              <a:path w="42103" h="60973" extrusionOk="0">
                <a:moveTo>
                  <a:pt x="26097" y="27168"/>
                </a:moveTo>
                <a:lnTo>
                  <a:pt x="26097" y="27168"/>
                </a:lnTo>
                <a:cubicBezTo>
                  <a:pt x="26044" y="29229"/>
                  <a:pt x="24839" y="31210"/>
                  <a:pt x="23688" y="33056"/>
                </a:cubicBezTo>
                <a:cubicBezTo>
                  <a:pt x="23661" y="33030"/>
                  <a:pt x="23661" y="32949"/>
                  <a:pt x="23635" y="32923"/>
                </a:cubicBezTo>
                <a:cubicBezTo>
                  <a:pt x="23581" y="32816"/>
                  <a:pt x="23554" y="32762"/>
                  <a:pt x="23528" y="32655"/>
                </a:cubicBezTo>
                <a:cubicBezTo>
                  <a:pt x="23528" y="32628"/>
                  <a:pt x="23501" y="32575"/>
                  <a:pt x="23447" y="32575"/>
                </a:cubicBezTo>
                <a:cubicBezTo>
                  <a:pt x="23367" y="32280"/>
                  <a:pt x="23260" y="31959"/>
                  <a:pt x="23153" y="31584"/>
                </a:cubicBezTo>
                <a:cubicBezTo>
                  <a:pt x="23073" y="31290"/>
                  <a:pt x="23019" y="30942"/>
                  <a:pt x="22912" y="30648"/>
                </a:cubicBezTo>
                <a:cubicBezTo>
                  <a:pt x="22832" y="30139"/>
                  <a:pt x="22832" y="29684"/>
                  <a:pt x="22912" y="29336"/>
                </a:cubicBezTo>
                <a:cubicBezTo>
                  <a:pt x="23287" y="28346"/>
                  <a:pt x="25214" y="27677"/>
                  <a:pt x="26097" y="27168"/>
                </a:cubicBezTo>
                <a:close/>
                <a:moveTo>
                  <a:pt x="22511" y="30085"/>
                </a:moveTo>
                <a:cubicBezTo>
                  <a:pt x="22725" y="30808"/>
                  <a:pt x="22698" y="31584"/>
                  <a:pt x="22885" y="32307"/>
                </a:cubicBezTo>
                <a:cubicBezTo>
                  <a:pt x="22992" y="32896"/>
                  <a:pt x="23099" y="33431"/>
                  <a:pt x="23153" y="33993"/>
                </a:cubicBezTo>
                <a:cubicBezTo>
                  <a:pt x="22966" y="34288"/>
                  <a:pt x="22778" y="34582"/>
                  <a:pt x="22644" y="34850"/>
                </a:cubicBezTo>
                <a:cubicBezTo>
                  <a:pt x="20878" y="38195"/>
                  <a:pt x="18951" y="41273"/>
                  <a:pt x="16836" y="44405"/>
                </a:cubicBezTo>
                <a:cubicBezTo>
                  <a:pt x="16488" y="44887"/>
                  <a:pt x="16194" y="45529"/>
                  <a:pt x="15792" y="45957"/>
                </a:cubicBezTo>
                <a:cubicBezTo>
                  <a:pt x="16167" y="45235"/>
                  <a:pt x="16461" y="43067"/>
                  <a:pt x="16435" y="42986"/>
                </a:cubicBezTo>
                <a:cubicBezTo>
                  <a:pt x="16702" y="41327"/>
                  <a:pt x="17398" y="39614"/>
                  <a:pt x="18014" y="38142"/>
                </a:cubicBezTo>
                <a:cubicBezTo>
                  <a:pt x="19031" y="35572"/>
                  <a:pt x="20343" y="32976"/>
                  <a:pt x="22029" y="30701"/>
                </a:cubicBezTo>
                <a:cubicBezTo>
                  <a:pt x="22163" y="30487"/>
                  <a:pt x="22323" y="30246"/>
                  <a:pt x="22511" y="30085"/>
                </a:cubicBezTo>
                <a:close/>
                <a:moveTo>
                  <a:pt x="33119" y="0"/>
                </a:moveTo>
                <a:cubicBezTo>
                  <a:pt x="32916" y="0"/>
                  <a:pt x="32675" y="90"/>
                  <a:pt x="32387" y="295"/>
                </a:cubicBezTo>
                <a:cubicBezTo>
                  <a:pt x="31183" y="1179"/>
                  <a:pt x="31049" y="3962"/>
                  <a:pt x="31076" y="5274"/>
                </a:cubicBezTo>
                <a:cubicBezTo>
                  <a:pt x="31076" y="7254"/>
                  <a:pt x="31852" y="9021"/>
                  <a:pt x="31531" y="11002"/>
                </a:cubicBezTo>
                <a:cubicBezTo>
                  <a:pt x="31102" y="13303"/>
                  <a:pt x="30540" y="15632"/>
                  <a:pt x="29871" y="17907"/>
                </a:cubicBezTo>
                <a:cubicBezTo>
                  <a:pt x="29255" y="20075"/>
                  <a:pt x="28506" y="22243"/>
                  <a:pt x="27650" y="24331"/>
                </a:cubicBezTo>
                <a:cubicBezTo>
                  <a:pt x="26873" y="26151"/>
                  <a:pt x="24652" y="26793"/>
                  <a:pt x="22966" y="27703"/>
                </a:cubicBezTo>
                <a:cubicBezTo>
                  <a:pt x="23715" y="25321"/>
                  <a:pt x="24331" y="22859"/>
                  <a:pt x="25455" y="20637"/>
                </a:cubicBezTo>
                <a:cubicBezTo>
                  <a:pt x="26177" y="19299"/>
                  <a:pt x="28185" y="15177"/>
                  <a:pt x="26311" y="13999"/>
                </a:cubicBezTo>
                <a:cubicBezTo>
                  <a:pt x="26143" y="13894"/>
                  <a:pt x="25986" y="13845"/>
                  <a:pt x="25841" y="13845"/>
                </a:cubicBezTo>
                <a:cubicBezTo>
                  <a:pt x="24325" y="13845"/>
                  <a:pt x="24022" y="19111"/>
                  <a:pt x="23876" y="19941"/>
                </a:cubicBezTo>
                <a:cubicBezTo>
                  <a:pt x="23554" y="22484"/>
                  <a:pt x="23394" y="24893"/>
                  <a:pt x="22136" y="27195"/>
                </a:cubicBezTo>
                <a:cubicBezTo>
                  <a:pt x="21547" y="23474"/>
                  <a:pt x="21119" y="19674"/>
                  <a:pt x="20262" y="15980"/>
                </a:cubicBezTo>
                <a:cubicBezTo>
                  <a:pt x="19995" y="14802"/>
                  <a:pt x="19566" y="12233"/>
                  <a:pt x="18603" y="11457"/>
                </a:cubicBezTo>
                <a:cubicBezTo>
                  <a:pt x="18367" y="11273"/>
                  <a:pt x="18170" y="11194"/>
                  <a:pt x="18006" y="11194"/>
                </a:cubicBezTo>
                <a:cubicBezTo>
                  <a:pt x="17168" y="11194"/>
                  <a:pt x="17202" y="13256"/>
                  <a:pt x="17291" y="13839"/>
                </a:cubicBezTo>
                <a:cubicBezTo>
                  <a:pt x="17559" y="15525"/>
                  <a:pt x="18255" y="16783"/>
                  <a:pt x="19299" y="18094"/>
                </a:cubicBezTo>
                <a:cubicBezTo>
                  <a:pt x="20396" y="19459"/>
                  <a:pt x="20503" y="21172"/>
                  <a:pt x="20798" y="22832"/>
                </a:cubicBezTo>
                <a:cubicBezTo>
                  <a:pt x="21145" y="24652"/>
                  <a:pt x="21922" y="26847"/>
                  <a:pt x="21681" y="28694"/>
                </a:cubicBezTo>
                <a:cubicBezTo>
                  <a:pt x="21440" y="30273"/>
                  <a:pt x="20075" y="31798"/>
                  <a:pt x="19272" y="33137"/>
                </a:cubicBezTo>
                <a:cubicBezTo>
                  <a:pt x="19272" y="31611"/>
                  <a:pt x="19379" y="30085"/>
                  <a:pt x="19245" y="28533"/>
                </a:cubicBezTo>
                <a:cubicBezTo>
                  <a:pt x="19178" y="27975"/>
                  <a:pt x="19056" y="26117"/>
                  <a:pt x="18350" y="26117"/>
                </a:cubicBezTo>
                <a:cubicBezTo>
                  <a:pt x="18209" y="26117"/>
                  <a:pt x="18045" y="26191"/>
                  <a:pt x="17853" y="26365"/>
                </a:cubicBezTo>
                <a:cubicBezTo>
                  <a:pt x="17104" y="27061"/>
                  <a:pt x="17104" y="29470"/>
                  <a:pt x="16997" y="30407"/>
                </a:cubicBezTo>
                <a:cubicBezTo>
                  <a:pt x="16863" y="31959"/>
                  <a:pt x="16863" y="33511"/>
                  <a:pt x="17024" y="35091"/>
                </a:cubicBezTo>
                <a:cubicBezTo>
                  <a:pt x="17318" y="38329"/>
                  <a:pt x="16114" y="41166"/>
                  <a:pt x="15364" y="44325"/>
                </a:cubicBezTo>
                <a:cubicBezTo>
                  <a:pt x="14695" y="47001"/>
                  <a:pt x="13276" y="49544"/>
                  <a:pt x="10841" y="51016"/>
                </a:cubicBezTo>
                <a:cubicBezTo>
                  <a:pt x="10948" y="49946"/>
                  <a:pt x="10948" y="48768"/>
                  <a:pt x="11135" y="47751"/>
                </a:cubicBezTo>
                <a:cubicBezTo>
                  <a:pt x="11376" y="46707"/>
                  <a:pt x="12045" y="45957"/>
                  <a:pt x="12607" y="45128"/>
                </a:cubicBezTo>
                <a:cubicBezTo>
                  <a:pt x="13276" y="44164"/>
                  <a:pt x="14026" y="43067"/>
                  <a:pt x="14427" y="41916"/>
                </a:cubicBezTo>
                <a:cubicBezTo>
                  <a:pt x="14748" y="41166"/>
                  <a:pt x="15578" y="39560"/>
                  <a:pt x="14561" y="38998"/>
                </a:cubicBezTo>
                <a:cubicBezTo>
                  <a:pt x="14508" y="38998"/>
                  <a:pt x="14481" y="38972"/>
                  <a:pt x="14454" y="38972"/>
                </a:cubicBezTo>
                <a:cubicBezTo>
                  <a:pt x="13838" y="39266"/>
                  <a:pt x="13410" y="39748"/>
                  <a:pt x="13089" y="40283"/>
                </a:cubicBezTo>
                <a:cubicBezTo>
                  <a:pt x="12848" y="40711"/>
                  <a:pt x="12634" y="41166"/>
                  <a:pt x="12500" y="41675"/>
                </a:cubicBezTo>
                <a:cubicBezTo>
                  <a:pt x="12099" y="42639"/>
                  <a:pt x="11778" y="43656"/>
                  <a:pt x="11242" y="44485"/>
                </a:cubicBezTo>
                <a:cubicBezTo>
                  <a:pt x="11028" y="43120"/>
                  <a:pt x="10948" y="41675"/>
                  <a:pt x="11135" y="40310"/>
                </a:cubicBezTo>
                <a:cubicBezTo>
                  <a:pt x="11349" y="38891"/>
                  <a:pt x="11965" y="37633"/>
                  <a:pt x="12018" y="36188"/>
                </a:cubicBezTo>
                <a:cubicBezTo>
                  <a:pt x="12072" y="34876"/>
                  <a:pt x="11831" y="33511"/>
                  <a:pt x="11430" y="32280"/>
                </a:cubicBezTo>
                <a:cubicBezTo>
                  <a:pt x="11223" y="31624"/>
                  <a:pt x="10650" y="30838"/>
                  <a:pt x="10049" y="30838"/>
                </a:cubicBezTo>
                <a:cubicBezTo>
                  <a:pt x="9792" y="30838"/>
                  <a:pt x="9529" y="30982"/>
                  <a:pt x="9288" y="31343"/>
                </a:cubicBezTo>
                <a:cubicBezTo>
                  <a:pt x="8592" y="32414"/>
                  <a:pt x="9154" y="34823"/>
                  <a:pt x="9262" y="36001"/>
                </a:cubicBezTo>
                <a:cubicBezTo>
                  <a:pt x="9395" y="37526"/>
                  <a:pt x="9743" y="38972"/>
                  <a:pt x="10011" y="40471"/>
                </a:cubicBezTo>
                <a:cubicBezTo>
                  <a:pt x="10493" y="43441"/>
                  <a:pt x="10546" y="46493"/>
                  <a:pt x="10305" y="49517"/>
                </a:cubicBezTo>
                <a:cubicBezTo>
                  <a:pt x="9690" y="48714"/>
                  <a:pt x="9342" y="47644"/>
                  <a:pt x="8887" y="46627"/>
                </a:cubicBezTo>
                <a:cubicBezTo>
                  <a:pt x="8592" y="45984"/>
                  <a:pt x="8271" y="44780"/>
                  <a:pt x="7549" y="44432"/>
                </a:cubicBezTo>
                <a:cubicBezTo>
                  <a:pt x="7423" y="44348"/>
                  <a:pt x="7249" y="44281"/>
                  <a:pt x="7076" y="44281"/>
                </a:cubicBezTo>
                <a:cubicBezTo>
                  <a:pt x="7028" y="44281"/>
                  <a:pt x="6980" y="44286"/>
                  <a:pt x="6933" y="44298"/>
                </a:cubicBezTo>
                <a:cubicBezTo>
                  <a:pt x="6398" y="45262"/>
                  <a:pt x="6933" y="46305"/>
                  <a:pt x="7415" y="47162"/>
                </a:cubicBezTo>
                <a:cubicBezTo>
                  <a:pt x="7896" y="48206"/>
                  <a:pt x="8539" y="49250"/>
                  <a:pt x="8967" y="50079"/>
                </a:cubicBezTo>
                <a:cubicBezTo>
                  <a:pt x="9636" y="51418"/>
                  <a:pt x="10279" y="52006"/>
                  <a:pt x="9154" y="53184"/>
                </a:cubicBezTo>
                <a:cubicBezTo>
                  <a:pt x="7682" y="54763"/>
                  <a:pt x="6023" y="56235"/>
                  <a:pt x="4310" y="57547"/>
                </a:cubicBezTo>
                <a:cubicBezTo>
                  <a:pt x="3507" y="58163"/>
                  <a:pt x="2276" y="58698"/>
                  <a:pt x="1339" y="59474"/>
                </a:cubicBezTo>
                <a:cubicBezTo>
                  <a:pt x="991" y="59715"/>
                  <a:pt x="375" y="59876"/>
                  <a:pt x="134" y="60250"/>
                </a:cubicBezTo>
                <a:cubicBezTo>
                  <a:pt x="1" y="60491"/>
                  <a:pt x="27" y="60839"/>
                  <a:pt x="268" y="60973"/>
                </a:cubicBezTo>
                <a:cubicBezTo>
                  <a:pt x="509" y="60893"/>
                  <a:pt x="723" y="60705"/>
                  <a:pt x="937" y="60571"/>
                </a:cubicBezTo>
                <a:cubicBezTo>
                  <a:pt x="2276" y="59715"/>
                  <a:pt x="3614" y="58751"/>
                  <a:pt x="5059" y="58109"/>
                </a:cubicBezTo>
                <a:cubicBezTo>
                  <a:pt x="5996" y="57708"/>
                  <a:pt x="6853" y="57601"/>
                  <a:pt x="7719" y="57601"/>
                </a:cubicBezTo>
                <a:cubicBezTo>
                  <a:pt x="8586" y="57601"/>
                  <a:pt x="9462" y="57708"/>
                  <a:pt x="10439" y="57734"/>
                </a:cubicBezTo>
                <a:cubicBezTo>
                  <a:pt x="10527" y="57737"/>
                  <a:pt x="10614" y="57738"/>
                  <a:pt x="10701" y="57738"/>
                </a:cubicBezTo>
                <a:cubicBezTo>
                  <a:pt x="11654" y="57738"/>
                  <a:pt x="12586" y="57605"/>
                  <a:pt x="13517" y="57360"/>
                </a:cubicBezTo>
                <a:cubicBezTo>
                  <a:pt x="14240" y="57199"/>
                  <a:pt x="15846" y="56905"/>
                  <a:pt x="16328" y="56235"/>
                </a:cubicBezTo>
                <a:cubicBezTo>
                  <a:pt x="16354" y="55861"/>
                  <a:pt x="16354" y="55540"/>
                  <a:pt x="15846" y="55218"/>
                </a:cubicBezTo>
                <a:cubicBezTo>
                  <a:pt x="15565" y="55057"/>
                  <a:pt x="15172" y="54994"/>
                  <a:pt x="14728" y="54994"/>
                </a:cubicBezTo>
                <a:cubicBezTo>
                  <a:pt x="13209" y="54994"/>
                  <a:pt x="11089" y="55727"/>
                  <a:pt x="10772" y="55727"/>
                </a:cubicBezTo>
                <a:cubicBezTo>
                  <a:pt x="10768" y="55727"/>
                  <a:pt x="10764" y="55727"/>
                  <a:pt x="10760" y="55727"/>
                </a:cubicBezTo>
                <a:cubicBezTo>
                  <a:pt x="11697" y="55325"/>
                  <a:pt x="13357" y="54790"/>
                  <a:pt x="13892" y="53827"/>
                </a:cubicBezTo>
                <a:cubicBezTo>
                  <a:pt x="13946" y="53719"/>
                  <a:pt x="13972" y="53586"/>
                  <a:pt x="14026" y="53479"/>
                </a:cubicBezTo>
                <a:cubicBezTo>
                  <a:pt x="14160" y="53131"/>
                  <a:pt x="13972" y="52783"/>
                  <a:pt x="13303" y="52729"/>
                </a:cubicBezTo>
                <a:cubicBezTo>
                  <a:pt x="13201" y="52715"/>
                  <a:pt x="13097" y="52708"/>
                  <a:pt x="12992" y="52708"/>
                </a:cubicBezTo>
                <a:cubicBezTo>
                  <a:pt x="11516" y="52708"/>
                  <a:pt x="9709" y="54032"/>
                  <a:pt x="8485" y="54656"/>
                </a:cubicBezTo>
                <a:cubicBezTo>
                  <a:pt x="9502" y="53612"/>
                  <a:pt x="10466" y="52515"/>
                  <a:pt x="11537" y="51551"/>
                </a:cubicBezTo>
                <a:cubicBezTo>
                  <a:pt x="12031" y="51085"/>
                  <a:pt x="12497" y="50949"/>
                  <a:pt x="13003" y="50949"/>
                </a:cubicBezTo>
                <a:cubicBezTo>
                  <a:pt x="13484" y="50949"/>
                  <a:pt x="14002" y="51072"/>
                  <a:pt x="14615" y="51150"/>
                </a:cubicBezTo>
                <a:cubicBezTo>
                  <a:pt x="17398" y="51525"/>
                  <a:pt x="19941" y="50909"/>
                  <a:pt x="21975" y="53157"/>
                </a:cubicBezTo>
                <a:cubicBezTo>
                  <a:pt x="23046" y="54335"/>
                  <a:pt x="24224" y="55299"/>
                  <a:pt x="25749" y="55807"/>
                </a:cubicBezTo>
                <a:cubicBezTo>
                  <a:pt x="26104" y="55909"/>
                  <a:pt x="26656" y="56070"/>
                  <a:pt x="27083" y="56070"/>
                </a:cubicBezTo>
                <a:cubicBezTo>
                  <a:pt x="27558" y="56070"/>
                  <a:pt x="27878" y="55870"/>
                  <a:pt x="27596" y="55165"/>
                </a:cubicBezTo>
                <a:cubicBezTo>
                  <a:pt x="26766" y="53050"/>
                  <a:pt x="22939" y="52408"/>
                  <a:pt x="21065" y="51659"/>
                </a:cubicBezTo>
                <a:cubicBezTo>
                  <a:pt x="23206" y="50882"/>
                  <a:pt x="25696" y="50936"/>
                  <a:pt x="27971" y="50588"/>
                </a:cubicBezTo>
                <a:cubicBezTo>
                  <a:pt x="29041" y="50401"/>
                  <a:pt x="33056" y="49517"/>
                  <a:pt x="32896" y="47938"/>
                </a:cubicBezTo>
                <a:cubicBezTo>
                  <a:pt x="32841" y="47427"/>
                  <a:pt x="32473" y="47239"/>
                  <a:pt x="31959" y="47239"/>
                </a:cubicBezTo>
                <a:cubicBezTo>
                  <a:pt x="30696" y="47239"/>
                  <a:pt x="28549" y="48375"/>
                  <a:pt x="27997" y="48661"/>
                </a:cubicBezTo>
                <a:cubicBezTo>
                  <a:pt x="27141" y="49169"/>
                  <a:pt x="26472" y="49946"/>
                  <a:pt x="25482" y="50267"/>
                </a:cubicBezTo>
                <a:cubicBezTo>
                  <a:pt x="24598" y="50588"/>
                  <a:pt x="23581" y="50508"/>
                  <a:pt x="22644" y="50615"/>
                </a:cubicBezTo>
                <a:cubicBezTo>
                  <a:pt x="23742" y="49731"/>
                  <a:pt x="25829" y="48393"/>
                  <a:pt x="26231" y="47001"/>
                </a:cubicBezTo>
                <a:cubicBezTo>
                  <a:pt x="26462" y="46231"/>
                  <a:pt x="26250" y="45970"/>
                  <a:pt x="25859" y="45970"/>
                </a:cubicBezTo>
                <a:cubicBezTo>
                  <a:pt x="25162" y="45970"/>
                  <a:pt x="23897" y="46798"/>
                  <a:pt x="23554" y="47055"/>
                </a:cubicBezTo>
                <a:cubicBezTo>
                  <a:pt x="22805" y="47590"/>
                  <a:pt x="22109" y="48206"/>
                  <a:pt x="21547" y="48928"/>
                </a:cubicBezTo>
                <a:cubicBezTo>
                  <a:pt x="21145" y="49437"/>
                  <a:pt x="20798" y="50374"/>
                  <a:pt x="20209" y="50668"/>
                </a:cubicBezTo>
                <a:cubicBezTo>
                  <a:pt x="19913" y="50805"/>
                  <a:pt x="19527" y="50847"/>
                  <a:pt x="19121" y="50847"/>
                </a:cubicBezTo>
                <a:cubicBezTo>
                  <a:pt x="18496" y="50847"/>
                  <a:pt x="17826" y="50749"/>
                  <a:pt x="17372" y="50749"/>
                </a:cubicBezTo>
                <a:lnTo>
                  <a:pt x="16702" y="50749"/>
                </a:lnTo>
                <a:cubicBezTo>
                  <a:pt x="15632" y="50588"/>
                  <a:pt x="14454" y="50722"/>
                  <a:pt x="13437" y="50267"/>
                </a:cubicBezTo>
                <a:cubicBezTo>
                  <a:pt x="13946" y="50053"/>
                  <a:pt x="14508" y="49972"/>
                  <a:pt x="15043" y="49785"/>
                </a:cubicBezTo>
                <a:cubicBezTo>
                  <a:pt x="15578" y="49464"/>
                  <a:pt x="16247" y="49250"/>
                  <a:pt x="16756" y="49009"/>
                </a:cubicBezTo>
                <a:cubicBezTo>
                  <a:pt x="17666" y="48527"/>
                  <a:pt x="18576" y="47992"/>
                  <a:pt x="19406" y="47430"/>
                </a:cubicBezTo>
                <a:cubicBezTo>
                  <a:pt x="21172" y="46225"/>
                  <a:pt x="22805" y="44860"/>
                  <a:pt x="24357" y="43388"/>
                </a:cubicBezTo>
                <a:cubicBezTo>
                  <a:pt x="25937" y="41889"/>
                  <a:pt x="27141" y="41300"/>
                  <a:pt x="29282" y="40872"/>
                </a:cubicBezTo>
                <a:cubicBezTo>
                  <a:pt x="29710" y="40765"/>
                  <a:pt x="30166" y="40711"/>
                  <a:pt x="30647" y="40604"/>
                </a:cubicBezTo>
                <a:cubicBezTo>
                  <a:pt x="32762" y="40203"/>
                  <a:pt x="35064" y="40685"/>
                  <a:pt x="35626" y="39641"/>
                </a:cubicBezTo>
                <a:cubicBezTo>
                  <a:pt x="35786" y="39373"/>
                  <a:pt x="35626" y="39105"/>
                  <a:pt x="35385" y="38945"/>
                </a:cubicBezTo>
                <a:cubicBezTo>
                  <a:pt x="35197" y="38811"/>
                  <a:pt x="34903" y="38758"/>
                  <a:pt x="34689" y="38624"/>
                </a:cubicBezTo>
                <a:lnTo>
                  <a:pt x="34635" y="38624"/>
                </a:lnTo>
                <a:cubicBezTo>
                  <a:pt x="34273" y="38531"/>
                  <a:pt x="33896" y="38491"/>
                  <a:pt x="33510" y="38491"/>
                </a:cubicBezTo>
                <a:cubicBezTo>
                  <a:pt x="31553" y="38491"/>
                  <a:pt x="29362" y="39524"/>
                  <a:pt x="27730" y="40015"/>
                </a:cubicBezTo>
                <a:cubicBezTo>
                  <a:pt x="29737" y="38035"/>
                  <a:pt x="31905" y="36161"/>
                  <a:pt x="33832" y="34127"/>
                </a:cubicBezTo>
                <a:cubicBezTo>
                  <a:pt x="34823" y="33056"/>
                  <a:pt x="35760" y="31852"/>
                  <a:pt x="36455" y="30540"/>
                </a:cubicBezTo>
                <a:cubicBezTo>
                  <a:pt x="36766" y="29964"/>
                  <a:pt x="36984" y="28983"/>
                  <a:pt x="36350" y="28983"/>
                </a:cubicBezTo>
                <a:cubicBezTo>
                  <a:pt x="36219" y="28983"/>
                  <a:pt x="36051" y="29025"/>
                  <a:pt x="35840" y="29122"/>
                </a:cubicBezTo>
                <a:cubicBezTo>
                  <a:pt x="34689" y="29630"/>
                  <a:pt x="33592" y="31477"/>
                  <a:pt x="32815" y="32414"/>
                </a:cubicBezTo>
                <a:cubicBezTo>
                  <a:pt x="31852" y="33619"/>
                  <a:pt x="30968" y="34876"/>
                  <a:pt x="30112" y="36134"/>
                </a:cubicBezTo>
                <a:cubicBezTo>
                  <a:pt x="28399" y="38543"/>
                  <a:pt x="26472" y="40738"/>
                  <a:pt x="24063" y="42451"/>
                </a:cubicBezTo>
                <a:cubicBezTo>
                  <a:pt x="24598" y="41220"/>
                  <a:pt x="25187" y="39962"/>
                  <a:pt x="25696" y="38704"/>
                </a:cubicBezTo>
                <a:cubicBezTo>
                  <a:pt x="25990" y="37928"/>
                  <a:pt x="26873" y="36161"/>
                  <a:pt x="26525" y="35385"/>
                </a:cubicBezTo>
                <a:cubicBezTo>
                  <a:pt x="26395" y="35087"/>
                  <a:pt x="26233" y="34960"/>
                  <a:pt x="26052" y="34960"/>
                </a:cubicBezTo>
                <a:cubicBezTo>
                  <a:pt x="25045" y="34960"/>
                  <a:pt x="23441" y="38893"/>
                  <a:pt x="23260" y="39346"/>
                </a:cubicBezTo>
                <a:cubicBezTo>
                  <a:pt x="22377" y="41488"/>
                  <a:pt x="21788" y="44646"/>
                  <a:pt x="19968" y="46091"/>
                </a:cubicBezTo>
                <a:cubicBezTo>
                  <a:pt x="17987" y="47670"/>
                  <a:pt x="15792" y="49009"/>
                  <a:pt x="13357" y="49705"/>
                </a:cubicBezTo>
                <a:cubicBezTo>
                  <a:pt x="14293" y="48848"/>
                  <a:pt x="15525" y="47001"/>
                  <a:pt x="16435" y="45797"/>
                </a:cubicBezTo>
                <a:cubicBezTo>
                  <a:pt x="17666" y="44191"/>
                  <a:pt x="18844" y="42505"/>
                  <a:pt x="19968" y="40818"/>
                </a:cubicBezTo>
                <a:cubicBezTo>
                  <a:pt x="20985" y="39266"/>
                  <a:pt x="21841" y="37660"/>
                  <a:pt x="22805" y="36134"/>
                </a:cubicBezTo>
                <a:lnTo>
                  <a:pt x="22805" y="36108"/>
                </a:lnTo>
                <a:cubicBezTo>
                  <a:pt x="24331" y="34047"/>
                  <a:pt x="26231" y="32869"/>
                  <a:pt x="28399" y="31638"/>
                </a:cubicBezTo>
                <a:cubicBezTo>
                  <a:pt x="28613" y="31531"/>
                  <a:pt x="28827" y="31477"/>
                  <a:pt x="29041" y="31424"/>
                </a:cubicBezTo>
                <a:cubicBezTo>
                  <a:pt x="29951" y="31183"/>
                  <a:pt x="32789" y="30835"/>
                  <a:pt x="32789" y="29523"/>
                </a:cubicBezTo>
                <a:cubicBezTo>
                  <a:pt x="32789" y="29086"/>
                  <a:pt x="32524" y="28924"/>
                  <a:pt x="32134" y="28924"/>
                </a:cubicBezTo>
                <a:cubicBezTo>
                  <a:pt x="31188" y="28924"/>
                  <a:pt x="29504" y="29874"/>
                  <a:pt x="29068" y="30139"/>
                </a:cubicBezTo>
                <a:cubicBezTo>
                  <a:pt x="27462" y="31076"/>
                  <a:pt x="26097" y="32307"/>
                  <a:pt x="24625" y="33458"/>
                </a:cubicBezTo>
                <a:cubicBezTo>
                  <a:pt x="24598" y="33351"/>
                  <a:pt x="24545" y="33244"/>
                  <a:pt x="24545" y="33190"/>
                </a:cubicBezTo>
                <a:cubicBezTo>
                  <a:pt x="24652" y="32816"/>
                  <a:pt x="24866" y="32441"/>
                  <a:pt x="25000" y="32066"/>
                </a:cubicBezTo>
                <a:cubicBezTo>
                  <a:pt x="25401" y="31129"/>
                  <a:pt x="25829" y="30246"/>
                  <a:pt x="26231" y="29309"/>
                </a:cubicBezTo>
                <a:cubicBezTo>
                  <a:pt x="26525" y="28640"/>
                  <a:pt x="26873" y="27436"/>
                  <a:pt x="27355" y="26900"/>
                </a:cubicBezTo>
                <a:cubicBezTo>
                  <a:pt x="27624" y="26600"/>
                  <a:pt x="28045" y="26491"/>
                  <a:pt x="28536" y="26491"/>
                </a:cubicBezTo>
                <a:cubicBezTo>
                  <a:pt x="29703" y="26491"/>
                  <a:pt x="31263" y="27108"/>
                  <a:pt x="32093" y="27222"/>
                </a:cubicBezTo>
                <a:cubicBezTo>
                  <a:pt x="32265" y="27250"/>
                  <a:pt x="32556" y="27270"/>
                  <a:pt x="32887" y="27270"/>
                </a:cubicBezTo>
                <a:cubicBezTo>
                  <a:pt x="34096" y="27270"/>
                  <a:pt x="35850" y="27002"/>
                  <a:pt x="34421" y="25910"/>
                </a:cubicBezTo>
                <a:cubicBezTo>
                  <a:pt x="33725" y="25375"/>
                  <a:pt x="32789" y="25321"/>
                  <a:pt x="31959" y="25214"/>
                </a:cubicBezTo>
                <a:cubicBezTo>
                  <a:pt x="31536" y="25193"/>
                  <a:pt x="30780" y="24972"/>
                  <a:pt x="30243" y="24972"/>
                </a:cubicBezTo>
                <a:cubicBezTo>
                  <a:pt x="30100" y="24972"/>
                  <a:pt x="29973" y="24987"/>
                  <a:pt x="29872" y="25026"/>
                </a:cubicBezTo>
                <a:lnTo>
                  <a:pt x="29872" y="25026"/>
                </a:lnTo>
                <a:cubicBezTo>
                  <a:pt x="32147" y="24143"/>
                  <a:pt x="34689" y="23876"/>
                  <a:pt x="36910" y="22912"/>
                </a:cubicBezTo>
                <a:cubicBezTo>
                  <a:pt x="37874" y="22618"/>
                  <a:pt x="42103" y="20450"/>
                  <a:pt x="40925" y="19031"/>
                </a:cubicBezTo>
                <a:cubicBezTo>
                  <a:pt x="40845" y="18934"/>
                  <a:pt x="40706" y="18891"/>
                  <a:pt x="40522" y="18891"/>
                </a:cubicBezTo>
                <a:cubicBezTo>
                  <a:pt x="39187" y="18891"/>
                  <a:pt x="35496" y="21177"/>
                  <a:pt x="34742" y="21601"/>
                </a:cubicBezTo>
                <a:cubicBezTo>
                  <a:pt x="32735" y="22752"/>
                  <a:pt x="30754" y="23929"/>
                  <a:pt x="28586" y="24732"/>
                </a:cubicBezTo>
                <a:cubicBezTo>
                  <a:pt x="29336" y="22377"/>
                  <a:pt x="29710" y="19995"/>
                  <a:pt x="31798" y="18496"/>
                </a:cubicBezTo>
                <a:cubicBezTo>
                  <a:pt x="33752" y="17051"/>
                  <a:pt x="35331" y="15284"/>
                  <a:pt x="36696" y="13277"/>
                </a:cubicBezTo>
                <a:cubicBezTo>
                  <a:pt x="37232" y="12447"/>
                  <a:pt x="38115" y="11403"/>
                  <a:pt x="38383" y="10439"/>
                </a:cubicBezTo>
                <a:cubicBezTo>
                  <a:pt x="38593" y="9690"/>
                  <a:pt x="38429" y="9419"/>
                  <a:pt x="38128" y="9419"/>
                </a:cubicBezTo>
                <a:cubicBezTo>
                  <a:pt x="37817" y="9419"/>
                  <a:pt x="37358" y="9711"/>
                  <a:pt x="37018" y="10065"/>
                </a:cubicBezTo>
                <a:cubicBezTo>
                  <a:pt x="35412" y="11778"/>
                  <a:pt x="33886" y="13571"/>
                  <a:pt x="32360" y="15364"/>
                </a:cubicBezTo>
                <a:cubicBezTo>
                  <a:pt x="31611" y="16194"/>
                  <a:pt x="31129" y="17184"/>
                  <a:pt x="30487" y="18094"/>
                </a:cubicBezTo>
                <a:cubicBezTo>
                  <a:pt x="30728" y="17639"/>
                  <a:pt x="31209" y="16328"/>
                  <a:pt x="31263" y="15846"/>
                </a:cubicBezTo>
                <a:cubicBezTo>
                  <a:pt x="31450" y="13946"/>
                  <a:pt x="31932" y="12045"/>
                  <a:pt x="32226" y="10199"/>
                </a:cubicBezTo>
                <a:cubicBezTo>
                  <a:pt x="32601" y="8084"/>
                  <a:pt x="33592" y="6211"/>
                  <a:pt x="33993" y="4150"/>
                </a:cubicBezTo>
                <a:cubicBezTo>
                  <a:pt x="34131" y="3413"/>
                  <a:pt x="34368" y="0"/>
                  <a:pt x="331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9"/>
          <p:cNvSpPr/>
          <p:nvPr/>
        </p:nvSpPr>
        <p:spPr>
          <a:xfrm rot="8486663">
            <a:off x="6569323" y="-1397497"/>
            <a:ext cx="2482463" cy="3359061"/>
          </a:xfrm>
          <a:custGeom>
            <a:avLst/>
            <a:gdLst/>
            <a:ahLst/>
            <a:cxnLst/>
            <a:rect l="l" t="t" r="r" b="b"/>
            <a:pathLst>
              <a:path w="51391" h="69538" extrusionOk="0">
                <a:moveTo>
                  <a:pt x="21386" y="25535"/>
                </a:moveTo>
                <a:cubicBezTo>
                  <a:pt x="20316" y="7254"/>
                  <a:pt x="7790" y="5487"/>
                  <a:pt x="7790" y="5487"/>
                </a:cubicBezTo>
                <a:cubicBezTo>
                  <a:pt x="9315" y="17425"/>
                  <a:pt x="21413" y="25669"/>
                  <a:pt x="21413" y="25669"/>
                </a:cubicBezTo>
                <a:cubicBezTo>
                  <a:pt x="21386" y="25642"/>
                  <a:pt x="21386" y="25588"/>
                  <a:pt x="21386" y="25535"/>
                </a:cubicBezTo>
                <a:lnTo>
                  <a:pt x="33351" y="51765"/>
                </a:lnTo>
                <a:cubicBezTo>
                  <a:pt x="31290" y="46840"/>
                  <a:pt x="29095" y="41434"/>
                  <a:pt x="27382" y="36241"/>
                </a:cubicBezTo>
                <a:close/>
                <a:moveTo>
                  <a:pt x="31664" y="35572"/>
                </a:moveTo>
                <a:lnTo>
                  <a:pt x="31022" y="45850"/>
                </a:lnTo>
                <a:cubicBezTo>
                  <a:pt x="32227" y="44806"/>
                  <a:pt x="31664" y="35572"/>
                  <a:pt x="31664" y="35572"/>
                </a:cubicBezTo>
                <a:close/>
                <a:moveTo>
                  <a:pt x="5514" y="47991"/>
                </a:moveTo>
                <a:cubicBezTo>
                  <a:pt x="16328" y="56717"/>
                  <a:pt x="23715" y="51899"/>
                  <a:pt x="25348" y="50561"/>
                </a:cubicBezTo>
                <a:lnTo>
                  <a:pt x="29202" y="51016"/>
                </a:lnTo>
                <a:cubicBezTo>
                  <a:pt x="28613" y="50721"/>
                  <a:pt x="27275" y="50454"/>
                  <a:pt x="25589" y="50186"/>
                </a:cubicBezTo>
                <a:cubicBezTo>
                  <a:pt x="17158" y="44431"/>
                  <a:pt x="5514" y="47991"/>
                  <a:pt x="5514" y="47991"/>
                </a:cubicBezTo>
                <a:close/>
                <a:moveTo>
                  <a:pt x="24893" y="22055"/>
                </a:moveTo>
                <a:cubicBezTo>
                  <a:pt x="24893" y="22216"/>
                  <a:pt x="24920" y="22350"/>
                  <a:pt x="24973" y="22376"/>
                </a:cubicBezTo>
                <a:lnTo>
                  <a:pt x="25000" y="21895"/>
                </a:lnTo>
                <a:cubicBezTo>
                  <a:pt x="34609" y="7896"/>
                  <a:pt x="25803" y="0"/>
                  <a:pt x="25803" y="0"/>
                </a:cubicBezTo>
                <a:cubicBezTo>
                  <a:pt x="20102" y="9582"/>
                  <a:pt x="24893" y="22055"/>
                  <a:pt x="24893" y="22055"/>
                </a:cubicBezTo>
                <a:close/>
                <a:moveTo>
                  <a:pt x="32762" y="12928"/>
                </a:moveTo>
                <a:cubicBezTo>
                  <a:pt x="27061" y="22510"/>
                  <a:pt x="31825" y="34956"/>
                  <a:pt x="31825" y="34956"/>
                </a:cubicBezTo>
                <a:cubicBezTo>
                  <a:pt x="41621" y="20851"/>
                  <a:pt x="32762" y="12928"/>
                  <a:pt x="32762" y="12928"/>
                </a:cubicBezTo>
                <a:close/>
                <a:moveTo>
                  <a:pt x="33940" y="39158"/>
                </a:moveTo>
                <a:lnTo>
                  <a:pt x="33752" y="39319"/>
                </a:lnTo>
                <a:cubicBezTo>
                  <a:pt x="33806" y="39319"/>
                  <a:pt x="33859" y="39239"/>
                  <a:pt x="33940" y="39158"/>
                </a:cubicBezTo>
                <a:cubicBezTo>
                  <a:pt x="48580" y="35304"/>
                  <a:pt x="47242" y="24839"/>
                  <a:pt x="47242" y="24839"/>
                </a:cubicBezTo>
                <a:cubicBezTo>
                  <a:pt x="37767" y="27970"/>
                  <a:pt x="33672" y="39212"/>
                  <a:pt x="33672" y="39212"/>
                </a:cubicBezTo>
                <a:cubicBezTo>
                  <a:pt x="33806" y="39185"/>
                  <a:pt x="33859" y="39185"/>
                  <a:pt x="33940" y="39158"/>
                </a:cubicBezTo>
                <a:close/>
                <a:moveTo>
                  <a:pt x="40149" y="52889"/>
                </a:moveTo>
                <a:lnTo>
                  <a:pt x="40176" y="52889"/>
                </a:lnTo>
                <a:cubicBezTo>
                  <a:pt x="39908" y="53023"/>
                  <a:pt x="39641" y="53210"/>
                  <a:pt x="39373" y="53371"/>
                </a:cubicBezTo>
                <a:lnTo>
                  <a:pt x="40149" y="51016"/>
                </a:lnTo>
                <a:cubicBezTo>
                  <a:pt x="47189" y="45448"/>
                  <a:pt x="44084" y="39828"/>
                  <a:pt x="44084" y="39828"/>
                </a:cubicBezTo>
                <a:cubicBezTo>
                  <a:pt x="39159" y="43923"/>
                  <a:pt x="39319" y="51631"/>
                  <a:pt x="39319" y="51631"/>
                </a:cubicBezTo>
                <a:cubicBezTo>
                  <a:pt x="39373" y="51604"/>
                  <a:pt x="39400" y="51551"/>
                  <a:pt x="39480" y="51524"/>
                </a:cubicBezTo>
                <a:cubicBezTo>
                  <a:pt x="39186" y="52327"/>
                  <a:pt x="38918" y="53130"/>
                  <a:pt x="38650" y="53906"/>
                </a:cubicBezTo>
                <a:lnTo>
                  <a:pt x="38624" y="53933"/>
                </a:lnTo>
                <a:lnTo>
                  <a:pt x="38650" y="53933"/>
                </a:lnTo>
                <a:cubicBezTo>
                  <a:pt x="37767" y="56476"/>
                  <a:pt x="37098" y="58778"/>
                  <a:pt x="37098" y="59929"/>
                </a:cubicBezTo>
                <a:lnTo>
                  <a:pt x="33351" y="51765"/>
                </a:lnTo>
                <a:cubicBezTo>
                  <a:pt x="34047" y="53425"/>
                  <a:pt x="34769" y="55084"/>
                  <a:pt x="35465" y="56610"/>
                </a:cubicBezTo>
                <a:lnTo>
                  <a:pt x="24010" y="44993"/>
                </a:lnTo>
                <a:cubicBezTo>
                  <a:pt x="23742" y="44324"/>
                  <a:pt x="23340" y="43254"/>
                  <a:pt x="22859" y="41996"/>
                </a:cubicBezTo>
                <a:cubicBezTo>
                  <a:pt x="22671" y="26177"/>
                  <a:pt x="11965" y="24089"/>
                  <a:pt x="11965" y="24089"/>
                </a:cubicBezTo>
                <a:cubicBezTo>
                  <a:pt x="12634" y="33136"/>
                  <a:pt x="20343" y="40122"/>
                  <a:pt x="22377" y="41781"/>
                </a:cubicBezTo>
                <a:lnTo>
                  <a:pt x="23688" y="44645"/>
                </a:lnTo>
                <a:lnTo>
                  <a:pt x="19272" y="40149"/>
                </a:lnTo>
                <a:lnTo>
                  <a:pt x="19245" y="40095"/>
                </a:lnTo>
                <a:cubicBezTo>
                  <a:pt x="19192" y="40042"/>
                  <a:pt x="19192" y="40042"/>
                  <a:pt x="19138" y="40015"/>
                </a:cubicBezTo>
                <a:lnTo>
                  <a:pt x="19165" y="40015"/>
                </a:lnTo>
                <a:cubicBezTo>
                  <a:pt x="12233" y="32413"/>
                  <a:pt x="1" y="33270"/>
                  <a:pt x="1" y="33270"/>
                </a:cubicBezTo>
                <a:cubicBezTo>
                  <a:pt x="8673" y="44271"/>
                  <a:pt x="16997" y="41059"/>
                  <a:pt x="18790" y="40176"/>
                </a:cubicBezTo>
                <a:lnTo>
                  <a:pt x="19513" y="40523"/>
                </a:lnTo>
                <a:cubicBezTo>
                  <a:pt x="20369" y="41889"/>
                  <a:pt x="22243" y="43923"/>
                  <a:pt x="24384" y="46117"/>
                </a:cubicBezTo>
                <a:lnTo>
                  <a:pt x="24411" y="46171"/>
                </a:lnTo>
                <a:lnTo>
                  <a:pt x="24411" y="46144"/>
                </a:lnTo>
                <a:cubicBezTo>
                  <a:pt x="29229" y="51069"/>
                  <a:pt x="35546" y="56636"/>
                  <a:pt x="35546" y="56636"/>
                </a:cubicBezTo>
                <a:cubicBezTo>
                  <a:pt x="36108" y="57948"/>
                  <a:pt x="36670" y="59179"/>
                  <a:pt x="37205" y="60357"/>
                </a:cubicBezTo>
                <a:lnTo>
                  <a:pt x="37205" y="60384"/>
                </a:lnTo>
                <a:lnTo>
                  <a:pt x="37205" y="60384"/>
                </a:lnTo>
                <a:cubicBezTo>
                  <a:pt x="39694" y="65844"/>
                  <a:pt x="41514" y="69537"/>
                  <a:pt x="41514" y="69537"/>
                </a:cubicBezTo>
                <a:lnTo>
                  <a:pt x="37205" y="60116"/>
                </a:lnTo>
                <a:lnTo>
                  <a:pt x="39293" y="53639"/>
                </a:lnTo>
                <a:lnTo>
                  <a:pt x="41113" y="52943"/>
                </a:lnTo>
                <a:cubicBezTo>
                  <a:pt x="50079" y="53264"/>
                  <a:pt x="51391" y="47001"/>
                  <a:pt x="51391" y="47001"/>
                </a:cubicBezTo>
                <a:cubicBezTo>
                  <a:pt x="44994" y="46920"/>
                  <a:pt x="40149" y="52889"/>
                  <a:pt x="40149" y="528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>
            <a:spLocks noGrp="1"/>
          </p:cNvSpPr>
          <p:nvPr>
            <p:ph type="title" idx="8"/>
          </p:nvPr>
        </p:nvSpPr>
        <p:spPr>
          <a:xfrm>
            <a:off x="2893406" y="2565676"/>
            <a:ext cx="1304700" cy="50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Q2</a:t>
            </a:r>
            <a:endParaRPr dirty="0"/>
          </a:p>
        </p:txBody>
      </p:sp>
      <p:sp>
        <p:nvSpPr>
          <p:cNvPr id="249" name="Google Shape;249;p40"/>
          <p:cNvSpPr txBox="1">
            <a:spLocks noGrp="1"/>
          </p:cNvSpPr>
          <p:nvPr>
            <p:ph type="title" idx="9"/>
          </p:nvPr>
        </p:nvSpPr>
        <p:spPr>
          <a:xfrm>
            <a:off x="5044973" y="2565676"/>
            <a:ext cx="1304700" cy="50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Q3</a:t>
            </a:r>
            <a:endParaRPr dirty="0"/>
          </a:p>
        </p:txBody>
      </p:sp>
      <p:sp>
        <p:nvSpPr>
          <p:cNvPr id="250" name="Google Shape;250;p40"/>
          <p:cNvSpPr txBox="1">
            <a:spLocks noGrp="1"/>
          </p:cNvSpPr>
          <p:nvPr>
            <p:ph type="title"/>
          </p:nvPr>
        </p:nvSpPr>
        <p:spPr>
          <a:xfrm>
            <a:off x="740227" y="2927310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Question</a:t>
            </a:r>
            <a:endParaRPr sz="1800" dirty="0"/>
          </a:p>
        </p:txBody>
      </p:sp>
      <p:sp>
        <p:nvSpPr>
          <p:cNvPr id="251" name="Google Shape;251;p40"/>
          <p:cNvSpPr txBox="1">
            <a:spLocks noGrp="1"/>
          </p:cNvSpPr>
          <p:nvPr>
            <p:ph type="subTitle" idx="1"/>
          </p:nvPr>
        </p:nvSpPr>
        <p:spPr>
          <a:xfrm>
            <a:off x="740225" y="3334130"/>
            <a:ext cx="19995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were the most expensive purchases?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2" name="Google Shape;252;p40"/>
          <p:cNvSpPr txBox="1">
            <a:spLocks noGrp="1"/>
          </p:cNvSpPr>
          <p:nvPr>
            <p:ph type="title" idx="2"/>
          </p:nvPr>
        </p:nvSpPr>
        <p:spPr>
          <a:xfrm>
            <a:off x="5044973" y="2927310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Question </a:t>
            </a:r>
            <a:endParaRPr sz="1800" dirty="0"/>
          </a:p>
        </p:txBody>
      </p:sp>
      <p:sp>
        <p:nvSpPr>
          <p:cNvPr id="253" name="Google Shape;253;p40"/>
          <p:cNvSpPr txBox="1">
            <a:spLocks noGrp="1"/>
          </p:cNvSpPr>
          <p:nvPr>
            <p:ph type="subTitle" idx="3"/>
          </p:nvPr>
        </p:nvSpPr>
        <p:spPr>
          <a:xfrm>
            <a:off x="5044975" y="3334130"/>
            <a:ext cx="19995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were the most common brand purchases?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4" name="Google Shape;254;p40"/>
          <p:cNvSpPr txBox="1">
            <a:spLocks noGrp="1"/>
          </p:cNvSpPr>
          <p:nvPr>
            <p:ph type="title" idx="4"/>
          </p:nvPr>
        </p:nvSpPr>
        <p:spPr>
          <a:xfrm>
            <a:off x="2893406" y="2927310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Question</a:t>
            </a:r>
            <a:endParaRPr sz="1800" dirty="0"/>
          </a:p>
        </p:txBody>
      </p:sp>
      <p:sp>
        <p:nvSpPr>
          <p:cNvPr id="255" name="Google Shape;255;p40"/>
          <p:cNvSpPr txBox="1">
            <a:spLocks noGrp="1"/>
          </p:cNvSpPr>
          <p:nvPr>
            <p:ph type="subTitle" idx="5"/>
          </p:nvPr>
        </p:nvSpPr>
        <p:spPr>
          <a:xfrm>
            <a:off x="2893399" y="3334130"/>
            <a:ext cx="19995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did the colors of certain pieces correlate to the sales of items?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6" name="Google Shape;256;p40"/>
          <p:cNvSpPr txBox="1">
            <a:spLocks noGrp="1"/>
          </p:cNvSpPr>
          <p:nvPr>
            <p:ph type="title" idx="6"/>
          </p:nvPr>
        </p:nvSpPr>
        <p:spPr>
          <a:xfrm>
            <a:off x="701600" y="627400"/>
            <a:ext cx="77292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57" name="Google Shape;257;p40"/>
          <p:cNvSpPr txBox="1">
            <a:spLocks noGrp="1"/>
          </p:cNvSpPr>
          <p:nvPr>
            <p:ph type="title" idx="7"/>
          </p:nvPr>
        </p:nvSpPr>
        <p:spPr>
          <a:xfrm>
            <a:off x="740227" y="2565676"/>
            <a:ext cx="1304700" cy="50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Q1</a:t>
            </a:r>
            <a:endParaRPr dirty="0"/>
          </a:p>
        </p:txBody>
      </p:sp>
      <p:sp>
        <p:nvSpPr>
          <p:cNvPr id="258" name="Google Shape;258;p40"/>
          <p:cNvSpPr/>
          <p:nvPr/>
        </p:nvSpPr>
        <p:spPr>
          <a:xfrm>
            <a:off x="7117125" y="3068163"/>
            <a:ext cx="2511350" cy="3398148"/>
          </a:xfrm>
          <a:custGeom>
            <a:avLst/>
            <a:gdLst/>
            <a:ahLst/>
            <a:cxnLst/>
            <a:rect l="l" t="t" r="r" b="b"/>
            <a:pathLst>
              <a:path w="51391" h="69538" extrusionOk="0">
                <a:moveTo>
                  <a:pt x="21386" y="25535"/>
                </a:moveTo>
                <a:cubicBezTo>
                  <a:pt x="20316" y="7254"/>
                  <a:pt x="7790" y="5487"/>
                  <a:pt x="7790" y="5487"/>
                </a:cubicBezTo>
                <a:cubicBezTo>
                  <a:pt x="9315" y="17425"/>
                  <a:pt x="21413" y="25669"/>
                  <a:pt x="21413" y="25669"/>
                </a:cubicBezTo>
                <a:cubicBezTo>
                  <a:pt x="21386" y="25642"/>
                  <a:pt x="21386" y="25588"/>
                  <a:pt x="21386" y="25535"/>
                </a:cubicBezTo>
                <a:lnTo>
                  <a:pt x="33351" y="51765"/>
                </a:lnTo>
                <a:cubicBezTo>
                  <a:pt x="31290" y="46840"/>
                  <a:pt x="29095" y="41434"/>
                  <a:pt x="27382" y="36241"/>
                </a:cubicBezTo>
                <a:close/>
                <a:moveTo>
                  <a:pt x="31664" y="35572"/>
                </a:moveTo>
                <a:lnTo>
                  <a:pt x="31022" y="45850"/>
                </a:lnTo>
                <a:cubicBezTo>
                  <a:pt x="32227" y="44806"/>
                  <a:pt x="31664" y="35572"/>
                  <a:pt x="31664" y="35572"/>
                </a:cubicBezTo>
                <a:close/>
                <a:moveTo>
                  <a:pt x="5514" y="47991"/>
                </a:moveTo>
                <a:cubicBezTo>
                  <a:pt x="16328" y="56717"/>
                  <a:pt x="23715" y="51899"/>
                  <a:pt x="25348" y="50561"/>
                </a:cubicBezTo>
                <a:lnTo>
                  <a:pt x="29202" y="51016"/>
                </a:lnTo>
                <a:cubicBezTo>
                  <a:pt x="28613" y="50721"/>
                  <a:pt x="27275" y="50454"/>
                  <a:pt x="25589" y="50186"/>
                </a:cubicBezTo>
                <a:cubicBezTo>
                  <a:pt x="17158" y="44431"/>
                  <a:pt x="5514" y="47991"/>
                  <a:pt x="5514" y="47991"/>
                </a:cubicBezTo>
                <a:close/>
                <a:moveTo>
                  <a:pt x="24893" y="22055"/>
                </a:moveTo>
                <a:cubicBezTo>
                  <a:pt x="24893" y="22216"/>
                  <a:pt x="24920" y="22350"/>
                  <a:pt x="24973" y="22376"/>
                </a:cubicBezTo>
                <a:lnTo>
                  <a:pt x="25000" y="21895"/>
                </a:lnTo>
                <a:cubicBezTo>
                  <a:pt x="34609" y="7896"/>
                  <a:pt x="25803" y="0"/>
                  <a:pt x="25803" y="0"/>
                </a:cubicBezTo>
                <a:cubicBezTo>
                  <a:pt x="20102" y="9582"/>
                  <a:pt x="24893" y="22055"/>
                  <a:pt x="24893" y="22055"/>
                </a:cubicBezTo>
                <a:close/>
                <a:moveTo>
                  <a:pt x="32762" y="12928"/>
                </a:moveTo>
                <a:cubicBezTo>
                  <a:pt x="27061" y="22510"/>
                  <a:pt x="31825" y="34956"/>
                  <a:pt x="31825" y="34956"/>
                </a:cubicBezTo>
                <a:cubicBezTo>
                  <a:pt x="41621" y="20851"/>
                  <a:pt x="32762" y="12928"/>
                  <a:pt x="32762" y="12928"/>
                </a:cubicBezTo>
                <a:close/>
                <a:moveTo>
                  <a:pt x="33940" y="39158"/>
                </a:moveTo>
                <a:lnTo>
                  <a:pt x="33752" y="39319"/>
                </a:lnTo>
                <a:cubicBezTo>
                  <a:pt x="33806" y="39319"/>
                  <a:pt x="33859" y="39239"/>
                  <a:pt x="33940" y="39158"/>
                </a:cubicBezTo>
                <a:cubicBezTo>
                  <a:pt x="48580" y="35304"/>
                  <a:pt x="47242" y="24839"/>
                  <a:pt x="47242" y="24839"/>
                </a:cubicBezTo>
                <a:cubicBezTo>
                  <a:pt x="37767" y="27970"/>
                  <a:pt x="33672" y="39212"/>
                  <a:pt x="33672" y="39212"/>
                </a:cubicBezTo>
                <a:cubicBezTo>
                  <a:pt x="33806" y="39185"/>
                  <a:pt x="33859" y="39185"/>
                  <a:pt x="33940" y="39158"/>
                </a:cubicBezTo>
                <a:close/>
                <a:moveTo>
                  <a:pt x="40149" y="52889"/>
                </a:moveTo>
                <a:lnTo>
                  <a:pt x="40176" y="52889"/>
                </a:lnTo>
                <a:cubicBezTo>
                  <a:pt x="39908" y="53023"/>
                  <a:pt x="39641" y="53210"/>
                  <a:pt x="39373" y="53371"/>
                </a:cubicBezTo>
                <a:lnTo>
                  <a:pt x="40149" y="51016"/>
                </a:lnTo>
                <a:cubicBezTo>
                  <a:pt x="47189" y="45448"/>
                  <a:pt x="44084" y="39828"/>
                  <a:pt x="44084" y="39828"/>
                </a:cubicBezTo>
                <a:cubicBezTo>
                  <a:pt x="39159" y="43923"/>
                  <a:pt x="39319" y="51631"/>
                  <a:pt x="39319" y="51631"/>
                </a:cubicBezTo>
                <a:cubicBezTo>
                  <a:pt x="39373" y="51604"/>
                  <a:pt x="39400" y="51551"/>
                  <a:pt x="39480" y="51524"/>
                </a:cubicBezTo>
                <a:cubicBezTo>
                  <a:pt x="39186" y="52327"/>
                  <a:pt x="38918" y="53130"/>
                  <a:pt x="38650" y="53906"/>
                </a:cubicBezTo>
                <a:lnTo>
                  <a:pt x="38624" y="53933"/>
                </a:lnTo>
                <a:lnTo>
                  <a:pt x="38650" y="53933"/>
                </a:lnTo>
                <a:cubicBezTo>
                  <a:pt x="37767" y="56476"/>
                  <a:pt x="37098" y="58778"/>
                  <a:pt x="37098" y="59929"/>
                </a:cubicBezTo>
                <a:lnTo>
                  <a:pt x="33351" y="51765"/>
                </a:lnTo>
                <a:cubicBezTo>
                  <a:pt x="34047" y="53425"/>
                  <a:pt x="34769" y="55084"/>
                  <a:pt x="35465" y="56610"/>
                </a:cubicBezTo>
                <a:lnTo>
                  <a:pt x="24010" y="44993"/>
                </a:lnTo>
                <a:cubicBezTo>
                  <a:pt x="23742" y="44324"/>
                  <a:pt x="23340" y="43254"/>
                  <a:pt x="22859" y="41996"/>
                </a:cubicBezTo>
                <a:cubicBezTo>
                  <a:pt x="22671" y="26177"/>
                  <a:pt x="11965" y="24089"/>
                  <a:pt x="11965" y="24089"/>
                </a:cubicBezTo>
                <a:cubicBezTo>
                  <a:pt x="12634" y="33136"/>
                  <a:pt x="20343" y="40122"/>
                  <a:pt x="22377" y="41781"/>
                </a:cubicBezTo>
                <a:lnTo>
                  <a:pt x="23688" y="44645"/>
                </a:lnTo>
                <a:lnTo>
                  <a:pt x="19272" y="40149"/>
                </a:lnTo>
                <a:lnTo>
                  <a:pt x="19245" y="40095"/>
                </a:lnTo>
                <a:cubicBezTo>
                  <a:pt x="19192" y="40042"/>
                  <a:pt x="19192" y="40042"/>
                  <a:pt x="19138" y="40015"/>
                </a:cubicBezTo>
                <a:lnTo>
                  <a:pt x="19165" y="40015"/>
                </a:lnTo>
                <a:cubicBezTo>
                  <a:pt x="12233" y="32413"/>
                  <a:pt x="1" y="33270"/>
                  <a:pt x="1" y="33270"/>
                </a:cubicBezTo>
                <a:cubicBezTo>
                  <a:pt x="8673" y="44271"/>
                  <a:pt x="16997" y="41059"/>
                  <a:pt x="18790" y="40176"/>
                </a:cubicBezTo>
                <a:lnTo>
                  <a:pt x="19513" y="40523"/>
                </a:lnTo>
                <a:cubicBezTo>
                  <a:pt x="20369" y="41889"/>
                  <a:pt x="22243" y="43923"/>
                  <a:pt x="24384" y="46117"/>
                </a:cubicBezTo>
                <a:lnTo>
                  <a:pt x="24411" y="46171"/>
                </a:lnTo>
                <a:lnTo>
                  <a:pt x="24411" y="46144"/>
                </a:lnTo>
                <a:cubicBezTo>
                  <a:pt x="29229" y="51069"/>
                  <a:pt x="35546" y="56636"/>
                  <a:pt x="35546" y="56636"/>
                </a:cubicBezTo>
                <a:cubicBezTo>
                  <a:pt x="36108" y="57948"/>
                  <a:pt x="36670" y="59179"/>
                  <a:pt x="37205" y="60357"/>
                </a:cubicBezTo>
                <a:lnTo>
                  <a:pt x="37205" y="60384"/>
                </a:lnTo>
                <a:lnTo>
                  <a:pt x="37205" y="60384"/>
                </a:lnTo>
                <a:cubicBezTo>
                  <a:pt x="39694" y="65844"/>
                  <a:pt x="41514" y="69537"/>
                  <a:pt x="41514" y="69537"/>
                </a:cubicBezTo>
                <a:lnTo>
                  <a:pt x="37205" y="60116"/>
                </a:lnTo>
                <a:lnTo>
                  <a:pt x="39293" y="53639"/>
                </a:lnTo>
                <a:lnTo>
                  <a:pt x="41113" y="52943"/>
                </a:lnTo>
                <a:cubicBezTo>
                  <a:pt x="50079" y="53264"/>
                  <a:pt x="51391" y="47001"/>
                  <a:pt x="51391" y="47001"/>
                </a:cubicBezTo>
                <a:cubicBezTo>
                  <a:pt x="44994" y="46920"/>
                  <a:pt x="40149" y="52889"/>
                  <a:pt x="40149" y="52889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59" name="Google Shape;259;p40"/>
          <p:cNvSpPr/>
          <p:nvPr/>
        </p:nvSpPr>
        <p:spPr>
          <a:xfrm>
            <a:off x="6754971" y="422455"/>
            <a:ext cx="2767329" cy="2377769"/>
          </a:xfrm>
          <a:custGeom>
            <a:avLst/>
            <a:gdLst/>
            <a:ahLst/>
            <a:cxnLst/>
            <a:rect l="l" t="t" r="r" b="b"/>
            <a:pathLst>
              <a:path w="41455" h="35618" extrusionOk="0">
                <a:moveTo>
                  <a:pt x="9475" y="543"/>
                </a:moveTo>
                <a:cubicBezTo>
                  <a:pt x="9931" y="837"/>
                  <a:pt x="10091" y="1399"/>
                  <a:pt x="9984" y="1935"/>
                </a:cubicBezTo>
                <a:cubicBezTo>
                  <a:pt x="9931" y="1854"/>
                  <a:pt x="9823" y="1721"/>
                  <a:pt x="9743" y="1613"/>
                </a:cubicBezTo>
                <a:cubicBezTo>
                  <a:pt x="9690" y="1506"/>
                  <a:pt x="9609" y="1399"/>
                  <a:pt x="9583" y="1319"/>
                </a:cubicBezTo>
                <a:cubicBezTo>
                  <a:pt x="9529" y="1078"/>
                  <a:pt x="9475" y="811"/>
                  <a:pt x="9475" y="543"/>
                </a:cubicBezTo>
                <a:close/>
                <a:moveTo>
                  <a:pt x="2918" y="1078"/>
                </a:moveTo>
                <a:lnTo>
                  <a:pt x="2918" y="1078"/>
                </a:lnTo>
                <a:cubicBezTo>
                  <a:pt x="3560" y="1266"/>
                  <a:pt x="3989" y="1774"/>
                  <a:pt x="4310" y="2336"/>
                </a:cubicBezTo>
                <a:cubicBezTo>
                  <a:pt x="4203" y="2309"/>
                  <a:pt x="4122" y="2283"/>
                  <a:pt x="4069" y="2202"/>
                </a:cubicBezTo>
                <a:cubicBezTo>
                  <a:pt x="4063" y="2185"/>
                  <a:pt x="4053" y="2177"/>
                  <a:pt x="4042" y="2177"/>
                </a:cubicBezTo>
                <a:cubicBezTo>
                  <a:pt x="4003" y="2177"/>
                  <a:pt x="3947" y="2268"/>
                  <a:pt x="3989" y="2309"/>
                </a:cubicBezTo>
                <a:cubicBezTo>
                  <a:pt x="4042" y="2336"/>
                  <a:pt x="4042" y="2336"/>
                  <a:pt x="4042" y="2390"/>
                </a:cubicBezTo>
                <a:cubicBezTo>
                  <a:pt x="3828" y="2283"/>
                  <a:pt x="3587" y="2149"/>
                  <a:pt x="3560" y="2122"/>
                </a:cubicBezTo>
                <a:cubicBezTo>
                  <a:pt x="3239" y="1854"/>
                  <a:pt x="2971" y="1506"/>
                  <a:pt x="2918" y="1078"/>
                </a:cubicBezTo>
                <a:close/>
                <a:moveTo>
                  <a:pt x="7120" y="1346"/>
                </a:moveTo>
                <a:cubicBezTo>
                  <a:pt x="7334" y="1506"/>
                  <a:pt x="7575" y="1721"/>
                  <a:pt x="7789" y="1908"/>
                </a:cubicBezTo>
                <a:cubicBezTo>
                  <a:pt x="7769" y="1900"/>
                  <a:pt x="7748" y="1896"/>
                  <a:pt x="7728" y="1896"/>
                </a:cubicBezTo>
                <a:cubicBezTo>
                  <a:pt x="7620" y="1896"/>
                  <a:pt x="7542" y="2009"/>
                  <a:pt x="7655" y="2122"/>
                </a:cubicBezTo>
                <a:cubicBezTo>
                  <a:pt x="7736" y="2256"/>
                  <a:pt x="7843" y="2336"/>
                  <a:pt x="7977" y="2470"/>
                </a:cubicBezTo>
                <a:cubicBezTo>
                  <a:pt x="7950" y="2524"/>
                  <a:pt x="7950" y="2550"/>
                  <a:pt x="7977" y="2550"/>
                </a:cubicBezTo>
                <a:cubicBezTo>
                  <a:pt x="8003" y="2577"/>
                  <a:pt x="8057" y="2657"/>
                  <a:pt x="8084" y="2684"/>
                </a:cubicBezTo>
                <a:cubicBezTo>
                  <a:pt x="7575" y="2336"/>
                  <a:pt x="7174" y="1908"/>
                  <a:pt x="7120" y="1346"/>
                </a:cubicBezTo>
                <a:close/>
                <a:moveTo>
                  <a:pt x="12821" y="2283"/>
                </a:moveTo>
                <a:cubicBezTo>
                  <a:pt x="12955" y="2684"/>
                  <a:pt x="12901" y="3086"/>
                  <a:pt x="12661" y="3407"/>
                </a:cubicBezTo>
                <a:cubicBezTo>
                  <a:pt x="12661" y="3005"/>
                  <a:pt x="12687" y="2657"/>
                  <a:pt x="12821" y="2283"/>
                </a:cubicBezTo>
                <a:close/>
                <a:moveTo>
                  <a:pt x="771" y="2743"/>
                </a:moveTo>
                <a:cubicBezTo>
                  <a:pt x="1172" y="2743"/>
                  <a:pt x="1814" y="2970"/>
                  <a:pt x="1901" y="3005"/>
                </a:cubicBezTo>
                <a:cubicBezTo>
                  <a:pt x="1928" y="3005"/>
                  <a:pt x="1954" y="3059"/>
                  <a:pt x="2035" y="3086"/>
                </a:cubicBezTo>
                <a:cubicBezTo>
                  <a:pt x="1941" y="3072"/>
                  <a:pt x="1854" y="3066"/>
                  <a:pt x="1774" y="3066"/>
                </a:cubicBezTo>
                <a:cubicBezTo>
                  <a:pt x="1693" y="3066"/>
                  <a:pt x="1620" y="3072"/>
                  <a:pt x="1553" y="3086"/>
                </a:cubicBezTo>
                <a:cubicBezTo>
                  <a:pt x="1446" y="3086"/>
                  <a:pt x="1392" y="3193"/>
                  <a:pt x="1446" y="3273"/>
                </a:cubicBezTo>
                <a:cubicBezTo>
                  <a:pt x="1580" y="3487"/>
                  <a:pt x="1767" y="3621"/>
                  <a:pt x="1981" y="3728"/>
                </a:cubicBezTo>
                <a:cubicBezTo>
                  <a:pt x="1992" y="3732"/>
                  <a:pt x="2003" y="3733"/>
                  <a:pt x="2012" y="3733"/>
                </a:cubicBezTo>
                <a:cubicBezTo>
                  <a:pt x="2075" y="3733"/>
                  <a:pt x="2111" y="3667"/>
                  <a:pt x="2088" y="3621"/>
                </a:cubicBezTo>
                <a:cubicBezTo>
                  <a:pt x="2035" y="3514"/>
                  <a:pt x="1954" y="3460"/>
                  <a:pt x="1847" y="3353"/>
                </a:cubicBezTo>
                <a:lnTo>
                  <a:pt x="1847" y="3353"/>
                </a:lnTo>
                <a:cubicBezTo>
                  <a:pt x="2222" y="3380"/>
                  <a:pt x="2704" y="3487"/>
                  <a:pt x="2757" y="3808"/>
                </a:cubicBezTo>
                <a:cubicBezTo>
                  <a:pt x="2650" y="3862"/>
                  <a:pt x="2597" y="3889"/>
                  <a:pt x="2516" y="3889"/>
                </a:cubicBezTo>
                <a:cubicBezTo>
                  <a:pt x="2249" y="3889"/>
                  <a:pt x="1981" y="3862"/>
                  <a:pt x="1713" y="3781"/>
                </a:cubicBezTo>
                <a:cubicBezTo>
                  <a:pt x="1392" y="3674"/>
                  <a:pt x="509" y="3460"/>
                  <a:pt x="455" y="3005"/>
                </a:cubicBezTo>
                <a:cubicBezTo>
                  <a:pt x="409" y="2809"/>
                  <a:pt x="555" y="2743"/>
                  <a:pt x="771" y="2743"/>
                </a:cubicBezTo>
                <a:close/>
                <a:moveTo>
                  <a:pt x="21922" y="3487"/>
                </a:moveTo>
                <a:cubicBezTo>
                  <a:pt x="22403" y="3808"/>
                  <a:pt x="22537" y="4424"/>
                  <a:pt x="22403" y="4986"/>
                </a:cubicBezTo>
                <a:cubicBezTo>
                  <a:pt x="22296" y="4558"/>
                  <a:pt x="22055" y="4076"/>
                  <a:pt x="21814" y="3755"/>
                </a:cubicBezTo>
                <a:lnTo>
                  <a:pt x="21788" y="3728"/>
                </a:lnTo>
                <a:cubicBezTo>
                  <a:pt x="21841" y="3648"/>
                  <a:pt x="21868" y="3541"/>
                  <a:pt x="21922" y="3487"/>
                </a:cubicBezTo>
                <a:close/>
                <a:moveTo>
                  <a:pt x="21654" y="4076"/>
                </a:moveTo>
                <a:cubicBezTo>
                  <a:pt x="21922" y="4477"/>
                  <a:pt x="22162" y="5066"/>
                  <a:pt x="22162" y="5521"/>
                </a:cubicBezTo>
                <a:cubicBezTo>
                  <a:pt x="22136" y="5655"/>
                  <a:pt x="22029" y="5789"/>
                  <a:pt x="21922" y="5896"/>
                </a:cubicBezTo>
                <a:cubicBezTo>
                  <a:pt x="21922" y="5762"/>
                  <a:pt x="21922" y="5655"/>
                  <a:pt x="21895" y="5521"/>
                </a:cubicBezTo>
                <a:cubicBezTo>
                  <a:pt x="21895" y="5459"/>
                  <a:pt x="21858" y="5433"/>
                  <a:pt x="21817" y="5433"/>
                </a:cubicBezTo>
                <a:cubicBezTo>
                  <a:pt x="21788" y="5433"/>
                  <a:pt x="21756" y="5446"/>
                  <a:pt x="21734" y="5468"/>
                </a:cubicBezTo>
                <a:cubicBezTo>
                  <a:pt x="21707" y="4986"/>
                  <a:pt x="21600" y="4531"/>
                  <a:pt x="21654" y="4076"/>
                </a:cubicBezTo>
                <a:close/>
                <a:moveTo>
                  <a:pt x="2302" y="5896"/>
                </a:moveTo>
                <a:cubicBezTo>
                  <a:pt x="2383" y="5896"/>
                  <a:pt x="2516" y="5923"/>
                  <a:pt x="2623" y="5923"/>
                </a:cubicBezTo>
                <a:cubicBezTo>
                  <a:pt x="2650" y="5923"/>
                  <a:pt x="2891" y="6003"/>
                  <a:pt x="3025" y="6030"/>
                </a:cubicBezTo>
                <a:cubicBezTo>
                  <a:pt x="3052" y="6057"/>
                  <a:pt x="3105" y="6057"/>
                  <a:pt x="3159" y="6083"/>
                </a:cubicBezTo>
                <a:cubicBezTo>
                  <a:pt x="3159" y="6137"/>
                  <a:pt x="3159" y="6164"/>
                  <a:pt x="3186" y="6164"/>
                </a:cubicBezTo>
                <a:cubicBezTo>
                  <a:pt x="3186" y="6190"/>
                  <a:pt x="3159" y="6190"/>
                  <a:pt x="3132" y="6190"/>
                </a:cubicBezTo>
                <a:lnTo>
                  <a:pt x="2731" y="6083"/>
                </a:lnTo>
                <a:cubicBezTo>
                  <a:pt x="2570" y="6030"/>
                  <a:pt x="2436" y="5950"/>
                  <a:pt x="2302" y="5896"/>
                </a:cubicBezTo>
                <a:close/>
                <a:moveTo>
                  <a:pt x="1795" y="5272"/>
                </a:moveTo>
                <a:cubicBezTo>
                  <a:pt x="2235" y="5272"/>
                  <a:pt x="2867" y="5615"/>
                  <a:pt x="3272" y="5890"/>
                </a:cubicBezTo>
                <a:lnTo>
                  <a:pt x="3272" y="5890"/>
                </a:lnTo>
                <a:cubicBezTo>
                  <a:pt x="3270" y="5892"/>
                  <a:pt x="3268" y="5894"/>
                  <a:pt x="3266" y="5896"/>
                </a:cubicBezTo>
                <a:cubicBezTo>
                  <a:pt x="3239" y="5896"/>
                  <a:pt x="3239" y="5923"/>
                  <a:pt x="3239" y="5950"/>
                </a:cubicBezTo>
                <a:cubicBezTo>
                  <a:pt x="3159" y="5896"/>
                  <a:pt x="3025" y="5869"/>
                  <a:pt x="2891" y="5816"/>
                </a:cubicBezTo>
                <a:cubicBezTo>
                  <a:pt x="2811" y="5762"/>
                  <a:pt x="2731" y="5682"/>
                  <a:pt x="2650" y="5602"/>
                </a:cubicBezTo>
                <a:cubicBezTo>
                  <a:pt x="2642" y="5586"/>
                  <a:pt x="2632" y="5579"/>
                  <a:pt x="2623" y="5579"/>
                </a:cubicBezTo>
                <a:cubicBezTo>
                  <a:pt x="2599" y="5579"/>
                  <a:pt x="2578" y="5617"/>
                  <a:pt x="2597" y="5655"/>
                </a:cubicBezTo>
                <a:cubicBezTo>
                  <a:pt x="2623" y="5682"/>
                  <a:pt x="2650" y="5735"/>
                  <a:pt x="2677" y="5789"/>
                </a:cubicBezTo>
                <a:cubicBezTo>
                  <a:pt x="2356" y="5735"/>
                  <a:pt x="1954" y="5655"/>
                  <a:pt x="1847" y="5655"/>
                </a:cubicBezTo>
                <a:cubicBezTo>
                  <a:pt x="1740" y="5655"/>
                  <a:pt x="1687" y="5789"/>
                  <a:pt x="1740" y="5896"/>
                </a:cubicBezTo>
                <a:cubicBezTo>
                  <a:pt x="1928" y="6030"/>
                  <a:pt x="2088" y="6164"/>
                  <a:pt x="2329" y="6297"/>
                </a:cubicBezTo>
                <a:cubicBezTo>
                  <a:pt x="1740" y="6271"/>
                  <a:pt x="1232" y="6083"/>
                  <a:pt x="1312" y="5655"/>
                </a:cubicBezTo>
                <a:cubicBezTo>
                  <a:pt x="1368" y="5377"/>
                  <a:pt x="1552" y="5272"/>
                  <a:pt x="1795" y="5272"/>
                </a:cubicBezTo>
                <a:close/>
                <a:moveTo>
                  <a:pt x="26296" y="7088"/>
                </a:moveTo>
                <a:cubicBezTo>
                  <a:pt x="26448" y="7088"/>
                  <a:pt x="26527" y="7147"/>
                  <a:pt x="26391" y="7368"/>
                </a:cubicBezTo>
                <a:cubicBezTo>
                  <a:pt x="26150" y="7770"/>
                  <a:pt x="25588" y="8225"/>
                  <a:pt x="25080" y="8225"/>
                </a:cubicBezTo>
                <a:cubicBezTo>
                  <a:pt x="25000" y="8144"/>
                  <a:pt x="25000" y="7957"/>
                  <a:pt x="25107" y="7770"/>
                </a:cubicBezTo>
                <a:cubicBezTo>
                  <a:pt x="25187" y="7663"/>
                  <a:pt x="25267" y="7555"/>
                  <a:pt x="25348" y="7475"/>
                </a:cubicBezTo>
                <a:cubicBezTo>
                  <a:pt x="25374" y="7475"/>
                  <a:pt x="25374" y="7502"/>
                  <a:pt x="25401" y="7502"/>
                </a:cubicBezTo>
                <a:lnTo>
                  <a:pt x="25615" y="7502"/>
                </a:lnTo>
                <a:cubicBezTo>
                  <a:pt x="25615" y="7529"/>
                  <a:pt x="25642" y="7529"/>
                  <a:pt x="25642" y="7555"/>
                </a:cubicBezTo>
                <a:cubicBezTo>
                  <a:pt x="25659" y="7606"/>
                  <a:pt x="25697" y="7625"/>
                  <a:pt x="25730" y="7625"/>
                </a:cubicBezTo>
                <a:cubicBezTo>
                  <a:pt x="25749" y="7625"/>
                  <a:pt x="25766" y="7619"/>
                  <a:pt x="25776" y="7609"/>
                </a:cubicBezTo>
                <a:cubicBezTo>
                  <a:pt x="25803" y="7636"/>
                  <a:pt x="25856" y="7663"/>
                  <a:pt x="25910" y="7663"/>
                </a:cubicBezTo>
                <a:cubicBezTo>
                  <a:pt x="25990" y="7663"/>
                  <a:pt x="26017" y="7636"/>
                  <a:pt x="26017" y="7555"/>
                </a:cubicBezTo>
                <a:cubicBezTo>
                  <a:pt x="26017" y="7475"/>
                  <a:pt x="25990" y="7395"/>
                  <a:pt x="25936" y="7341"/>
                </a:cubicBezTo>
                <a:cubicBezTo>
                  <a:pt x="25910" y="7261"/>
                  <a:pt x="25883" y="7234"/>
                  <a:pt x="25803" y="7207"/>
                </a:cubicBezTo>
                <a:cubicBezTo>
                  <a:pt x="25883" y="7154"/>
                  <a:pt x="25910" y="7154"/>
                  <a:pt x="25990" y="7127"/>
                </a:cubicBezTo>
                <a:cubicBezTo>
                  <a:pt x="26097" y="7108"/>
                  <a:pt x="26208" y="7088"/>
                  <a:pt x="26296" y="7088"/>
                </a:cubicBezTo>
                <a:close/>
                <a:moveTo>
                  <a:pt x="7659" y="8633"/>
                </a:moveTo>
                <a:cubicBezTo>
                  <a:pt x="8236" y="8633"/>
                  <a:pt x="8849" y="8981"/>
                  <a:pt x="9315" y="9402"/>
                </a:cubicBezTo>
                <a:cubicBezTo>
                  <a:pt x="9208" y="9402"/>
                  <a:pt x="9154" y="9376"/>
                  <a:pt x="9047" y="9349"/>
                </a:cubicBezTo>
                <a:cubicBezTo>
                  <a:pt x="9038" y="9340"/>
                  <a:pt x="9029" y="9336"/>
                  <a:pt x="9021" y="9336"/>
                </a:cubicBezTo>
                <a:cubicBezTo>
                  <a:pt x="8980" y="9336"/>
                  <a:pt x="8954" y="9429"/>
                  <a:pt x="9020" y="9429"/>
                </a:cubicBezTo>
                <a:cubicBezTo>
                  <a:pt x="9047" y="9456"/>
                  <a:pt x="9128" y="9456"/>
                  <a:pt x="9154" y="9509"/>
                </a:cubicBezTo>
                <a:lnTo>
                  <a:pt x="9074" y="9509"/>
                </a:lnTo>
                <a:cubicBezTo>
                  <a:pt x="8806" y="9376"/>
                  <a:pt x="8539" y="9242"/>
                  <a:pt x="8244" y="9135"/>
                </a:cubicBezTo>
                <a:cubicBezTo>
                  <a:pt x="8239" y="9132"/>
                  <a:pt x="8235" y="9131"/>
                  <a:pt x="8230" y="9131"/>
                </a:cubicBezTo>
                <a:cubicBezTo>
                  <a:pt x="8182" y="9131"/>
                  <a:pt x="8144" y="9244"/>
                  <a:pt x="8218" y="9268"/>
                </a:cubicBezTo>
                <a:cubicBezTo>
                  <a:pt x="8244" y="9268"/>
                  <a:pt x="8244" y="9295"/>
                  <a:pt x="8271" y="9295"/>
                </a:cubicBezTo>
                <a:lnTo>
                  <a:pt x="8244" y="9295"/>
                </a:lnTo>
                <a:cubicBezTo>
                  <a:pt x="7950" y="9161"/>
                  <a:pt x="7495" y="8974"/>
                  <a:pt x="7307" y="8680"/>
                </a:cubicBezTo>
                <a:cubicBezTo>
                  <a:pt x="7422" y="8648"/>
                  <a:pt x="7540" y="8633"/>
                  <a:pt x="7659" y="8633"/>
                </a:cubicBezTo>
                <a:close/>
                <a:moveTo>
                  <a:pt x="18080" y="7948"/>
                </a:moveTo>
                <a:cubicBezTo>
                  <a:pt x="18309" y="7948"/>
                  <a:pt x="18676" y="8234"/>
                  <a:pt x="18977" y="8573"/>
                </a:cubicBezTo>
                <a:cubicBezTo>
                  <a:pt x="18790" y="8385"/>
                  <a:pt x="18549" y="8198"/>
                  <a:pt x="18308" y="8064"/>
                </a:cubicBezTo>
                <a:cubicBezTo>
                  <a:pt x="18280" y="8047"/>
                  <a:pt x="18251" y="8040"/>
                  <a:pt x="18223" y="8040"/>
                </a:cubicBezTo>
                <a:cubicBezTo>
                  <a:pt x="18116" y="8040"/>
                  <a:pt x="18025" y="8146"/>
                  <a:pt x="18067" y="8251"/>
                </a:cubicBezTo>
                <a:cubicBezTo>
                  <a:pt x="18281" y="8867"/>
                  <a:pt x="18710" y="9242"/>
                  <a:pt x="19084" y="9670"/>
                </a:cubicBezTo>
                <a:cubicBezTo>
                  <a:pt x="18843" y="9563"/>
                  <a:pt x="18629" y="9402"/>
                  <a:pt x="18442" y="9188"/>
                </a:cubicBezTo>
                <a:cubicBezTo>
                  <a:pt x="18255" y="8974"/>
                  <a:pt x="17826" y="8492"/>
                  <a:pt x="17880" y="8118"/>
                </a:cubicBezTo>
                <a:cubicBezTo>
                  <a:pt x="17912" y="7998"/>
                  <a:pt x="17983" y="7948"/>
                  <a:pt x="18080" y="7948"/>
                </a:cubicBezTo>
                <a:close/>
                <a:moveTo>
                  <a:pt x="3648" y="10109"/>
                </a:moveTo>
                <a:cubicBezTo>
                  <a:pt x="4079" y="10109"/>
                  <a:pt x="4736" y="10358"/>
                  <a:pt x="5300" y="10607"/>
                </a:cubicBezTo>
                <a:cubicBezTo>
                  <a:pt x="5193" y="10607"/>
                  <a:pt x="5086" y="10607"/>
                  <a:pt x="5006" y="10580"/>
                </a:cubicBezTo>
                <a:cubicBezTo>
                  <a:pt x="4899" y="10580"/>
                  <a:pt x="4899" y="10741"/>
                  <a:pt x="5006" y="10741"/>
                </a:cubicBezTo>
                <a:cubicBezTo>
                  <a:pt x="5059" y="10741"/>
                  <a:pt x="5166" y="10767"/>
                  <a:pt x="5247" y="10767"/>
                </a:cubicBezTo>
                <a:lnTo>
                  <a:pt x="4738" y="10874"/>
                </a:lnTo>
                <a:cubicBezTo>
                  <a:pt x="4642" y="10883"/>
                  <a:pt x="4446" y="10900"/>
                  <a:pt x="4223" y="10900"/>
                </a:cubicBezTo>
                <a:cubicBezTo>
                  <a:pt x="3760" y="10900"/>
                  <a:pt x="3186" y="10826"/>
                  <a:pt x="3186" y="10446"/>
                </a:cubicBezTo>
                <a:cubicBezTo>
                  <a:pt x="3206" y="10202"/>
                  <a:pt x="3385" y="10109"/>
                  <a:pt x="3648" y="10109"/>
                </a:cubicBezTo>
                <a:close/>
                <a:moveTo>
                  <a:pt x="26505" y="10897"/>
                </a:moveTo>
                <a:cubicBezTo>
                  <a:pt x="26810" y="10897"/>
                  <a:pt x="26735" y="11290"/>
                  <a:pt x="26659" y="11517"/>
                </a:cubicBezTo>
                <a:cubicBezTo>
                  <a:pt x="26579" y="11544"/>
                  <a:pt x="26552" y="11570"/>
                  <a:pt x="26472" y="11624"/>
                </a:cubicBezTo>
                <a:cubicBezTo>
                  <a:pt x="26525" y="11517"/>
                  <a:pt x="26552" y="11383"/>
                  <a:pt x="26472" y="11276"/>
                </a:cubicBezTo>
                <a:cubicBezTo>
                  <a:pt x="26446" y="11224"/>
                  <a:pt x="26391" y="11205"/>
                  <a:pt x="26325" y="11205"/>
                </a:cubicBezTo>
                <a:cubicBezTo>
                  <a:pt x="26188" y="11205"/>
                  <a:pt x="26000" y="11285"/>
                  <a:pt x="25910" y="11303"/>
                </a:cubicBezTo>
                <a:cubicBezTo>
                  <a:pt x="25908" y="11303"/>
                  <a:pt x="25907" y="11303"/>
                  <a:pt x="25906" y="11303"/>
                </a:cubicBezTo>
                <a:lnTo>
                  <a:pt x="25906" y="11303"/>
                </a:lnTo>
                <a:cubicBezTo>
                  <a:pt x="26059" y="11125"/>
                  <a:pt x="26215" y="10952"/>
                  <a:pt x="26445" y="10901"/>
                </a:cubicBezTo>
                <a:cubicBezTo>
                  <a:pt x="26467" y="10898"/>
                  <a:pt x="26487" y="10897"/>
                  <a:pt x="26505" y="10897"/>
                </a:cubicBezTo>
                <a:close/>
                <a:moveTo>
                  <a:pt x="25856" y="10874"/>
                </a:moveTo>
                <a:lnTo>
                  <a:pt x="25856" y="10874"/>
                </a:lnTo>
                <a:cubicBezTo>
                  <a:pt x="25669" y="11035"/>
                  <a:pt x="25535" y="11249"/>
                  <a:pt x="25481" y="11463"/>
                </a:cubicBezTo>
                <a:cubicBezTo>
                  <a:pt x="25468" y="11450"/>
                  <a:pt x="25448" y="11443"/>
                  <a:pt x="25428" y="11443"/>
                </a:cubicBezTo>
                <a:cubicBezTo>
                  <a:pt x="25408" y="11443"/>
                  <a:pt x="25388" y="11450"/>
                  <a:pt x="25374" y="11463"/>
                </a:cubicBezTo>
                <a:cubicBezTo>
                  <a:pt x="25187" y="11570"/>
                  <a:pt x="25000" y="11677"/>
                  <a:pt x="24812" y="11784"/>
                </a:cubicBezTo>
                <a:cubicBezTo>
                  <a:pt x="24866" y="11490"/>
                  <a:pt x="25187" y="11169"/>
                  <a:pt x="25481" y="11035"/>
                </a:cubicBezTo>
                <a:cubicBezTo>
                  <a:pt x="25588" y="10981"/>
                  <a:pt x="25722" y="10955"/>
                  <a:pt x="25856" y="10874"/>
                </a:cubicBezTo>
                <a:close/>
                <a:moveTo>
                  <a:pt x="25873" y="11501"/>
                </a:moveTo>
                <a:cubicBezTo>
                  <a:pt x="25877" y="11511"/>
                  <a:pt x="25893" y="11527"/>
                  <a:pt x="25910" y="11544"/>
                </a:cubicBezTo>
                <a:cubicBezTo>
                  <a:pt x="25936" y="11570"/>
                  <a:pt x="25990" y="11651"/>
                  <a:pt x="26043" y="11677"/>
                </a:cubicBezTo>
                <a:cubicBezTo>
                  <a:pt x="26070" y="11704"/>
                  <a:pt x="26150" y="11704"/>
                  <a:pt x="26177" y="11704"/>
                </a:cubicBezTo>
                <a:lnTo>
                  <a:pt x="26204" y="11704"/>
                </a:lnTo>
                <a:cubicBezTo>
                  <a:pt x="26150" y="11704"/>
                  <a:pt x="26177" y="11811"/>
                  <a:pt x="26204" y="11811"/>
                </a:cubicBezTo>
                <a:cubicBezTo>
                  <a:pt x="26284" y="11811"/>
                  <a:pt x="26338" y="11784"/>
                  <a:pt x="26418" y="11784"/>
                </a:cubicBezTo>
                <a:cubicBezTo>
                  <a:pt x="26418" y="11798"/>
                  <a:pt x="26432" y="11804"/>
                  <a:pt x="26445" y="11804"/>
                </a:cubicBezTo>
                <a:cubicBezTo>
                  <a:pt x="26458" y="11804"/>
                  <a:pt x="26472" y="11798"/>
                  <a:pt x="26472" y="11784"/>
                </a:cubicBezTo>
                <a:lnTo>
                  <a:pt x="26552" y="11784"/>
                </a:lnTo>
                <a:cubicBezTo>
                  <a:pt x="26336" y="12157"/>
                  <a:pt x="25949" y="12500"/>
                  <a:pt x="25536" y="12500"/>
                </a:cubicBezTo>
                <a:cubicBezTo>
                  <a:pt x="25385" y="12500"/>
                  <a:pt x="25231" y="12454"/>
                  <a:pt x="25080" y="12346"/>
                </a:cubicBezTo>
                <a:cubicBezTo>
                  <a:pt x="24973" y="12293"/>
                  <a:pt x="24919" y="12213"/>
                  <a:pt x="24866" y="12159"/>
                </a:cubicBezTo>
                <a:cubicBezTo>
                  <a:pt x="25080" y="12025"/>
                  <a:pt x="25267" y="11838"/>
                  <a:pt x="25455" y="11677"/>
                </a:cubicBezTo>
                <a:lnTo>
                  <a:pt x="25455" y="11677"/>
                </a:lnTo>
                <a:cubicBezTo>
                  <a:pt x="25455" y="11704"/>
                  <a:pt x="25401" y="11758"/>
                  <a:pt x="25401" y="11784"/>
                </a:cubicBezTo>
                <a:cubicBezTo>
                  <a:pt x="25386" y="11893"/>
                  <a:pt x="25469" y="11966"/>
                  <a:pt x="25558" y="11966"/>
                </a:cubicBezTo>
                <a:cubicBezTo>
                  <a:pt x="25622" y="11966"/>
                  <a:pt x="25689" y="11928"/>
                  <a:pt x="25722" y="11838"/>
                </a:cubicBezTo>
                <a:cubicBezTo>
                  <a:pt x="25748" y="11710"/>
                  <a:pt x="25798" y="11582"/>
                  <a:pt x="25873" y="11501"/>
                </a:cubicBezTo>
                <a:close/>
                <a:moveTo>
                  <a:pt x="34153" y="12587"/>
                </a:moveTo>
                <a:cubicBezTo>
                  <a:pt x="34207" y="12694"/>
                  <a:pt x="34234" y="12828"/>
                  <a:pt x="34234" y="12962"/>
                </a:cubicBezTo>
                <a:cubicBezTo>
                  <a:pt x="34220" y="12922"/>
                  <a:pt x="34200" y="12902"/>
                  <a:pt x="34173" y="12902"/>
                </a:cubicBezTo>
                <a:cubicBezTo>
                  <a:pt x="34147" y="12902"/>
                  <a:pt x="34113" y="12922"/>
                  <a:pt x="34073" y="12962"/>
                </a:cubicBezTo>
                <a:cubicBezTo>
                  <a:pt x="34020" y="13096"/>
                  <a:pt x="33939" y="13176"/>
                  <a:pt x="33886" y="13310"/>
                </a:cubicBezTo>
                <a:cubicBezTo>
                  <a:pt x="33939" y="13042"/>
                  <a:pt x="34020" y="12828"/>
                  <a:pt x="34153" y="12587"/>
                </a:cubicBezTo>
                <a:close/>
                <a:moveTo>
                  <a:pt x="34501" y="12079"/>
                </a:moveTo>
                <a:cubicBezTo>
                  <a:pt x="34635" y="12213"/>
                  <a:pt x="34715" y="12454"/>
                  <a:pt x="34715" y="12721"/>
                </a:cubicBezTo>
                <a:cubicBezTo>
                  <a:pt x="34715" y="12882"/>
                  <a:pt x="34715" y="13016"/>
                  <a:pt x="34689" y="13176"/>
                </a:cubicBezTo>
                <a:cubicBezTo>
                  <a:pt x="34643" y="13268"/>
                  <a:pt x="34597" y="13359"/>
                  <a:pt x="34568" y="13450"/>
                </a:cubicBezTo>
                <a:lnTo>
                  <a:pt x="34568" y="13450"/>
                </a:lnTo>
                <a:cubicBezTo>
                  <a:pt x="34688" y="13015"/>
                  <a:pt x="34673" y="12635"/>
                  <a:pt x="34234" y="12480"/>
                </a:cubicBezTo>
                <a:lnTo>
                  <a:pt x="34207" y="12480"/>
                </a:lnTo>
                <a:cubicBezTo>
                  <a:pt x="34314" y="12320"/>
                  <a:pt x="34421" y="12213"/>
                  <a:pt x="34501" y="12079"/>
                </a:cubicBezTo>
                <a:close/>
                <a:moveTo>
                  <a:pt x="8880" y="12505"/>
                </a:moveTo>
                <a:cubicBezTo>
                  <a:pt x="8891" y="12505"/>
                  <a:pt x="8902" y="12506"/>
                  <a:pt x="8913" y="12507"/>
                </a:cubicBezTo>
                <a:cubicBezTo>
                  <a:pt x="8940" y="12507"/>
                  <a:pt x="9020" y="12561"/>
                  <a:pt x="9047" y="12587"/>
                </a:cubicBezTo>
                <a:cubicBezTo>
                  <a:pt x="8913" y="12641"/>
                  <a:pt x="8780" y="12748"/>
                  <a:pt x="8646" y="12828"/>
                </a:cubicBezTo>
                <a:cubicBezTo>
                  <a:pt x="8597" y="12877"/>
                  <a:pt x="8615" y="12992"/>
                  <a:pt x="8699" y="12992"/>
                </a:cubicBezTo>
                <a:cubicBezTo>
                  <a:pt x="8708" y="12992"/>
                  <a:pt x="8716" y="12991"/>
                  <a:pt x="8726" y="12989"/>
                </a:cubicBezTo>
                <a:cubicBezTo>
                  <a:pt x="8753" y="12989"/>
                  <a:pt x="8780" y="12962"/>
                  <a:pt x="8806" y="12962"/>
                </a:cubicBezTo>
                <a:cubicBezTo>
                  <a:pt x="8806" y="12989"/>
                  <a:pt x="8806" y="13016"/>
                  <a:pt x="8860" y="13016"/>
                </a:cubicBezTo>
                <a:cubicBezTo>
                  <a:pt x="8592" y="13310"/>
                  <a:pt x="8244" y="13524"/>
                  <a:pt x="7870" y="13658"/>
                </a:cubicBezTo>
                <a:cubicBezTo>
                  <a:pt x="7977" y="13364"/>
                  <a:pt x="8191" y="13096"/>
                  <a:pt x="8351" y="12882"/>
                </a:cubicBezTo>
                <a:cubicBezTo>
                  <a:pt x="8479" y="12754"/>
                  <a:pt x="8655" y="12505"/>
                  <a:pt x="8880" y="12505"/>
                </a:cubicBezTo>
                <a:close/>
                <a:moveTo>
                  <a:pt x="34234" y="11918"/>
                </a:moveTo>
                <a:cubicBezTo>
                  <a:pt x="33698" y="12454"/>
                  <a:pt x="33404" y="13257"/>
                  <a:pt x="33484" y="14033"/>
                </a:cubicBezTo>
                <a:cubicBezTo>
                  <a:pt x="33484" y="14059"/>
                  <a:pt x="33431" y="14086"/>
                  <a:pt x="33431" y="14113"/>
                </a:cubicBezTo>
                <a:cubicBezTo>
                  <a:pt x="33243" y="13497"/>
                  <a:pt x="33297" y="12587"/>
                  <a:pt x="33752" y="12159"/>
                </a:cubicBezTo>
                <a:cubicBezTo>
                  <a:pt x="33939" y="11972"/>
                  <a:pt x="34100" y="11918"/>
                  <a:pt x="34234" y="11918"/>
                </a:cubicBezTo>
                <a:close/>
                <a:moveTo>
                  <a:pt x="34234" y="12989"/>
                </a:moveTo>
                <a:cubicBezTo>
                  <a:pt x="34287" y="13390"/>
                  <a:pt x="34073" y="13845"/>
                  <a:pt x="33805" y="14193"/>
                </a:cubicBezTo>
                <a:lnTo>
                  <a:pt x="33805" y="14086"/>
                </a:lnTo>
                <a:cubicBezTo>
                  <a:pt x="33939" y="13765"/>
                  <a:pt x="34073" y="13390"/>
                  <a:pt x="34234" y="13042"/>
                </a:cubicBezTo>
                <a:lnTo>
                  <a:pt x="34234" y="12989"/>
                </a:lnTo>
                <a:close/>
                <a:moveTo>
                  <a:pt x="14417" y="14221"/>
                </a:moveTo>
                <a:cubicBezTo>
                  <a:pt x="14391" y="14235"/>
                  <a:pt x="14367" y="14260"/>
                  <a:pt x="14347" y="14300"/>
                </a:cubicBezTo>
                <a:cubicBezTo>
                  <a:pt x="14290" y="14399"/>
                  <a:pt x="14271" y="14528"/>
                  <a:pt x="14277" y="14659"/>
                </a:cubicBezTo>
                <a:lnTo>
                  <a:pt x="14277" y="14659"/>
                </a:lnTo>
                <a:cubicBezTo>
                  <a:pt x="14294" y="14503"/>
                  <a:pt x="14335" y="14341"/>
                  <a:pt x="14417" y="14221"/>
                </a:cubicBezTo>
                <a:close/>
                <a:moveTo>
                  <a:pt x="31370" y="14220"/>
                </a:moveTo>
                <a:cubicBezTo>
                  <a:pt x="31631" y="14553"/>
                  <a:pt x="31787" y="14927"/>
                  <a:pt x="31837" y="15344"/>
                </a:cubicBezTo>
                <a:lnTo>
                  <a:pt x="31837" y="15344"/>
                </a:lnTo>
                <a:cubicBezTo>
                  <a:pt x="31825" y="15313"/>
                  <a:pt x="31809" y="15286"/>
                  <a:pt x="31798" y="15264"/>
                </a:cubicBezTo>
                <a:cubicBezTo>
                  <a:pt x="31798" y="15251"/>
                  <a:pt x="31791" y="15244"/>
                  <a:pt x="31781" y="15244"/>
                </a:cubicBezTo>
                <a:cubicBezTo>
                  <a:pt x="31771" y="15244"/>
                  <a:pt x="31758" y="15251"/>
                  <a:pt x="31745" y="15264"/>
                </a:cubicBezTo>
                <a:cubicBezTo>
                  <a:pt x="31530" y="14916"/>
                  <a:pt x="31370" y="14595"/>
                  <a:pt x="31370" y="14220"/>
                </a:cubicBezTo>
                <a:close/>
                <a:moveTo>
                  <a:pt x="37044" y="16174"/>
                </a:moveTo>
                <a:cubicBezTo>
                  <a:pt x="36964" y="16575"/>
                  <a:pt x="36830" y="16897"/>
                  <a:pt x="36616" y="17245"/>
                </a:cubicBezTo>
                <a:cubicBezTo>
                  <a:pt x="36241" y="17459"/>
                  <a:pt x="35920" y="17726"/>
                  <a:pt x="35518" y="17860"/>
                </a:cubicBezTo>
                <a:cubicBezTo>
                  <a:pt x="35492" y="17780"/>
                  <a:pt x="35518" y="17646"/>
                  <a:pt x="35545" y="17512"/>
                </a:cubicBezTo>
                <a:lnTo>
                  <a:pt x="35679" y="17378"/>
                </a:lnTo>
                <a:cubicBezTo>
                  <a:pt x="35706" y="17325"/>
                  <a:pt x="35679" y="17271"/>
                  <a:pt x="35652" y="17271"/>
                </a:cubicBezTo>
                <a:cubicBezTo>
                  <a:pt x="35920" y="16736"/>
                  <a:pt x="36509" y="16254"/>
                  <a:pt x="37044" y="16174"/>
                </a:cubicBezTo>
                <a:close/>
                <a:moveTo>
                  <a:pt x="11456" y="17539"/>
                </a:moveTo>
                <a:cubicBezTo>
                  <a:pt x="11456" y="17566"/>
                  <a:pt x="11483" y="17593"/>
                  <a:pt x="11536" y="17593"/>
                </a:cubicBezTo>
                <a:cubicBezTo>
                  <a:pt x="11831" y="17700"/>
                  <a:pt x="12125" y="17726"/>
                  <a:pt x="12393" y="17833"/>
                </a:cubicBezTo>
                <a:cubicBezTo>
                  <a:pt x="12232" y="17914"/>
                  <a:pt x="12099" y="17994"/>
                  <a:pt x="12206" y="18235"/>
                </a:cubicBezTo>
                <a:cubicBezTo>
                  <a:pt x="12220" y="18279"/>
                  <a:pt x="12243" y="18299"/>
                  <a:pt x="12270" y="18299"/>
                </a:cubicBezTo>
                <a:cubicBezTo>
                  <a:pt x="12291" y="18299"/>
                  <a:pt x="12315" y="18286"/>
                  <a:pt x="12339" y="18262"/>
                </a:cubicBezTo>
                <a:cubicBezTo>
                  <a:pt x="12393" y="18235"/>
                  <a:pt x="12420" y="18181"/>
                  <a:pt x="12500" y="18128"/>
                </a:cubicBezTo>
                <a:cubicBezTo>
                  <a:pt x="12741" y="18155"/>
                  <a:pt x="12928" y="18155"/>
                  <a:pt x="13169" y="18155"/>
                </a:cubicBezTo>
                <a:cubicBezTo>
                  <a:pt x="13089" y="18208"/>
                  <a:pt x="12928" y="18342"/>
                  <a:pt x="12687" y="18369"/>
                </a:cubicBezTo>
                <a:cubicBezTo>
                  <a:pt x="12538" y="18397"/>
                  <a:pt x="12389" y="18408"/>
                  <a:pt x="12239" y="18408"/>
                </a:cubicBezTo>
                <a:cubicBezTo>
                  <a:pt x="11961" y="18408"/>
                  <a:pt x="11682" y="18368"/>
                  <a:pt x="11403" y="18315"/>
                </a:cubicBezTo>
                <a:cubicBezTo>
                  <a:pt x="11349" y="18315"/>
                  <a:pt x="11296" y="18262"/>
                  <a:pt x="11188" y="18208"/>
                </a:cubicBezTo>
                <a:cubicBezTo>
                  <a:pt x="11188" y="18181"/>
                  <a:pt x="11188" y="18181"/>
                  <a:pt x="11162" y="18128"/>
                </a:cubicBezTo>
                <a:cubicBezTo>
                  <a:pt x="10948" y="17994"/>
                  <a:pt x="10814" y="17833"/>
                  <a:pt x="10653" y="17673"/>
                </a:cubicBezTo>
                <a:cubicBezTo>
                  <a:pt x="10894" y="17593"/>
                  <a:pt x="11162" y="17539"/>
                  <a:pt x="11456" y="17539"/>
                </a:cubicBezTo>
                <a:close/>
                <a:moveTo>
                  <a:pt x="30165" y="16977"/>
                </a:moveTo>
                <a:lnTo>
                  <a:pt x="30165" y="16977"/>
                </a:lnTo>
                <a:cubicBezTo>
                  <a:pt x="30727" y="17432"/>
                  <a:pt x="30942" y="18208"/>
                  <a:pt x="31075" y="18931"/>
                </a:cubicBezTo>
                <a:lnTo>
                  <a:pt x="31075" y="18984"/>
                </a:lnTo>
                <a:cubicBezTo>
                  <a:pt x="30460" y="18583"/>
                  <a:pt x="30139" y="17726"/>
                  <a:pt x="30165" y="16977"/>
                </a:cubicBezTo>
                <a:close/>
                <a:moveTo>
                  <a:pt x="17639" y="20911"/>
                </a:moveTo>
                <a:cubicBezTo>
                  <a:pt x="17612" y="20911"/>
                  <a:pt x="17585" y="20938"/>
                  <a:pt x="17559" y="20992"/>
                </a:cubicBezTo>
                <a:cubicBezTo>
                  <a:pt x="17559" y="20952"/>
                  <a:pt x="17532" y="20932"/>
                  <a:pt x="17505" y="20932"/>
                </a:cubicBezTo>
                <a:cubicBezTo>
                  <a:pt x="17478" y="20932"/>
                  <a:pt x="17452" y="20952"/>
                  <a:pt x="17452" y="20992"/>
                </a:cubicBezTo>
                <a:cubicBezTo>
                  <a:pt x="17425" y="21019"/>
                  <a:pt x="17425" y="21045"/>
                  <a:pt x="17371" y="21072"/>
                </a:cubicBezTo>
                <a:cubicBezTo>
                  <a:pt x="17318" y="21072"/>
                  <a:pt x="17291" y="21099"/>
                  <a:pt x="17238" y="21099"/>
                </a:cubicBezTo>
                <a:cubicBezTo>
                  <a:pt x="17211" y="21099"/>
                  <a:pt x="17211" y="21179"/>
                  <a:pt x="17238" y="21179"/>
                </a:cubicBezTo>
                <a:cubicBezTo>
                  <a:pt x="17204" y="21186"/>
                  <a:pt x="17171" y="21189"/>
                  <a:pt x="17137" y="21189"/>
                </a:cubicBezTo>
                <a:cubicBezTo>
                  <a:pt x="17037" y="21189"/>
                  <a:pt x="16936" y="21159"/>
                  <a:pt x="16836" y="21099"/>
                </a:cubicBezTo>
                <a:cubicBezTo>
                  <a:pt x="16890" y="21045"/>
                  <a:pt x="16916" y="21019"/>
                  <a:pt x="16970" y="20965"/>
                </a:cubicBezTo>
                <a:cubicBezTo>
                  <a:pt x="17184" y="20965"/>
                  <a:pt x="17398" y="20938"/>
                  <a:pt x="17612" y="20911"/>
                </a:cubicBezTo>
                <a:close/>
                <a:moveTo>
                  <a:pt x="16682" y="20432"/>
                </a:moveTo>
                <a:cubicBezTo>
                  <a:pt x="16767" y="20432"/>
                  <a:pt x="16854" y="20440"/>
                  <a:pt x="16943" y="20456"/>
                </a:cubicBezTo>
                <a:cubicBezTo>
                  <a:pt x="17077" y="20483"/>
                  <a:pt x="17238" y="20510"/>
                  <a:pt x="17371" y="20590"/>
                </a:cubicBezTo>
                <a:lnTo>
                  <a:pt x="17345" y="20590"/>
                </a:lnTo>
                <a:cubicBezTo>
                  <a:pt x="17294" y="20582"/>
                  <a:pt x="17242" y="20577"/>
                  <a:pt x="17191" y="20577"/>
                </a:cubicBezTo>
                <a:cubicBezTo>
                  <a:pt x="16918" y="20577"/>
                  <a:pt x="16650" y="20703"/>
                  <a:pt x="16515" y="21019"/>
                </a:cubicBezTo>
                <a:cubicBezTo>
                  <a:pt x="16461" y="21072"/>
                  <a:pt x="16515" y="21179"/>
                  <a:pt x="16568" y="21206"/>
                </a:cubicBezTo>
                <a:cubicBezTo>
                  <a:pt x="16675" y="21286"/>
                  <a:pt x="16836" y="21393"/>
                  <a:pt x="16970" y="21420"/>
                </a:cubicBezTo>
                <a:cubicBezTo>
                  <a:pt x="16836" y="21527"/>
                  <a:pt x="16702" y="21581"/>
                  <a:pt x="16622" y="21607"/>
                </a:cubicBezTo>
                <a:cubicBezTo>
                  <a:pt x="16484" y="21669"/>
                  <a:pt x="16046" y="21818"/>
                  <a:pt x="15733" y="21818"/>
                </a:cubicBezTo>
                <a:cubicBezTo>
                  <a:pt x="15501" y="21818"/>
                  <a:pt x="15338" y="21736"/>
                  <a:pt x="15417" y="21474"/>
                </a:cubicBezTo>
                <a:cubicBezTo>
                  <a:pt x="15558" y="20840"/>
                  <a:pt x="16070" y="20432"/>
                  <a:pt x="16682" y="20432"/>
                </a:cubicBezTo>
                <a:close/>
                <a:moveTo>
                  <a:pt x="28051" y="24337"/>
                </a:moveTo>
                <a:cubicBezTo>
                  <a:pt x="28345" y="24337"/>
                  <a:pt x="28613" y="24471"/>
                  <a:pt x="28800" y="24659"/>
                </a:cubicBezTo>
                <a:cubicBezTo>
                  <a:pt x="28779" y="24650"/>
                  <a:pt x="28758" y="24646"/>
                  <a:pt x="28739" y="24646"/>
                </a:cubicBezTo>
                <a:cubicBezTo>
                  <a:pt x="28635" y="24646"/>
                  <a:pt x="28559" y="24752"/>
                  <a:pt x="28559" y="24819"/>
                </a:cubicBezTo>
                <a:cubicBezTo>
                  <a:pt x="28548" y="24816"/>
                  <a:pt x="28538" y="24814"/>
                  <a:pt x="28529" y="24814"/>
                </a:cubicBezTo>
                <a:cubicBezTo>
                  <a:pt x="28473" y="24814"/>
                  <a:pt x="28456" y="24880"/>
                  <a:pt x="28479" y="24926"/>
                </a:cubicBezTo>
                <a:cubicBezTo>
                  <a:pt x="28292" y="24793"/>
                  <a:pt x="28158" y="24552"/>
                  <a:pt x="28051" y="24337"/>
                </a:cubicBezTo>
                <a:close/>
                <a:moveTo>
                  <a:pt x="24116" y="24819"/>
                </a:moveTo>
                <a:cubicBezTo>
                  <a:pt x="24250" y="24953"/>
                  <a:pt x="24330" y="25087"/>
                  <a:pt x="24464" y="25221"/>
                </a:cubicBezTo>
                <a:cubicBezTo>
                  <a:pt x="24411" y="25301"/>
                  <a:pt x="24304" y="25328"/>
                  <a:pt x="24277" y="25328"/>
                </a:cubicBezTo>
                <a:lnTo>
                  <a:pt x="24250" y="25328"/>
                </a:lnTo>
                <a:cubicBezTo>
                  <a:pt x="24197" y="25301"/>
                  <a:pt x="24170" y="25274"/>
                  <a:pt x="24143" y="25274"/>
                </a:cubicBezTo>
                <a:cubicBezTo>
                  <a:pt x="24170" y="25274"/>
                  <a:pt x="24170" y="25221"/>
                  <a:pt x="24143" y="25194"/>
                </a:cubicBezTo>
                <a:lnTo>
                  <a:pt x="23929" y="25007"/>
                </a:lnTo>
                <a:cubicBezTo>
                  <a:pt x="24036" y="25007"/>
                  <a:pt x="24143" y="24926"/>
                  <a:pt x="24116" y="24819"/>
                </a:cubicBezTo>
                <a:close/>
                <a:moveTo>
                  <a:pt x="22403" y="23802"/>
                </a:moveTo>
                <a:lnTo>
                  <a:pt x="22403" y="23802"/>
                </a:lnTo>
                <a:cubicBezTo>
                  <a:pt x="23046" y="23936"/>
                  <a:pt x="23501" y="24230"/>
                  <a:pt x="23929" y="24632"/>
                </a:cubicBezTo>
                <a:cubicBezTo>
                  <a:pt x="23875" y="24605"/>
                  <a:pt x="23849" y="24552"/>
                  <a:pt x="23768" y="24552"/>
                </a:cubicBezTo>
                <a:cubicBezTo>
                  <a:pt x="23635" y="24498"/>
                  <a:pt x="23474" y="24418"/>
                  <a:pt x="23340" y="24337"/>
                </a:cubicBezTo>
                <a:cubicBezTo>
                  <a:pt x="23315" y="24322"/>
                  <a:pt x="23289" y="24316"/>
                  <a:pt x="23264" y="24316"/>
                </a:cubicBezTo>
                <a:cubicBezTo>
                  <a:pt x="23156" y="24316"/>
                  <a:pt x="23071" y="24438"/>
                  <a:pt x="23180" y="24525"/>
                </a:cubicBezTo>
                <a:cubicBezTo>
                  <a:pt x="23199" y="24544"/>
                  <a:pt x="23232" y="24578"/>
                  <a:pt x="23269" y="24605"/>
                </a:cubicBezTo>
                <a:lnTo>
                  <a:pt x="23269" y="24605"/>
                </a:lnTo>
                <a:cubicBezTo>
                  <a:pt x="23266" y="24604"/>
                  <a:pt x="23262" y="24603"/>
                  <a:pt x="23259" y="24603"/>
                </a:cubicBezTo>
                <a:cubicBezTo>
                  <a:pt x="23211" y="24603"/>
                  <a:pt x="23186" y="24679"/>
                  <a:pt x="23206" y="24739"/>
                </a:cubicBezTo>
                <a:cubicBezTo>
                  <a:pt x="23394" y="24953"/>
                  <a:pt x="23635" y="25167"/>
                  <a:pt x="23875" y="25355"/>
                </a:cubicBezTo>
                <a:cubicBezTo>
                  <a:pt x="23635" y="25355"/>
                  <a:pt x="23394" y="25274"/>
                  <a:pt x="23233" y="25087"/>
                </a:cubicBezTo>
                <a:cubicBezTo>
                  <a:pt x="22858" y="24766"/>
                  <a:pt x="22457" y="24284"/>
                  <a:pt x="22403" y="23802"/>
                </a:cubicBezTo>
                <a:close/>
                <a:moveTo>
                  <a:pt x="20528" y="26722"/>
                </a:moveTo>
                <a:cubicBezTo>
                  <a:pt x="20624" y="26722"/>
                  <a:pt x="20722" y="26736"/>
                  <a:pt x="20824" y="26773"/>
                </a:cubicBezTo>
                <a:cubicBezTo>
                  <a:pt x="21092" y="26827"/>
                  <a:pt x="21359" y="26934"/>
                  <a:pt x="21600" y="27068"/>
                </a:cubicBezTo>
                <a:cubicBezTo>
                  <a:pt x="21654" y="27068"/>
                  <a:pt x="21734" y="27094"/>
                  <a:pt x="21788" y="27175"/>
                </a:cubicBezTo>
                <a:lnTo>
                  <a:pt x="21199" y="27175"/>
                </a:lnTo>
                <a:cubicBezTo>
                  <a:pt x="21125" y="27156"/>
                  <a:pt x="21051" y="27125"/>
                  <a:pt x="20968" y="27125"/>
                </a:cubicBezTo>
                <a:cubicBezTo>
                  <a:pt x="20931" y="27125"/>
                  <a:pt x="20892" y="27131"/>
                  <a:pt x="20851" y="27148"/>
                </a:cubicBezTo>
                <a:cubicBezTo>
                  <a:pt x="20797" y="27148"/>
                  <a:pt x="20771" y="27175"/>
                  <a:pt x="20771" y="27201"/>
                </a:cubicBezTo>
                <a:cubicBezTo>
                  <a:pt x="20423" y="27201"/>
                  <a:pt x="20021" y="27175"/>
                  <a:pt x="19727" y="27014"/>
                </a:cubicBezTo>
                <a:lnTo>
                  <a:pt x="19700" y="27014"/>
                </a:lnTo>
                <a:cubicBezTo>
                  <a:pt x="19780" y="26934"/>
                  <a:pt x="19887" y="26880"/>
                  <a:pt x="19994" y="26827"/>
                </a:cubicBezTo>
                <a:cubicBezTo>
                  <a:pt x="20170" y="26774"/>
                  <a:pt x="20345" y="26722"/>
                  <a:pt x="20528" y="26722"/>
                </a:cubicBezTo>
                <a:close/>
                <a:moveTo>
                  <a:pt x="25267" y="29958"/>
                </a:moveTo>
                <a:cubicBezTo>
                  <a:pt x="25321" y="30012"/>
                  <a:pt x="25348" y="30039"/>
                  <a:pt x="25348" y="30092"/>
                </a:cubicBezTo>
                <a:cubicBezTo>
                  <a:pt x="25401" y="30306"/>
                  <a:pt x="25240" y="30547"/>
                  <a:pt x="25053" y="30681"/>
                </a:cubicBezTo>
                <a:cubicBezTo>
                  <a:pt x="25009" y="30703"/>
                  <a:pt x="24983" y="30707"/>
                  <a:pt x="24975" y="30738"/>
                </a:cubicBezTo>
                <a:lnTo>
                  <a:pt x="24975" y="30738"/>
                </a:lnTo>
                <a:cubicBezTo>
                  <a:pt x="24996" y="30505"/>
                  <a:pt x="24951" y="30273"/>
                  <a:pt x="25107" y="30092"/>
                </a:cubicBezTo>
                <a:cubicBezTo>
                  <a:pt x="25187" y="30012"/>
                  <a:pt x="25214" y="29985"/>
                  <a:pt x="25267" y="29958"/>
                </a:cubicBezTo>
                <a:close/>
                <a:moveTo>
                  <a:pt x="25321" y="29450"/>
                </a:moveTo>
                <a:cubicBezTo>
                  <a:pt x="25240" y="29557"/>
                  <a:pt x="25133" y="29610"/>
                  <a:pt x="25080" y="29717"/>
                </a:cubicBezTo>
                <a:cubicBezTo>
                  <a:pt x="24973" y="29771"/>
                  <a:pt x="24839" y="29851"/>
                  <a:pt x="24785" y="29958"/>
                </a:cubicBezTo>
                <a:cubicBezTo>
                  <a:pt x="24705" y="30012"/>
                  <a:pt x="24678" y="30119"/>
                  <a:pt x="24598" y="30226"/>
                </a:cubicBezTo>
                <a:lnTo>
                  <a:pt x="24518" y="30306"/>
                </a:lnTo>
                <a:cubicBezTo>
                  <a:pt x="24545" y="30306"/>
                  <a:pt x="24571" y="30360"/>
                  <a:pt x="24598" y="30387"/>
                </a:cubicBezTo>
                <a:cubicBezTo>
                  <a:pt x="24571" y="30547"/>
                  <a:pt x="24598" y="30761"/>
                  <a:pt x="24732" y="30842"/>
                </a:cubicBezTo>
                <a:cubicBezTo>
                  <a:pt x="24632" y="30902"/>
                  <a:pt x="24516" y="30932"/>
                  <a:pt x="24408" y="30932"/>
                </a:cubicBezTo>
                <a:cubicBezTo>
                  <a:pt x="24372" y="30932"/>
                  <a:pt x="24337" y="30929"/>
                  <a:pt x="24304" y="30922"/>
                </a:cubicBezTo>
                <a:cubicBezTo>
                  <a:pt x="24036" y="30842"/>
                  <a:pt x="24197" y="30413"/>
                  <a:pt x="24277" y="30253"/>
                </a:cubicBezTo>
                <a:cubicBezTo>
                  <a:pt x="24437" y="29851"/>
                  <a:pt x="24866" y="29610"/>
                  <a:pt x="25240" y="29476"/>
                </a:cubicBezTo>
                <a:cubicBezTo>
                  <a:pt x="25267" y="29476"/>
                  <a:pt x="25267" y="29450"/>
                  <a:pt x="25321" y="29450"/>
                </a:cubicBezTo>
                <a:close/>
                <a:moveTo>
                  <a:pt x="9443" y="1"/>
                </a:moveTo>
                <a:cubicBezTo>
                  <a:pt x="9387" y="1"/>
                  <a:pt x="9310" y="49"/>
                  <a:pt x="9288" y="115"/>
                </a:cubicBezTo>
                <a:cubicBezTo>
                  <a:pt x="9128" y="543"/>
                  <a:pt x="9181" y="998"/>
                  <a:pt x="9422" y="1453"/>
                </a:cubicBezTo>
                <a:cubicBezTo>
                  <a:pt x="9529" y="1640"/>
                  <a:pt x="9690" y="1988"/>
                  <a:pt x="9877" y="2176"/>
                </a:cubicBezTo>
                <a:cubicBezTo>
                  <a:pt x="10091" y="3246"/>
                  <a:pt x="10493" y="4317"/>
                  <a:pt x="11028" y="5334"/>
                </a:cubicBezTo>
                <a:cubicBezTo>
                  <a:pt x="10439" y="4692"/>
                  <a:pt x="9823" y="4049"/>
                  <a:pt x="9208" y="3460"/>
                </a:cubicBezTo>
                <a:cubicBezTo>
                  <a:pt x="9208" y="3460"/>
                  <a:pt x="9208" y="3407"/>
                  <a:pt x="9181" y="3407"/>
                </a:cubicBezTo>
                <a:cubicBezTo>
                  <a:pt x="9154" y="3380"/>
                  <a:pt x="9074" y="3353"/>
                  <a:pt x="9047" y="3273"/>
                </a:cubicBezTo>
                <a:lnTo>
                  <a:pt x="8913" y="3139"/>
                </a:lnTo>
                <a:cubicBezTo>
                  <a:pt x="8913" y="3086"/>
                  <a:pt x="8913" y="3059"/>
                  <a:pt x="8887" y="2979"/>
                </a:cubicBezTo>
                <a:lnTo>
                  <a:pt x="8887" y="2979"/>
                </a:lnTo>
                <a:cubicBezTo>
                  <a:pt x="8917" y="3003"/>
                  <a:pt x="8949" y="3013"/>
                  <a:pt x="8980" y="3013"/>
                </a:cubicBezTo>
                <a:cubicBezTo>
                  <a:pt x="9083" y="3013"/>
                  <a:pt x="9169" y="2894"/>
                  <a:pt x="9128" y="2791"/>
                </a:cubicBezTo>
                <a:cubicBezTo>
                  <a:pt x="8860" y="2309"/>
                  <a:pt x="8539" y="1908"/>
                  <a:pt x="8137" y="1587"/>
                </a:cubicBezTo>
                <a:cubicBezTo>
                  <a:pt x="8110" y="1506"/>
                  <a:pt x="8084" y="1480"/>
                  <a:pt x="8003" y="1399"/>
                </a:cubicBezTo>
                <a:cubicBezTo>
                  <a:pt x="7990" y="1386"/>
                  <a:pt x="7977" y="1379"/>
                  <a:pt x="7967" y="1379"/>
                </a:cubicBezTo>
                <a:cubicBezTo>
                  <a:pt x="7957" y="1379"/>
                  <a:pt x="7950" y="1386"/>
                  <a:pt x="7950" y="1399"/>
                </a:cubicBezTo>
                <a:cubicBezTo>
                  <a:pt x="7709" y="1212"/>
                  <a:pt x="7468" y="1051"/>
                  <a:pt x="7200" y="864"/>
                </a:cubicBezTo>
                <a:cubicBezTo>
                  <a:pt x="7179" y="850"/>
                  <a:pt x="7152" y="843"/>
                  <a:pt x="7123" y="843"/>
                </a:cubicBezTo>
                <a:cubicBezTo>
                  <a:pt x="7046" y="843"/>
                  <a:pt x="6960" y="893"/>
                  <a:pt x="6960" y="971"/>
                </a:cubicBezTo>
                <a:cubicBezTo>
                  <a:pt x="6906" y="1587"/>
                  <a:pt x="7174" y="2122"/>
                  <a:pt x="7575" y="2550"/>
                </a:cubicBezTo>
                <a:cubicBezTo>
                  <a:pt x="7870" y="2925"/>
                  <a:pt x="8351" y="3380"/>
                  <a:pt x="8833" y="3541"/>
                </a:cubicBezTo>
                <a:cubicBezTo>
                  <a:pt x="9609" y="4531"/>
                  <a:pt x="10626" y="5361"/>
                  <a:pt x="11510" y="6217"/>
                </a:cubicBezTo>
                <a:cubicBezTo>
                  <a:pt x="12313" y="7529"/>
                  <a:pt x="13303" y="8760"/>
                  <a:pt x="14159" y="9884"/>
                </a:cubicBezTo>
                <a:cubicBezTo>
                  <a:pt x="11911" y="8358"/>
                  <a:pt x="9636" y="6967"/>
                  <a:pt x="7281" y="5655"/>
                </a:cubicBezTo>
                <a:cubicBezTo>
                  <a:pt x="7281" y="5655"/>
                  <a:pt x="7281" y="5628"/>
                  <a:pt x="7227" y="5628"/>
                </a:cubicBezTo>
                <a:cubicBezTo>
                  <a:pt x="6558" y="5120"/>
                  <a:pt x="5942" y="4558"/>
                  <a:pt x="5407" y="3915"/>
                </a:cubicBezTo>
                <a:cubicBezTo>
                  <a:pt x="5086" y="3594"/>
                  <a:pt x="4792" y="3193"/>
                  <a:pt x="4470" y="2845"/>
                </a:cubicBezTo>
                <a:lnTo>
                  <a:pt x="4470" y="2845"/>
                </a:lnTo>
                <a:cubicBezTo>
                  <a:pt x="4544" y="2867"/>
                  <a:pt x="4612" y="2879"/>
                  <a:pt x="4670" y="2879"/>
                </a:cubicBezTo>
                <a:cubicBezTo>
                  <a:pt x="4819" y="2879"/>
                  <a:pt x="4896" y="2797"/>
                  <a:pt x="4818" y="2604"/>
                </a:cubicBezTo>
                <a:cubicBezTo>
                  <a:pt x="4872" y="2577"/>
                  <a:pt x="4899" y="2550"/>
                  <a:pt x="4872" y="2470"/>
                </a:cubicBezTo>
                <a:cubicBezTo>
                  <a:pt x="4604" y="1640"/>
                  <a:pt x="3881" y="837"/>
                  <a:pt x="2998" y="677"/>
                </a:cubicBezTo>
                <a:cubicBezTo>
                  <a:pt x="2980" y="672"/>
                  <a:pt x="2961" y="670"/>
                  <a:pt x="2944" y="670"/>
                </a:cubicBezTo>
                <a:cubicBezTo>
                  <a:pt x="2858" y="670"/>
                  <a:pt x="2784" y="722"/>
                  <a:pt x="2784" y="811"/>
                </a:cubicBezTo>
                <a:cubicBezTo>
                  <a:pt x="2650" y="1587"/>
                  <a:pt x="3186" y="2256"/>
                  <a:pt x="3828" y="2604"/>
                </a:cubicBezTo>
                <a:cubicBezTo>
                  <a:pt x="4417" y="3621"/>
                  <a:pt x="5434" y="4531"/>
                  <a:pt x="6397" y="5227"/>
                </a:cubicBezTo>
                <a:cubicBezTo>
                  <a:pt x="5407" y="4692"/>
                  <a:pt x="4363" y="4183"/>
                  <a:pt x="3293" y="3674"/>
                </a:cubicBezTo>
                <a:cubicBezTo>
                  <a:pt x="3046" y="3163"/>
                  <a:pt x="1820" y="2356"/>
                  <a:pt x="983" y="2356"/>
                </a:cubicBezTo>
                <a:cubicBezTo>
                  <a:pt x="638" y="2356"/>
                  <a:pt x="359" y="2493"/>
                  <a:pt x="241" y="2845"/>
                </a:cubicBezTo>
                <a:cubicBezTo>
                  <a:pt x="0" y="3514"/>
                  <a:pt x="1125" y="3996"/>
                  <a:pt x="1580" y="4129"/>
                </a:cubicBezTo>
                <a:cubicBezTo>
                  <a:pt x="1696" y="4158"/>
                  <a:pt x="2197" y="4258"/>
                  <a:pt x="2637" y="4258"/>
                </a:cubicBezTo>
                <a:cubicBezTo>
                  <a:pt x="3008" y="4258"/>
                  <a:pt x="3334" y="4187"/>
                  <a:pt x="3346" y="3942"/>
                </a:cubicBezTo>
                <a:cubicBezTo>
                  <a:pt x="4631" y="4745"/>
                  <a:pt x="5942" y="5494"/>
                  <a:pt x="7227" y="6271"/>
                </a:cubicBezTo>
                <a:cubicBezTo>
                  <a:pt x="6879" y="6190"/>
                  <a:pt x="6478" y="6164"/>
                  <a:pt x="6103" y="6164"/>
                </a:cubicBezTo>
                <a:cubicBezTo>
                  <a:pt x="5407" y="6137"/>
                  <a:pt x="4738" y="6057"/>
                  <a:pt x="4015" y="6003"/>
                </a:cubicBezTo>
                <a:cubicBezTo>
                  <a:pt x="3721" y="5587"/>
                  <a:pt x="2708" y="4947"/>
                  <a:pt x="1972" y="4947"/>
                </a:cubicBezTo>
                <a:cubicBezTo>
                  <a:pt x="1572" y="4947"/>
                  <a:pt x="1254" y="5136"/>
                  <a:pt x="1178" y="5655"/>
                </a:cubicBezTo>
                <a:cubicBezTo>
                  <a:pt x="1093" y="6401"/>
                  <a:pt x="2019" y="6696"/>
                  <a:pt x="2872" y="6696"/>
                </a:cubicBezTo>
                <a:cubicBezTo>
                  <a:pt x="3365" y="6696"/>
                  <a:pt x="3834" y="6598"/>
                  <a:pt x="4069" y="6431"/>
                </a:cubicBezTo>
                <a:cubicBezTo>
                  <a:pt x="4122" y="6405"/>
                  <a:pt x="4149" y="6324"/>
                  <a:pt x="4149" y="6271"/>
                </a:cubicBezTo>
                <a:cubicBezTo>
                  <a:pt x="4738" y="6324"/>
                  <a:pt x="5300" y="6324"/>
                  <a:pt x="5835" y="6351"/>
                </a:cubicBezTo>
                <a:cubicBezTo>
                  <a:pt x="6505" y="6405"/>
                  <a:pt x="7147" y="6485"/>
                  <a:pt x="7762" y="6592"/>
                </a:cubicBezTo>
                <a:cubicBezTo>
                  <a:pt x="9743" y="7743"/>
                  <a:pt x="11724" y="8840"/>
                  <a:pt x="13651" y="10045"/>
                </a:cubicBezTo>
                <a:cubicBezTo>
                  <a:pt x="15096" y="10955"/>
                  <a:pt x="16461" y="11918"/>
                  <a:pt x="17773" y="12909"/>
                </a:cubicBezTo>
                <a:cubicBezTo>
                  <a:pt x="15846" y="12052"/>
                  <a:pt x="13731" y="11570"/>
                  <a:pt x="11590" y="11276"/>
                </a:cubicBezTo>
                <a:cubicBezTo>
                  <a:pt x="10948" y="10848"/>
                  <a:pt x="10278" y="10286"/>
                  <a:pt x="9583" y="9831"/>
                </a:cubicBezTo>
                <a:cubicBezTo>
                  <a:pt x="9609" y="9804"/>
                  <a:pt x="9609" y="9777"/>
                  <a:pt x="9636" y="9777"/>
                </a:cubicBezTo>
                <a:cubicBezTo>
                  <a:pt x="9690" y="9777"/>
                  <a:pt x="9731" y="9789"/>
                  <a:pt x="9777" y="9789"/>
                </a:cubicBezTo>
                <a:cubicBezTo>
                  <a:pt x="9800" y="9789"/>
                  <a:pt x="9823" y="9786"/>
                  <a:pt x="9850" y="9777"/>
                </a:cubicBezTo>
                <a:cubicBezTo>
                  <a:pt x="9984" y="9777"/>
                  <a:pt x="10038" y="9616"/>
                  <a:pt x="9957" y="9509"/>
                </a:cubicBezTo>
                <a:cubicBezTo>
                  <a:pt x="9430" y="8898"/>
                  <a:pt x="8587" y="8369"/>
                  <a:pt x="7755" y="8369"/>
                </a:cubicBezTo>
                <a:cubicBezTo>
                  <a:pt x="7532" y="8369"/>
                  <a:pt x="7309" y="8407"/>
                  <a:pt x="7093" y="8492"/>
                </a:cubicBezTo>
                <a:cubicBezTo>
                  <a:pt x="7040" y="8546"/>
                  <a:pt x="6933" y="8626"/>
                  <a:pt x="6960" y="8733"/>
                </a:cubicBezTo>
                <a:cubicBezTo>
                  <a:pt x="7227" y="9376"/>
                  <a:pt x="8003" y="9750"/>
                  <a:pt x="8646" y="9911"/>
                </a:cubicBezTo>
                <a:cubicBezTo>
                  <a:pt x="8806" y="9938"/>
                  <a:pt x="9047" y="9964"/>
                  <a:pt x="9235" y="9964"/>
                </a:cubicBezTo>
                <a:cubicBezTo>
                  <a:pt x="9904" y="10419"/>
                  <a:pt x="10573" y="10874"/>
                  <a:pt x="11242" y="11276"/>
                </a:cubicBezTo>
                <a:cubicBezTo>
                  <a:pt x="9636" y="11089"/>
                  <a:pt x="8003" y="10955"/>
                  <a:pt x="6424" y="10821"/>
                </a:cubicBezTo>
                <a:cubicBezTo>
                  <a:pt x="6424" y="10821"/>
                  <a:pt x="6397" y="10821"/>
                  <a:pt x="6397" y="10767"/>
                </a:cubicBezTo>
                <a:cubicBezTo>
                  <a:pt x="6424" y="10714"/>
                  <a:pt x="6478" y="10633"/>
                  <a:pt x="6424" y="10580"/>
                </a:cubicBezTo>
                <a:cubicBezTo>
                  <a:pt x="6404" y="10520"/>
                  <a:pt x="6384" y="10490"/>
                  <a:pt x="6341" y="10490"/>
                </a:cubicBezTo>
                <a:cubicBezTo>
                  <a:pt x="6327" y="10490"/>
                  <a:pt x="6310" y="10493"/>
                  <a:pt x="6290" y="10500"/>
                </a:cubicBezTo>
                <a:cubicBezTo>
                  <a:pt x="6237" y="10553"/>
                  <a:pt x="6157" y="10553"/>
                  <a:pt x="6130" y="10580"/>
                </a:cubicBezTo>
                <a:cubicBezTo>
                  <a:pt x="5594" y="10232"/>
                  <a:pt x="4899" y="10018"/>
                  <a:pt x="4363" y="9911"/>
                </a:cubicBezTo>
                <a:cubicBezTo>
                  <a:pt x="4232" y="9885"/>
                  <a:pt x="4073" y="9866"/>
                  <a:pt x="3909" y="9866"/>
                </a:cubicBezTo>
                <a:cubicBezTo>
                  <a:pt x="3404" y="9866"/>
                  <a:pt x="2863" y="10040"/>
                  <a:pt x="3025" y="10687"/>
                </a:cubicBezTo>
                <a:cubicBezTo>
                  <a:pt x="3159" y="11210"/>
                  <a:pt x="3786" y="11399"/>
                  <a:pt x="4467" y="11399"/>
                </a:cubicBezTo>
                <a:cubicBezTo>
                  <a:pt x="5006" y="11399"/>
                  <a:pt x="5579" y="11281"/>
                  <a:pt x="5969" y="11115"/>
                </a:cubicBezTo>
                <a:cubicBezTo>
                  <a:pt x="6130" y="11115"/>
                  <a:pt x="6344" y="11142"/>
                  <a:pt x="6505" y="11222"/>
                </a:cubicBezTo>
                <a:cubicBezTo>
                  <a:pt x="6512" y="11226"/>
                  <a:pt x="6520" y="11228"/>
                  <a:pt x="6528" y="11228"/>
                </a:cubicBezTo>
                <a:cubicBezTo>
                  <a:pt x="6579" y="11228"/>
                  <a:pt x="6642" y="11161"/>
                  <a:pt x="6665" y="11115"/>
                </a:cubicBezTo>
                <a:cubicBezTo>
                  <a:pt x="8298" y="11356"/>
                  <a:pt x="9984" y="11517"/>
                  <a:pt x="11617" y="11704"/>
                </a:cubicBezTo>
                <a:cubicBezTo>
                  <a:pt x="10894" y="11838"/>
                  <a:pt x="10171" y="12186"/>
                  <a:pt x="9556" y="12561"/>
                </a:cubicBezTo>
                <a:cubicBezTo>
                  <a:pt x="9449" y="12411"/>
                  <a:pt x="9274" y="12296"/>
                  <a:pt x="9086" y="12296"/>
                </a:cubicBezTo>
                <a:cubicBezTo>
                  <a:pt x="9038" y="12296"/>
                  <a:pt x="8989" y="12303"/>
                  <a:pt x="8940" y="12320"/>
                </a:cubicBezTo>
                <a:cubicBezTo>
                  <a:pt x="8271" y="12480"/>
                  <a:pt x="7736" y="13390"/>
                  <a:pt x="7629" y="14033"/>
                </a:cubicBezTo>
                <a:cubicBezTo>
                  <a:pt x="7606" y="14146"/>
                  <a:pt x="7698" y="14259"/>
                  <a:pt x="7808" y="14259"/>
                </a:cubicBezTo>
                <a:cubicBezTo>
                  <a:pt x="7828" y="14259"/>
                  <a:pt x="7849" y="14255"/>
                  <a:pt x="7870" y="14247"/>
                </a:cubicBezTo>
                <a:cubicBezTo>
                  <a:pt x="8351" y="14167"/>
                  <a:pt x="9743" y="13578"/>
                  <a:pt x="9636" y="12909"/>
                </a:cubicBezTo>
                <a:cubicBezTo>
                  <a:pt x="9690" y="12882"/>
                  <a:pt x="9690" y="12855"/>
                  <a:pt x="9690" y="12828"/>
                </a:cubicBezTo>
                <a:cubicBezTo>
                  <a:pt x="10519" y="12427"/>
                  <a:pt x="11296" y="11891"/>
                  <a:pt x="12179" y="11784"/>
                </a:cubicBezTo>
                <a:cubicBezTo>
                  <a:pt x="14133" y="12052"/>
                  <a:pt x="16060" y="12427"/>
                  <a:pt x="17987" y="13123"/>
                </a:cubicBezTo>
                <a:cubicBezTo>
                  <a:pt x="18014" y="13123"/>
                  <a:pt x="18014" y="13123"/>
                  <a:pt x="18041" y="13096"/>
                </a:cubicBezTo>
                <a:cubicBezTo>
                  <a:pt x="20075" y="14648"/>
                  <a:pt x="22055" y="16361"/>
                  <a:pt x="24063" y="18074"/>
                </a:cubicBezTo>
                <a:cubicBezTo>
                  <a:pt x="25240" y="19065"/>
                  <a:pt x="26445" y="20082"/>
                  <a:pt x="27649" y="21126"/>
                </a:cubicBezTo>
                <a:cubicBezTo>
                  <a:pt x="25053" y="19439"/>
                  <a:pt x="21948" y="18797"/>
                  <a:pt x="18817" y="18369"/>
                </a:cubicBezTo>
                <a:cubicBezTo>
                  <a:pt x="18281" y="18101"/>
                  <a:pt x="17719" y="17807"/>
                  <a:pt x="17238" y="17432"/>
                </a:cubicBezTo>
                <a:cubicBezTo>
                  <a:pt x="16863" y="17138"/>
                  <a:pt x="16568" y="16790"/>
                  <a:pt x="16274" y="16468"/>
                </a:cubicBezTo>
                <a:cubicBezTo>
                  <a:pt x="16381" y="16442"/>
                  <a:pt x="16435" y="16361"/>
                  <a:pt x="16435" y="16254"/>
                </a:cubicBezTo>
                <a:cubicBezTo>
                  <a:pt x="16408" y="15826"/>
                  <a:pt x="16194" y="15425"/>
                  <a:pt x="15899" y="15157"/>
                </a:cubicBezTo>
                <a:cubicBezTo>
                  <a:pt x="15739" y="14755"/>
                  <a:pt x="15471" y="14461"/>
                  <a:pt x="15177" y="14167"/>
                </a:cubicBezTo>
                <a:cubicBezTo>
                  <a:pt x="15126" y="14116"/>
                  <a:pt x="15086" y="14097"/>
                  <a:pt x="15042" y="14097"/>
                </a:cubicBezTo>
                <a:cubicBezTo>
                  <a:pt x="15018" y="14097"/>
                  <a:pt x="14992" y="14103"/>
                  <a:pt x="14962" y="14113"/>
                </a:cubicBezTo>
                <a:cubicBezTo>
                  <a:pt x="14877" y="14079"/>
                  <a:pt x="14791" y="14033"/>
                  <a:pt x="14705" y="14033"/>
                </a:cubicBezTo>
                <a:cubicBezTo>
                  <a:pt x="14657" y="14033"/>
                  <a:pt x="14609" y="14048"/>
                  <a:pt x="14561" y="14086"/>
                </a:cubicBezTo>
                <a:cubicBezTo>
                  <a:pt x="14503" y="14119"/>
                  <a:pt x="14455" y="14165"/>
                  <a:pt x="14417" y="14221"/>
                </a:cubicBezTo>
                <a:lnTo>
                  <a:pt x="14417" y="14221"/>
                </a:lnTo>
                <a:cubicBezTo>
                  <a:pt x="14437" y="14210"/>
                  <a:pt x="14459" y="14205"/>
                  <a:pt x="14482" y="14205"/>
                </a:cubicBezTo>
                <a:cubicBezTo>
                  <a:pt x="14507" y="14205"/>
                  <a:pt x="14534" y="14211"/>
                  <a:pt x="14561" y="14220"/>
                </a:cubicBezTo>
                <a:lnTo>
                  <a:pt x="14561" y="14327"/>
                </a:lnTo>
                <a:cubicBezTo>
                  <a:pt x="14427" y="14461"/>
                  <a:pt x="14481" y="14702"/>
                  <a:pt x="14481" y="14862"/>
                </a:cubicBezTo>
                <a:cubicBezTo>
                  <a:pt x="14507" y="15130"/>
                  <a:pt x="14614" y="15425"/>
                  <a:pt x="14748" y="15692"/>
                </a:cubicBezTo>
                <a:cubicBezTo>
                  <a:pt x="14561" y="15505"/>
                  <a:pt x="14400" y="15264"/>
                  <a:pt x="14347" y="14996"/>
                </a:cubicBezTo>
                <a:cubicBezTo>
                  <a:pt x="14309" y="14895"/>
                  <a:pt x="14283" y="14776"/>
                  <a:pt x="14277" y="14659"/>
                </a:cubicBezTo>
                <a:lnTo>
                  <a:pt x="14277" y="14659"/>
                </a:lnTo>
                <a:cubicBezTo>
                  <a:pt x="14270" y="14730"/>
                  <a:pt x="14267" y="14799"/>
                  <a:pt x="14267" y="14862"/>
                </a:cubicBezTo>
                <a:cubicBezTo>
                  <a:pt x="14320" y="15505"/>
                  <a:pt x="14802" y="16201"/>
                  <a:pt x="15444" y="16388"/>
                </a:cubicBezTo>
                <a:cubicBezTo>
                  <a:pt x="15605" y="16602"/>
                  <a:pt x="15792" y="16843"/>
                  <a:pt x="16060" y="16843"/>
                </a:cubicBezTo>
                <a:cubicBezTo>
                  <a:pt x="16140" y="16843"/>
                  <a:pt x="16167" y="16763"/>
                  <a:pt x="16140" y="16709"/>
                </a:cubicBezTo>
                <a:lnTo>
                  <a:pt x="16140" y="16656"/>
                </a:lnTo>
                <a:cubicBezTo>
                  <a:pt x="16675" y="17378"/>
                  <a:pt x="17452" y="17941"/>
                  <a:pt x="18255" y="18315"/>
                </a:cubicBezTo>
                <a:cubicBezTo>
                  <a:pt x="16783" y="18101"/>
                  <a:pt x="15310" y="17967"/>
                  <a:pt x="13865" y="17780"/>
                </a:cubicBezTo>
                <a:lnTo>
                  <a:pt x="13785" y="17700"/>
                </a:lnTo>
                <a:cubicBezTo>
                  <a:pt x="13571" y="17432"/>
                  <a:pt x="13223" y="17325"/>
                  <a:pt x="12848" y="17271"/>
                </a:cubicBezTo>
                <a:cubicBezTo>
                  <a:pt x="12520" y="17182"/>
                  <a:pt x="12159" y="17126"/>
                  <a:pt x="11821" y="17126"/>
                </a:cubicBezTo>
                <a:cubicBezTo>
                  <a:pt x="11551" y="17126"/>
                  <a:pt x="11295" y="17161"/>
                  <a:pt x="11081" y="17245"/>
                </a:cubicBezTo>
                <a:cubicBezTo>
                  <a:pt x="10948" y="17271"/>
                  <a:pt x="10841" y="17325"/>
                  <a:pt x="10787" y="17405"/>
                </a:cubicBezTo>
                <a:cubicBezTo>
                  <a:pt x="10707" y="17432"/>
                  <a:pt x="10653" y="17432"/>
                  <a:pt x="10546" y="17459"/>
                </a:cubicBezTo>
                <a:cubicBezTo>
                  <a:pt x="10439" y="17539"/>
                  <a:pt x="10412" y="17700"/>
                  <a:pt x="10519" y="17780"/>
                </a:cubicBezTo>
                <a:cubicBezTo>
                  <a:pt x="10573" y="17807"/>
                  <a:pt x="10653" y="17833"/>
                  <a:pt x="10680" y="17914"/>
                </a:cubicBezTo>
                <a:cubicBezTo>
                  <a:pt x="10841" y="18262"/>
                  <a:pt x="11349" y="18636"/>
                  <a:pt x="11697" y="18743"/>
                </a:cubicBezTo>
                <a:cubicBezTo>
                  <a:pt x="11956" y="18808"/>
                  <a:pt x="12258" y="18854"/>
                  <a:pt x="12559" y="18854"/>
                </a:cubicBezTo>
                <a:cubicBezTo>
                  <a:pt x="12881" y="18854"/>
                  <a:pt x="13201" y="18802"/>
                  <a:pt x="13464" y="18663"/>
                </a:cubicBezTo>
                <a:cubicBezTo>
                  <a:pt x="13651" y="18583"/>
                  <a:pt x="13838" y="18342"/>
                  <a:pt x="13865" y="18128"/>
                </a:cubicBezTo>
                <a:cubicBezTo>
                  <a:pt x="16381" y="18636"/>
                  <a:pt x="18924" y="18851"/>
                  <a:pt x="21359" y="19279"/>
                </a:cubicBezTo>
                <a:cubicBezTo>
                  <a:pt x="21011" y="19332"/>
                  <a:pt x="20690" y="19439"/>
                  <a:pt x="20396" y="19573"/>
                </a:cubicBezTo>
                <a:cubicBezTo>
                  <a:pt x="19539" y="19921"/>
                  <a:pt x="18736" y="20269"/>
                  <a:pt x="17907" y="20617"/>
                </a:cubicBezTo>
                <a:cubicBezTo>
                  <a:pt x="17800" y="20537"/>
                  <a:pt x="17719" y="20483"/>
                  <a:pt x="17639" y="20456"/>
                </a:cubicBezTo>
                <a:cubicBezTo>
                  <a:pt x="17386" y="20350"/>
                  <a:pt x="17128" y="20296"/>
                  <a:pt x="16880" y="20296"/>
                </a:cubicBezTo>
                <a:cubicBezTo>
                  <a:pt x="16315" y="20296"/>
                  <a:pt x="15804" y="20576"/>
                  <a:pt x="15525" y="21152"/>
                </a:cubicBezTo>
                <a:cubicBezTo>
                  <a:pt x="15391" y="21420"/>
                  <a:pt x="15230" y="21822"/>
                  <a:pt x="15498" y="22089"/>
                </a:cubicBezTo>
                <a:cubicBezTo>
                  <a:pt x="15636" y="22227"/>
                  <a:pt x="15818" y="22269"/>
                  <a:pt x="16004" y="22269"/>
                </a:cubicBezTo>
                <a:cubicBezTo>
                  <a:pt x="16142" y="22269"/>
                  <a:pt x="16282" y="22246"/>
                  <a:pt x="16408" y="22223"/>
                </a:cubicBezTo>
                <a:cubicBezTo>
                  <a:pt x="17211" y="22062"/>
                  <a:pt x="18335" y="21581"/>
                  <a:pt x="18736" y="20804"/>
                </a:cubicBezTo>
                <a:cubicBezTo>
                  <a:pt x="18790" y="20778"/>
                  <a:pt x="18790" y="20724"/>
                  <a:pt x="18736" y="20671"/>
                </a:cubicBezTo>
                <a:cubicBezTo>
                  <a:pt x="19807" y="20216"/>
                  <a:pt x="20851" y="19439"/>
                  <a:pt x="21922" y="19386"/>
                </a:cubicBezTo>
                <a:cubicBezTo>
                  <a:pt x="22350" y="19439"/>
                  <a:pt x="22805" y="19546"/>
                  <a:pt x="23233" y="19654"/>
                </a:cubicBezTo>
                <a:cubicBezTo>
                  <a:pt x="23260" y="19654"/>
                  <a:pt x="23260" y="19680"/>
                  <a:pt x="23287" y="19680"/>
                </a:cubicBezTo>
                <a:lnTo>
                  <a:pt x="23340" y="19680"/>
                </a:lnTo>
                <a:cubicBezTo>
                  <a:pt x="25000" y="20082"/>
                  <a:pt x="26632" y="20671"/>
                  <a:pt x="28211" y="21661"/>
                </a:cubicBezTo>
                <a:lnTo>
                  <a:pt x="28265" y="21661"/>
                </a:lnTo>
                <a:cubicBezTo>
                  <a:pt x="30861" y="23882"/>
                  <a:pt x="33484" y="26265"/>
                  <a:pt x="35840" y="28781"/>
                </a:cubicBezTo>
                <a:cubicBezTo>
                  <a:pt x="34823" y="28085"/>
                  <a:pt x="33618" y="27630"/>
                  <a:pt x="32333" y="27416"/>
                </a:cubicBezTo>
                <a:cubicBezTo>
                  <a:pt x="31102" y="27014"/>
                  <a:pt x="30299" y="26238"/>
                  <a:pt x="29389" y="25435"/>
                </a:cubicBezTo>
                <a:lnTo>
                  <a:pt x="29416" y="25435"/>
                </a:lnTo>
                <a:cubicBezTo>
                  <a:pt x="29432" y="25443"/>
                  <a:pt x="29445" y="25446"/>
                  <a:pt x="29457" y="25446"/>
                </a:cubicBezTo>
                <a:cubicBezTo>
                  <a:pt x="29485" y="25446"/>
                  <a:pt x="29504" y="25427"/>
                  <a:pt x="29523" y="25408"/>
                </a:cubicBezTo>
                <a:cubicBezTo>
                  <a:pt x="29603" y="25435"/>
                  <a:pt x="29630" y="25462"/>
                  <a:pt x="29684" y="25488"/>
                </a:cubicBezTo>
                <a:cubicBezTo>
                  <a:pt x="29716" y="25520"/>
                  <a:pt x="29752" y="25534"/>
                  <a:pt x="29788" y="25534"/>
                </a:cubicBezTo>
                <a:cubicBezTo>
                  <a:pt x="29900" y="25534"/>
                  <a:pt x="29999" y="25396"/>
                  <a:pt x="29898" y="25274"/>
                </a:cubicBezTo>
                <a:lnTo>
                  <a:pt x="29737" y="25087"/>
                </a:lnTo>
                <a:cubicBezTo>
                  <a:pt x="29924" y="24739"/>
                  <a:pt x="29550" y="24391"/>
                  <a:pt x="29148" y="24230"/>
                </a:cubicBezTo>
                <a:cubicBezTo>
                  <a:pt x="28877" y="24043"/>
                  <a:pt x="28525" y="23936"/>
                  <a:pt x="28193" y="23936"/>
                </a:cubicBezTo>
                <a:cubicBezTo>
                  <a:pt x="28099" y="23936"/>
                  <a:pt x="28006" y="23945"/>
                  <a:pt x="27917" y="23963"/>
                </a:cubicBezTo>
                <a:cubicBezTo>
                  <a:pt x="27810" y="23990"/>
                  <a:pt x="27756" y="24123"/>
                  <a:pt x="27783" y="24230"/>
                </a:cubicBezTo>
                <a:cubicBezTo>
                  <a:pt x="27982" y="24703"/>
                  <a:pt x="28481" y="25476"/>
                  <a:pt x="29066" y="25476"/>
                </a:cubicBezTo>
                <a:cubicBezTo>
                  <a:pt x="29111" y="25476"/>
                  <a:pt x="29156" y="25471"/>
                  <a:pt x="29202" y="25462"/>
                </a:cubicBezTo>
                <a:cubicBezTo>
                  <a:pt x="29764" y="26104"/>
                  <a:pt x="30406" y="26773"/>
                  <a:pt x="31129" y="27175"/>
                </a:cubicBezTo>
                <a:cubicBezTo>
                  <a:pt x="30032" y="27041"/>
                  <a:pt x="28881" y="27041"/>
                  <a:pt x="27756" y="27041"/>
                </a:cubicBezTo>
                <a:cubicBezTo>
                  <a:pt x="26686" y="26666"/>
                  <a:pt x="25749" y="26238"/>
                  <a:pt x="24812" y="25622"/>
                </a:cubicBezTo>
                <a:cubicBezTo>
                  <a:pt x="25000" y="25542"/>
                  <a:pt x="25187" y="25355"/>
                  <a:pt x="25214" y="25140"/>
                </a:cubicBezTo>
                <a:cubicBezTo>
                  <a:pt x="25240" y="24739"/>
                  <a:pt x="24839" y="24552"/>
                  <a:pt x="24464" y="24525"/>
                </a:cubicBezTo>
                <a:cubicBezTo>
                  <a:pt x="23929" y="23936"/>
                  <a:pt x="23233" y="23535"/>
                  <a:pt x="22430" y="23427"/>
                </a:cubicBezTo>
                <a:cubicBezTo>
                  <a:pt x="22296" y="23427"/>
                  <a:pt x="22243" y="23481"/>
                  <a:pt x="22189" y="23615"/>
                </a:cubicBezTo>
                <a:cubicBezTo>
                  <a:pt x="22114" y="24568"/>
                  <a:pt x="23097" y="25827"/>
                  <a:pt x="24102" y="25827"/>
                </a:cubicBezTo>
                <a:cubicBezTo>
                  <a:pt x="24169" y="25827"/>
                  <a:pt x="24236" y="25821"/>
                  <a:pt x="24304" y="25810"/>
                </a:cubicBezTo>
                <a:cubicBezTo>
                  <a:pt x="24384" y="25810"/>
                  <a:pt x="24411" y="25756"/>
                  <a:pt x="24464" y="25756"/>
                </a:cubicBezTo>
                <a:cubicBezTo>
                  <a:pt x="25160" y="26345"/>
                  <a:pt x="25936" y="26800"/>
                  <a:pt x="26820" y="27068"/>
                </a:cubicBezTo>
                <a:cubicBezTo>
                  <a:pt x="25294" y="27094"/>
                  <a:pt x="23822" y="27201"/>
                  <a:pt x="22484" y="27201"/>
                </a:cubicBezTo>
                <a:cubicBezTo>
                  <a:pt x="22457" y="27175"/>
                  <a:pt x="22457" y="27175"/>
                  <a:pt x="22403" y="27148"/>
                </a:cubicBezTo>
                <a:lnTo>
                  <a:pt x="22323" y="27148"/>
                </a:lnTo>
                <a:cubicBezTo>
                  <a:pt x="22082" y="26746"/>
                  <a:pt x="21333" y="26479"/>
                  <a:pt x="20985" y="26398"/>
                </a:cubicBezTo>
                <a:cubicBezTo>
                  <a:pt x="20910" y="26389"/>
                  <a:pt x="20813" y="26382"/>
                  <a:pt x="20703" y="26382"/>
                </a:cubicBezTo>
                <a:cubicBezTo>
                  <a:pt x="20222" y="26382"/>
                  <a:pt x="19508" y="26503"/>
                  <a:pt x="19486" y="26961"/>
                </a:cubicBezTo>
                <a:cubicBezTo>
                  <a:pt x="19459" y="27442"/>
                  <a:pt x="20369" y="27549"/>
                  <a:pt x="20664" y="27576"/>
                </a:cubicBezTo>
                <a:cubicBezTo>
                  <a:pt x="20891" y="27595"/>
                  <a:pt x="21145" y="27614"/>
                  <a:pt x="21397" y="27614"/>
                </a:cubicBezTo>
                <a:cubicBezTo>
                  <a:pt x="21501" y="27614"/>
                  <a:pt x="21605" y="27611"/>
                  <a:pt x="21707" y="27603"/>
                </a:cubicBezTo>
                <a:cubicBezTo>
                  <a:pt x="21788" y="27616"/>
                  <a:pt x="21875" y="27623"/>
                  <a:pt x="21965" y="27623"/>
                </a:cubicBezTo>
                <a:cubicBezTo>
                  <a:pt x="22055" y="27623"/>
                  <a:pt x="22149" y="27616"/>
                  <a:pt x="22243" y="27603"/>
                </a:cubicBezTo>
                <a:cubicBezTo>
                  <a:pt x="22269" y="27603"/>
                  <a:pt x="22296" y="27549"/>
                  <a:pt x="22269" y="27496"/>
                </a:cubicBezTo>
                <a:cubicBezTo>
                  <a:pt x="22296" y="27496"/>
                  <a:pt x="22323" y="27469"/>
                  <a:pt x="22323" y="27469"/>
                </a:cubicBezTo>
                <a:cubicBezTo>
                  <a:pt x="22941" y="27538"/>
                  <a:pt x="23573" y="27562"/>
                  <a:pt x="24212" y="27562"/>
                </a:cubicBezTo>
                <a:cubicBezTo>
                  <a:pt x="25567" y="27562"/>
                  <a:pt x="26955" y="27452"/>
                  <a:pt x="28319" y="27416"/>
                </a:cubicBezTo>
                <a:lnTo>
                  <a:pt x="28319" y="27416"/>
                </a:lnTo>
                <a:cubicBezTo>
                  <a:pt x="27408" y="27710"/>
                  <a:pt x="26579" y="28352"/>
                  <a:pt x="25883" y="29021"/>
                </a:cubicBezTo>
                <a:lnTo>
                  <a:pt x="25722" y="29021"/>
                </a:lnTo>
                <a:cubicBezTo>
                  <a:pt x="25187" y="29075"/>
                  <a:pt x="24571" y="29369"/>
                  <a:pt x="24250" y="29824"/>
                </a:cubicBezTo>
                <a:cubicBezTo>
                  <a:pt x="24009" y="30119"/>
                  <a:pt x="23768" y="30842"/>
                  <a:pt x="24143" y="31163"/>
                </a:cubicBezTo>
                <a:cubicBezTo>
                  <a:pt x="24273" y="31281"/>
                  <a:pt x="24428" y="31326"/>
                  <a:pt x="24589" y="31326"/>
                </a:cubicBezTo>
                <a:cubicBezTo>
                  <a:pt x="24794" y="31326"/>
                  <a:pt x="25007" y="31253"/>
                  <a:pt x="25187" y="31163"/>
                </a:cubicBezTo>
                <a:cubicBezTo>
                  <a:pt x="25615" y="30949"/>
                  <a:pt x="26204" y="30306"/>
                  <a:pt x="25856" y="29824"/>
                </a:cubicBezTo>
                <a:lnTo>
                  <a:pt x="26017" y="29824"/>
                </a:lnTo>
                <a:cubicBezTo>
                  <a:pt x="26150" y="29824"/>
                  <a:pt x="26150" y="29637"/>
                  <a:pt x="26043" y="29610"/>
                </a:cubicBezTo>
                <a:cubicBezTo>
                  <a:pt x="25936" y="29584"/>
                  <a:pt x="25856" y="29584"/>
                  <a:pt x="25749" y="29584"/>
                </a:cubicBezTo>
                <a:cubicBezTo>
                  <a:pt x="25856" y="29503"/>
                  <a:pt x="25910" y="29450"/>
                  <a:pt x="26017" y="29343"/>
                </a:cubicBezTo>
                <a:lnTo>
                  <a:pt x="26043" y="29343"/>
                </a:lnTo>
                <a:cubicBezTo>
                  <a:pt x="26258" y="29423"/>
                  <a:pt x="26150" y="29691"/>
                  <a:pt x="26124" y="29824"/>
                </a:cubicBezTo>
                <a:cubicBezTo>
                  <a:pt x="26091" y="29858"/>
                  <a:pt x="26119" y="29880"/>
                  <a:pt x="26152" y="29880"/>
                </a:cubicBezTo>
                <a:cubicBezTo>
                  <a:pt x="26172" y="29880"/>
                  <a:pt x="26194" y="29872"/>
                  <a:pt x="26204" y="29851"/>
                </a:cubicBezTo>
                <a:cubicBezTo>
                  <a:pt x="26284" y="29691"/>
                  <a:pt x="26445" y="29369"/>
                  <a:pt x="26311" y="29209"/>
                </a:cubicBezTo>
                <a:lnTo>
                  <a:pt x="26258" y="29155"/>
                </a:lnTo>
                <a:cubicBezTo>
                  <a:pt x="27114" y="28433"/>
                  <a:pt x="28024" y="27844"/>
                  <a:pt x="29148" y="27416"/>
                </a:cubicBezTo>
                <a:lnTo>
                  <a:pt x="29202" y="27362"/>
                </a:lnTo>
                <a:cubicBezTo>
                  <a:pt x="29307" y="27361"/>
                  <a:pt x="29412" y="27360"/>
                  <a:pt x="29518" y="27360"/>
                </a:cubicBezTo>
                <a:cubicBezTo>
                  <a:pt x="32134" y="27360"/>
                  <a:pt x="34636" y="27704"/>
                  <a:pt x="36643" y="29557"/>
                </a:cubicBezTo>
                <a:cubicBezTo>
                  <a:pt x="38356" y="31430"/>
                  <a:pt x="39908" y="33384"/>
                  <a:pt x="41193" y="35499"/>
                </a:cubicBezTo>
                <a:cubicBezTo>
                  <a:pt x="41176" y="35583"/>
                  <a:pt x="41202" y="35617"/>
                  <a:pt x="41239" y="35617"/>
                </a:cubicBezTo>
                <a:cubicBezTo>
                  <a:pt x="41320" y="35617"/>
                  <a:pt x="41455" y="35458"/>
                  <a:pt x="41327" y="35311"/>
                </a:cubicBezTo>
                <a:cubicBezTo>
                  <a:pt x="39507" y="32314"/>
                  <a:pt x="37151" y="29610"/>
                  <a:pt x="34608" y="27068"/>
                </a:cubicBezTo>
                <a:lnTo>
                  <a:pt x="34608" y="27041"/>
                </a:lnTo>
                <a:cubicBezTo>
                  <a:pt x="33084" y="25704"/>
                  <a:pt x="33029" y="22951"/>
                  <a:pt x="32949" y="20917"/>
                </a:cubicBezTo>
                <a:lnTo>
                  <a:pt x="32949" y="20917"/>
                </a:lnTo>
                <a:cubicBezTo>
                  <a:pt x="32952" y="20953"/>
                  <a:pt x="32984" y="20972"/>
                  <a:pt x="33016" y="20972"/>
                </a:cubicBezTo>
                <a:cubicBezTo>
                  <a:pt x="33049" y="20972"/>
                  <a:pt x="33083" y="20952"/>
                  <a:pt x="33083" y="20911"/>
                </a:cubicBezTo>
                <a:cubicBezTo>
                  <a:pt x="33404" y="19600"/>
                  <a:pt x="34207" y="18797"/>
                  <a:pt x="35090" y="17967"/>
                </a:cubicBezTo>
                <a:cubicBezTo>
                  <a:pt x="35090" y="18074"/>
                  <a:pt x="35117" y="18128"/>
                  <a:pt x="35144" y="18235"/>
                </a:cubicBezTo>
                <a:cubicBezTo>
                  <a:pt x="35164" y="18339"/>
                  <a:pt x="35250" y="18378"/>
                  <a:pt x="35337" y="18378"/>
                </a:cubicBezTo>
                <a:cubicBezTo>
                  <a:pt x="35362" y="18378"/>
                  <a:pt x="35387" y="18375"/>
                  <a:pt x="35411" y="18369"/>
                </a:cubicBezTo>
                <a:cubicBezTo>
                  <a:pt x="35759" y="18315"/>
                  <a:pt x="36081" y="18181"/>
                  <a:pt x="36348" y="17967"/>
                </a:cubicBezTo>
                <a:cubicBezTo>
                  <a:pt x="36375" y="17967"/>
                  <a:pt x="36428" y="17967"/>
                  <a:pt x="36455" y="17941"/>
                </a:cubicBezTo>
                <a:cubicBezTo>
                  <a:pt x="37044" y="17432"/>
                  <a:pt x="37392" y="16736"/>
                  <a:pt x="37526" y="15960"/>
                </a:cubicBezTo>
                <a:cubicBezTo>
                  <a:pt x="37553" y="15826"/>
                  <a:pt x="37446" y="15719"/>
                  <a:pt x="37312" y="15719"/>
                </a:cubicBezTo>
                <a:cubicBezTo>
                  <a:pt x="37286" y="15717"/>
                  <a:pt x="37260" y="15717"/>
                  <a:pt x="37234" y="15717"/>
                </a:cubicBezTo>
                <a:cubicBezTo>
                  <a:pt x="36314" y="15717"/>
                  <a:pt x="35247" y="16629"/>
                  <a:pt x="35117" y="17566"/>
                </a:cubicBezTo>
                <a:cubicBezTo>
                  <a:pt x="33993" y="18315"/>
                  <a:pt x="33029" y="19600"/>
                  <a:pt x="32976" y="20885"/>
                </a:cubicBezTo>
                <a:cubicBezTo>
                  <a:pt x="32976" y="20671"/>
                  <a:pt x="32922" y="20510"/>
                  <a:pt x="32922" y="20349"/>
                </a:cubicBezTo>
                <a:cubicBezTo>
                  <a:pt x="32788" y="18396"/>
                  <a:pt x="33002" y="16629"/>
                  <a:pt x="33538" y="14889"/>
                </a:cubicBezTo>
                <a:cubicBezTo>
                  <a:pt x="33565" y="14889"/>
                  <a:pt x="33591" y="14889"/>
                  <a:pt x="33645" y="14862"/>
                </a:cubicBezTo>
                <a:cubicBezTo>
                  <a:pt x="33672" y="14836"/>
                  <a:pt x="33698" y="14782"/>
                  <a:pt x="33779" y="14755"/>
                </a:cubicBezTo>
                <a:cubicBezTo>
                  <a:pt x="33832" y="14836"/>
                  <a:pt x="33939" y="14862"/>
                  <a:pt x="34073" y="14862"/>
                </a:cubicBezTo>
                <a:cubicBezTo>
                  <a:pt x="34501" y="14836"/>
                  <a:pt x="34796" y="14167"/>
                  <a:pt x="34930" y="13845"/>
                </a:cubicBezTo>
                <a:cubicBezTo>
                  <a:pt x="35037" y="13658"/>
                  <a:pt x="35063" y="13310"/>
                  <a:pt x="35117" y="12989"/>
                </a:cubicBezTo>
                <a:cubicBezTo>
                  <a:pt x="35197" y="12561"/>
                  <a:pt x="35144" y="12052"/>
                  <a:pt x="34876" y="11704"/>
                </a:cubicBezTo>
                <a:cubicBezTo>
                  <a:pt x="34849" y="11651"/>
                  <a:pt x="34769" y="11651"/>
                  <a:pt x="34715" y="11651"/>
                </a:cubicBezTo>
                <a:cubicBezTo>
                  <a:pt x="34617" y="11594"/>
                  <a:pt x="34510" y="11560"/>
                  <a:pt x="34381" y="11560"/>
                </a:cubicBezTo>
                <a:cubicBezTo>
                  <a:pt x="34265" y="11560"/>
                  <a:pt x="34130" y="11587"/>
                  <a:pt x="33966" y="11651"/>
                </a:cubicBezTo>
                <a:cubicBezTo>
                  <a:pt x="32976" y="12079"/>
                  <a:pt x="32762" y="13685"/>
                  <a:pt x="33270" y="14622"/>
                </a:cubicBezTo>
                <a:cubicBezTo>
                  <a:pt x="32895" y="15585"/>
                  <a:pt x="32735" y="16602"/>
                  <a:pt x="32655" y="17593"/>
                </a:cubicBezTo>
                <a:cubicBezTo>
                  <a:pt x="32628" y="17539"/>
                  <a:pt x="32628" y="17432"/>
                  <a:pt x="32601" y="17378"/>
                </a:cubicBezTo>
                <a:cubicBezTo>
                  <a:pt x="32467" y="16923"/>
                  <a:pt x="32360" y="16388"/>
                  <a:pt x="32173" y="15933"/>
                </a:cubicBezTo>
                <a:cubicBezTo>
                  <a:pt x="32440" y="15157"/>
                  <a:pt x="31932" y="14247"/>
                  <a:pt x="31397" y="13712"/>
                </a:cubicBezTo>
                <a:cubicBezTo>
                  <a:pt x="31370" y="13694"/>
                  <a:pt x="31334" y="13685"/>
                  <a:pt x="31298" y="13685"/>
                </a:cubicBezTo>
                <a:cubicBezTo>
                  <a:pt x="31227" y="13685"/>
                  <a:pt x="31156" y="13720"/>
                  <a:pt x="31156" y="13792"/>
                </a:cubicBezTo>
                <a:cubicBezTo>
                  <a:pt x="30968" y="14568"/>
                  <a:pt x="31397" y="15505"/>
                  <a:pt x="31905" y="16067"/>
                </a:cubicBezTo>
                <a:cubicBezTo>
                  <a:pt x="31985" y="16468"/>
                  <a:pt x="32200" y="16870"/>
                  <a:pt x="32307" y="17271"/>
                </a:cubicBezTo>
                <a:cubicBezTo>
                  <a:pt x="32467" y="17833"/>
                  <a:pt x="32521" y="18369"/>
                  <a:pt x="32601" y="18931"/>
                </a:cubicBezTo>
                <a:cubicBezTo>
                  <a:pt x="32601" y="18984"/>
                  <a:pt x="32628" y="19011"/>
                  <a:pt x="32655" y="19011"/>
                </a:cubicBezTo>
                <a:cubicBezTo>
                  <a:pt x="32655" y="19841"/>
                  <a:pt x="32735" y="20671"/>
                  <a:pt x="32788" y="21554"/>
                </a:cubicBezTo>
                <a:cubicBezTo>
                  <a:pt x="32842" y="22062"/>
                  <a:pt x="32869" y="22624"/>
                  <a:pt x="32922" y="23213"/>
                </a:cubicBezTo>
                <a:cubicBezTo>
                  <a:pt x="32574" y="21955"/>
                  <a:pt x="32119" y="20590"/>
                  <a:pt x="31370" y="19439"/>
                </a:cubicBezTo>
                <a:cubicBezTo>
                  <a:pt x="31423" y="19413"/>
                  <a:pt x="31504" y="19386"/>
                  <a:pt x="31504" y="19279"/>
                </a:cubicBezTo>
                <a:cubicBezTo>
                  <a:pt x="31557" y="18235"/>
                  <a:pt x="31049" y="16923"/>
                  <a:pt x="30165" y="16388"/>
                </a:cubicBezTo>
                <a:cubicBezTo>
                  <a:pt x="30138" y="16374"/>
                  <a:pt x="30106" y="16368"/>
                  <a:pt x="30074" y="16368"/>
                </a:cubicBezTo>
                <a:cubicBezTo>
                  <a:pt x="29982" y="16368"/>
                  <a:pt x="29884" y="16423"/>
                  <a:pt x="29844" y="16522"/>
                </a:cubicBezTo>
                <a:cubicBezTo>
                  <a:pt x="29684" y="17164"/>
                  <a:pt x="29898" y="17967"/>
                  <a:pt x="30192" y="18529"/>
                </a:cubicBezTo>
                <a:cubicBezTo>
                  <a:pt x="30320" y="18835"/>
                  <a:pt x="30666" y="19336"/>
                  <a:pt x="31046" y="19336"/>
                </a:cubicBezTo>
                <a:cubicBezTo>
                  <a:pt x="31064" y="19336"/>
                  <a:pt x="31083" y="19335"/>
                  <a:pt x="31102" y="19332"/>
                </a:cubicBezTo>
                <a:cubicBezTo>
                  <a:pt x="31691" y="20671"/>
                  <a:pt x="32253" y="22062"/>
                  <a:pt x="32895" y="23401"/>
                </a:cubicBezTo>
                <a:cubicBezTo>
                  <a:pt x="32895" y="23414"/>
                  <a:pt x="32902" y="23421"/>
                  <a:pt x="32916" y="23421"/>
                </a:cubicBezTo>
                <a:cubicBezTo>
                  <a:pt x="32929" y="23421"/>
                  <a:pt x="32949" y="23414"/>
                  <a:pt x="32976" y="23401"/>
                </a:cubicBezTo>
                <a:cubicBezTo>
                  <a:pt x="33056" y="24337"/>
                  <a:pt x="33270" y="25301"/>
                  <a:pt x="33698" y="26104"/>
                </a:cubicBezTo>
                <a:cubicBezTo>
                  <a:pt x="30620" y="23133"/>
                  <a:pt x="27275" y="20349"/>
                  <a:pt x="24170" y="17673"/>
                </a:cubicBezTo>
                <a:cubicBezTo>
                  <a:pt x="24009" y="17539"/>
                  <a:pt x="23795" y="17378"/>
                  <a:pt x="23635" y="17245"/>
                </a:cubicBezTo>
                <a:cubicBezTo>
                  <a:pt x="23206" y="16201"/>
                  <a:pt x="22939" y="15130"/>
                  <a:pt x="22724" y="14086"/>
                </a:cubicBezTo>
                <a:cubicBezTo>
                  <a:pt x="23072" y="13497"/>
                  <a:pt x="23474" y="13016"/>
                  <a:pt x="24090" y="12614"/>
                </a:cubicBezTo>
                <a:cubicBezTo>
                  <a:pt x="24304" y="12480"/>
                  <a:pt x="24464" y="12373"/>
                  <a:pt x="24678" y="12239"/>
                </a:cubicBezTo>
                <a:cubicBezTo>
                  <a:pt x="24866" y="12561"/>
                  <a:pt x="25214" y="12775"/>
                  <a:pt x="25615" y="12775"/>
                </a:cubicBezTo>
                <a:cubicBezTo>
                  <a:pt x="26017" y="12775"/>
                  <a:pt x="26418" y="12587"/>
                  <a:pt x="26686" y="12293"/>
                </a:cubicBezTo>
                <a:cubicBezTo>
                  <a:pt x="26873" y="12052"/>
                  <a:pt x="27168" y="11651"/>
                  <a:pt x="27221" y="11249"/>
                </a:cubicBezTo>
                <a:cubicBezTo>
                  <a:pt x="27275" y="11035"/>
                  <a:pt x="27248" y="10848"/>
                  <a:pt x="27087" y="10714"/>
                </a:cubicBezTo>
                <a:cubicBezTo>
                  <a:pt x="26884" y="10510"/>
                  <a:pt x="26601" y="10423"/>
                  <a:pt x="26297" y="10423"/>
                </a:cubicBezTo>
                <a:cubicBezTo>
                  <a:pt x="25603" y="10423"/>
                  <a:pt x="24803" y="10878"/>
                  <a:pt x="24598" y="11436"/>
                </a:cubicBezTo>
                <a:cubicBezTo>
                  <a:pt x="24545" y="11624"/>
                  <a:pt x="24545" y="11784"/>
                  <a:pt x="24571" y="11918"/>
                </a:cubicBezTo>
                <a:cubicBezTo>
                  <a:pt x="23822" y="12373"/>
                  <a:pt x="23126" y="12989"/>
                  <a:pt x="22698" y="13765"/>
                </a:cubicBezTo>
                <a:cubicBezTo>
                  <a:pt x="22430" y="12320"/>
                  <a:pt x="22323" y="10848"/>
                  <a:pt x="22269" y="9376"/>
                </a:cubicBezTo>
                <a:cubicBezTo>
                  <a:pt x="22992" y="9135"/>
                  <a:pt x="23742" y="8706"/>
                  <a:pt x="24411" y="8225"/>
                </a:cubicBezTo>
                <a:cubicBezTo>
                  <a:pt x="24571" y="8412"/>
                  <a:pt x="24812" y="8546"/>
                  <a:pt x="25026" y="8546"/>
                </a:cubicBezTo>
                <a:cubicBezTo>
                  <a:pt x="25142" y="8615"/>
                  <a:pt x="25298" y="8685"/>
                  <a:pt x="25460" y="8685"/>
                </a:cubicBezTo>
                <a:cubicBezTo>
                  <a:pt x="25485" y="8685"/>
                  <a:pt x="25510" y="8683"/>
                  <a:pt x="25535" y="8680"/>
                </a:cubicBezTo>
                <a:cubicBezTo>
                  <a:pt x="25642" y="8680"/>
                  <a:pt x="25642" y="8573"/>
                  <a:pt x="25562" y="8546"/>
                </a:cubicBezTo>
                <a:lnTo>
                  <a:pt x="25535" y="8492"/>
                </a:lnTo>
                <a:lnTo>
                  <a:pt x="25829" y="8412"/>
                </a:lnTo>
                <a:cubicBezTo>
                  <a:pt x="26284" y="8198"/>
                  <a:pt x="26900" y="7743"/>
                  <a:pt x="26953" y="7207"/>
                </a:cubicBezTo>
                <a:cubicBezTo>
                  <a:pt x="26981" y="6816"/>
                  <a:pt x="26703" y="6695"/>
                  <a:pt x="26377" y="6695"/>
                </a:cubicBezTo>
                <a:cubicBezTo>
                  <a:pt x="26079" y="6695"/>
                  <a:pt x="25741" y="6797"/>
                  <a:pt x="25562" y="6886"/>
                </a:cubicBezTo>
                <a:cubicBezTo>
                  <a:pt x="25535" y="6940"/>
                  <a:pt x="25481" y="6967"/>
                  <a:pt x="25428" y="6993"/>
                </a:cubicBezTo>
                <a:cubicBezTo>
                  <a:pt x="25026" y="7020"/>
                  <a:pt x="24491" y="7529"/>
                  <a:pt x="24223" y="7796"/>
                </a:cubicBezTo>
                <a:cubicBezTo>
                  <a:pt x="24170" y="7877"/>
                  <a:pt x="24170" y="7930"/>
                  <a:pt x="24197" y="8010"/>
                </a:cubicBezTo>
                <a:cubicBezTo>
                  <a:pt x="24223" y="8037"/>
                  <a:pt x="24277" y="8091"/>
                  <a:pt x="24304" y="8144"/>
                </a:cubicBezTo>
                <a:cubicBezTo>
                  <a:pt x="23608" y="8358"/>
                  <a:pt x="22885" y="8840"/>
                  <a:pt x="22269" y="9215"/>
                </a:cubicBezTo>
                <a:cubicBezTo>
                  <a:pt x="22189" y="8278"/>
                  <a:pt x="22162" y="7288"/>
                  <a:pt x="22082" y="6324"/>
                </a:cubicBezTo>
                <a:cubicBezTo>
                  <a:pt x="22269" y="6190"/>
                  <a:pt x="22403" y="6057"/>
                  <a:pt x="22457" y="5896"/>
                </a:cubicBezTo>
                <a:cubicBezTo>
                  <a:pt x="23099" y="5013"/>
                  <a:pt x="23072" y="3621"/>
                  <a:pt x="22082" y="3059"/>
                </a:cubicBezTo>
                <a:cubicBezTo>
                  <a:pt x="22058" y="3035"/>
                  <a:pt x="22023" y="3022"/>
                  <a:pt x="21990" y="3022"/>
                </a:cubicBezTo>
                <a:cubicBezTo>
                  <a:pt x="21949" y="3022"/>
                  <a:pt x="21909" y="3041"/>
                  <a:pt x="21895" y="3086"/>
                </a:cubicBezTo>
                <a:cubicBezTo>
                  <a:pt x="21654" y="3380"/>
                  <a:pt x="21547" y="3674"/>
                  <a:pt x="21520" y="4022"/>
                </a:cubicBezTo>
                <a:cubicBezTo>
                  <a:pt x="21145" y="4718"/>
                  <a:pt x="21226" y="5682"/>
                  <a:pt x="21734" y="6324"/>
                </a:cubicBezTo>
                <a:cubicBezTo>
                  <a:pt x="21761" y="6351"/>
                  <a:pt x="21761" y="6351"/>
                  <a:pt x="21788" y="6351"/>
                </a:cubicBezTo>
                <a:cubicBezTo>
                  <a:pt x="21788" y="6405"/>
                  <a:pt x="21814" y="6431"/>
                  <a:pt x="21868" y="6431"/>
                </a:cubicBezTo>
                <a:cubicBezTo>
                  <a:pt x="21814" y="7796"/>
                  <a:pt x="21814" y="9268"/>
                  <a:pt x="21895" y="10741"/>
                </a:cubicBezTo>
                <a:cubicBezTo>
                  <a:pt x="21493" y="9697"/>
                  <a:pt x="20985" y="8599"/>
                  <a:pt x="20316" y="7689"/>
                </a:cubicBezTo>
                <a:cubicBezTo>
                  <a:pt x="20423" y="7689"/>
                  <a:pt x="20476" y="7636"/>
                  <a:pt x="20530" y="7502"/>
                </a:cubicBezTo>
                <a:cubicBezTo>
                  <a:pt x="20556" y="7422"/>
                  <a:pt x="20476" y="7395"/>
                  <a:pt x="20423" y="7368"/>
                </a:cubicBezTo>
                <a:cubicBezTo>
                  <a:pt x="20209" y="7288"/>
                  <a:pt x="20075" y="7341"/>
                  <a:pt x="19887" y="7154"/>
                </a:cubicBezTo>
                <a:cubicBezTo>
                  <a:pt x="19646" y="6940"/>
                  <a:pt x="19486" y="6699"/>
                  <a:pt x="19325" y="6431"/>
                </a:cubicBezTo>
                <a:cubicBezTo>
                  <a:pt x="19138" y="6083"/>
                  <a:pt x="18924" y="5735"/>
                  <a:pt x="18817" y="5361"/>
                </a:cubicBezTo>
                <a:lnTo>
                  <a:pt x="18817" y="5361"/>
                </a:lnTo>
                <a:cubicBezTo>
                  <a:pt x="19111" y="5655"/>
                  <a:pt x="19352" y="5950"/>
                  <a:pt x="19539" y="6324"/>
                </a:cubicBezTo>
                <a:cubicBezTo>
                  <a:pt x="19486" y="6271"/>
                  <a:pt x="19406" y="6190"/>
                  <a:pt x="19352" y="6083"/>
                </a:cubicBezTo>
                <a:cubicBezTo>
                  <a:pt x="19345" y="6076"/>
                  <a:pt x="19334" y="6073"/>
                  <a:pt x="19322" y="6073"/>
                </a:cubicBezTo>
                <a:cubicBezTo>
                  <a:pt x="19290" y="6073"/>
                  <a:pt x="19252" y="6098"/>
                  <a:pt x="19272" y="6137"/>
                </a:cubicBezTo>
                <a:cubicBezTo>
                  <a:pt x="19486" y="6538"/>
                  <a:pt x="19754" y="6860"/>
                  <a:pt x="20021" y="7207"/>
                </a:cubicBezTo>
                <a:cubicBezTo>
                  <a:pt x="20051" y="7230"/>
                  <a:pt x="20084" y="7240"/>
                  <a:pt x="20117" y="7240"/>
                </a:cubicBezTo>
                <a:cubicBezTo>
                  <a:pt x="20202" y="7240"/>
                  <a:pt x="20281" y="7171"/>
                  <a:pt x="20262" y="7074"/>
                </a:cubicBezTo>
                <a:cubicBezTo>
                  <a:pt x="19941" y="6190"/>
                  <a:pt x="19406" y="5387"/>
                  <a:pt x="18710" y="4825"/>
                </a:cubicBezTo>
                <a:cubicBezTo>
                  <a:pt x="18676" y="4792"/>
                  <a:pt x="18637" y="4777"/>
                  <a:pt x="18600" y="4777"/>
                </a:cubicBezTo>
                <a:cubicBezTo>
                  <a:pt x="18518" y="4777"/>
                  <a:pt x="18442" y="4849"/>
                  <a:pt x="18442" y="4959"/>
                </a:cubicBezTo>
                <a:cubicBezTo>
                  <a:pt x="18442" y="5735"/>
                  <a:pt x="18951" y="6565"/>
                  <a:pt x="19406" y="7127"/>
                </a:cubicBezTo>
                <a:cubicBezTo>
                  <a:pt x="19486" y="7234"/>
                  <a:pt x="19727" y="7475"/>
                  <a:pt x="19941" y="7609"/>
                </a:cubicBezTo>
                <a:cubicBezTo>
                  <a:pt x="20664" y="8813"/>
                  <a:pt x="21359" y="9938"/>
                  <a:pt x="21922" y="11249"/>
                </a:cubicBezTo>
                <a:lnTo>
                  <a:pt x="22029" y="12239"/>
                </a:lnTo>
                <a:cubicBezTo>
                  <a:pt x="21520" y="11356"/>
                  <a:pt x="20797" y="10500"/>
                  <a:pt x="20021" y="9831"/>
                </a:cubicBezTo>
                <a:cubicBezTo>
                  <a:pt x="20048" y="9804"/>
                  <a:pt x="20048" y="9777"/>
                  <a:pt x="20021" y="9750"/>
                </a:cubicBezTo>
                <a:cubicBezTo>
                  <a:pt x="19994" y="9616"/>
                  <a:pt x="19914" y="9509"/>
                  <a:pt x="19861" y="9402"/>
                </a:cubicBezTo>
                <a:cubicBezTo>
                  <a:pt x="19861" y="9161"/>
                  <a:pt x="19727" y="8840"/>
                  <a:pt x="19539" y="8599"/>
                </a:cubicBezTo>
                <a:cubicBezTo>
                  <a:pt x="19292" y="8240"/>
                  <a:pt x="18780" y="7615"/>
                  <a:pt x="18242" y="7615"/>
                </a:cubicBezTo>
                <a:cubicBezTo>
                  <a:pt x="18140" y="7615"/>
                  <a:pt x="18036" y="7638"/>
                  <a:pt x="17933" y="7689"/>
                </a:cubicBezTo>
                <a:cubicBezTo>
                  <a:pt x="17371" y="8010"/>
                  <a:pt x="17907" y="8867"/>
                  <a:pt x="18174" y="9215"/>
                </a:cubicBezTo>
                <a:cubicBezTo>
                  <a:pt x="18484" y="9596"/>
                  <a:pt x="18983" y="10040"/>
                  <a:pt x="19523" y="10040"/>
                </a:cubicBezTo>
                <a:cubicBezTo>
                  <a:pt x="19590" y="10040"/>
                  <a:pt x="19658" y="10033"/>
                  <a:pt x="19727" y="10018"/>
                </a:cubicBezTo>
                <a:cubicBezTo>
                  <a:pt x="20556" y="10901"/>
                  <a:pt x="21467" y="11704"/>
                  <a:pt x="22082" y="12775"/>
                </a:cubicBezTo>
                <a:cubicBezTo>
                  <a:pt x="22323" y="14247"/>
                  <a:pt x="22698" y="15665"/>
                  <a:pt x="23394" y="16897"/>
                </a:cubicBezTo>
                <a:cubicBezTo>
                  <a:pt x="20530" y="14461"/>
                  <a:pt x="17532" y="12159"/>
                  <a:pt x="14427" y="10018"/>
                </a:cubicBezTo>
                <a:cubicBezTo>
                  <a:pt x="13999" y="9161"/>
                  <a:pt x="13464" y="8439"/>
                  <a:pt x="12928" y="7663"/>
                </a:cubicBezTo>
                <a:cubicBezTo>
                  <a:pt x="12768" y="6967"/>
                  <a:pt x="12634" y="6271"/>
                  <a:pt x="12554" y="5521"/>
                </a:cubicBezTo>
                <a:cubicBezTo>
                  <a:pt x="12527" y="4986"/>
                  <a:pt x="12554" y="4477"/>
                  <a:pt x="12580" y="3996"/>
                </a:cubicBezTo>
                <a:lnTo>
                  <a:pt x="12634" y="3996"/>
                </a:lnTo>
                <a:cubicBezTo>
                  <a:pt x="12661" y="3996"/>
                  <a:pt x="12661" y="3942"/>
                  <a:pt x="12661" y="3942"/>
                </a:cubicBezTo>
                <a:cubicBezTo>
                  <a:pt x="12668" y="3958"/>
                  <a:pt x="12683" y="3964"/>
                  <a:pt x="12700" y="3964"/>
                </a:cubicBezTo>
                <a:cubicBezTo>
                  <a:pt x="12741" y="3964"/>
                  <a:pt x="12794" y="3926"/>
                  <a:pt x="12794" y="3889"/>
                </a:cubicBezTo>
                <a:cubicBezTo>
                  <a:pt x="12811" y="3922"/>
                  <a:pt x="12860" y="3956"/>
                  <a:pt x="12914" y="3956"/>
                </a:cubicBezTo>
                <a:cubicBezTo>
                  <a:pt x="12946" y="3956"/>
                  <a:pt x="12979" y="3945"/>
                  <a:pt x="13009" y="3915"/>
                </a:cubicBezTo>
                <a:cubicBezTo>
                  <a:pt x="13624" y="3273"/>
                  <a:pt x="14106" y="2068"/>
                  <a:pt x="13410" y="1346"/>
                </a:cubicBezTo>
                <a:cubicBezTo>
                  <a:pt x="13366" y="1302"/>
                  <a:pt x="13330" y="1282"/>
                  <a:pt x="13293" y="1282"/>
                </a:cubicBezTo>
                <a:cubicBezTo>
                  <a:pt x="13263" y="1282"/>
                  <a:pt x="13232" y="1295"/>
                  <a:pt x="13196" y="1319"/>
                </a:cubicBezTo>
                <a:cubicBezTo>
                  <a:pt x="12339" y="1881"/>
                  <a:pt x="12125" y="2952"/>
                  <a:pt x="12366" y="3889"/>
                </a:cubicBezTo>
                <a:cubicBezTo>
                  <a:pt x="12232" y="4986"/>
                  <a:pt x="12366" y="6217"/>
                  <a:pt x="12661" y="7288"/>
                </a:cubicBezTo>
                <a:cubicBezTo>
                  <a:pt x="12420" y="6967"/>
                  <a:pt x="12232" y="6672"/>
                  <a:pt x="12018" y="6324"/>
                </a:cubicBezTo>
                <a:cubicBezTo>
                  <a:pt x="11269" y="5093"/>
                  <a:pt x="10680" y="3862"/>
                  <a:pt x="10225" y="2524"/>
                </a:cubicBezTo>
                <a:lnTo>
                  <a:pt x="10225" y="2524"/>
                </a:lnTo>
                <a:cubicBezTo>
                  <a:pt x="10256" y="2539"/>
                  <a:pt x="10305" y="2554"/>
                  <a:pt x="10356" y="2554"/>
                </a:cubicBezTo>
                <a:cubicBezTo>
                  <a:pt x="10393" y="2554"/>
                  <a:pt x="10432" y="2546"/>
                  <a:pt x="10466" y="2524"/>
                </a:cubicBezTo>
                <a:cubicBezTo>
                  <a:pt x="11081" y="1613"/>
                  <a:pt x="10493" y="302"/>
                  <a:pt x="9475" y="8"/>
                </a:cubicBezTo>
                <a:cubicBezTo>
                  <a:pt x="9466" y="3"/>
                  <a:pt x="9455" y="1"/>
                  <a:pt x="94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>
            <a:spLocks noGrp="1"/>
          </p:cNvSpPr>
          <p:nvPr>
            <p:ph type="title"/>
          </p:nvPr>
        </p:nvSpPr>
        <p:spPr>
          <a:xfrm rot="-21887">
            <a:off x="3111270" y="2272415"/>
            <a:ext cx="2921459" cy="7413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</a:t>
            </a:r>
            <a:endParaRPr b="0" dirty="0"/>
          </a:p>
        </p:txBody>
      </p:sp>
      <p:sp>
        <p:nvSpPr>
          <p:cNvPr id="265" name="Google Shape;265;p41"/>
          <p:cNvSpPr txBox="1">
            <a:spLocks noGrp="1"/>
          </p:cNvSpPr>
          <p:nvPr>
            <p:ph type="title" idx="2"/>
          </p:nvPr>
        </p:nvSpPr>
        <p:spPr>
          <a:xfrm rot="-21855">
            <a:off x="3423310" y="1529360"/>
            <a:ext cx="2076342" cy="7413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</a:t>
            </a:r>
            <a:r>
              <a:rPr lang="en" b="0" dirty="0"/>
              <a:t>1</a:t>
            </a:r>
            <a:endParaRPr b="0" dirty="0"/>
          </a:p>
        </p:txBody>
      </p:sp>
      <p:sp>
        <p:nvSpPr>
          <p:cNvPr id="266" name="Google Shape;266;p41"/>
          <p:cNvSpPr txBox="1">
            <a:spLocks noGrp="1"/>
          </p:cNvSpPr>
          <p:nvPr>
            <p:ph type="subTitle" idx="1"/>
          </p:nvPr>
        </p:nvSpPr>
        <p:spPr>
          <a:xfrm rot="-22116">
            <a:off x="2869915" y="3007424"/>
            <a:ext cx="3404170" cy="7413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What were the most expensive purchases?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7" name="Google Shape;267;p41"/>
          <p:cNvSpPr/>
          <p:nvPr/>
        </p:nvSpPr>
        <p:spPr>
          <a:xfrm rot="6138809">
            <a:off x="6752664" y="-654941"/>
            <a:ext cx="2056679" cy="2978455"/>
          </a:xfrm>
          <a:custGeom>
            <a:avLst/>
            <a:gdLst/>
            <a:ahLst/>
            <a:cxnLst/>
            <a:rect l="l" t="t" r="r" b="b"/>
            <a:pathLst>
              <a:path w="42103" h="60973" extrusionOk="0">
                <a:moveTo>
                  <a:pt x="26097" y="27168"/>
                </a:moveTo>
                <a:lnTo>
                  <a:pt x="26097" y="27168"/>
                </a:lnTo>
                <a:cubicBezTo>
                  <a:pt x="26044" y="29229"/>
                  <a:pt x="24839" y="31210"/>
                  <a:pt x="23688" y="33056"/>
                </a:cubicBezTo>
                <a:cubicBezTo>
                  <a:pt x="23661" y="33030"/>
                  <a:pt x="23661" y="32949"/>
                  <a:pt x="23635" y="32923"/>
                </a:cubicBezTo>
                <a:cubicBezTo>
                  <a:pt x="23581" y="32816"/>
                  <a:pt x="23554" y="32762"/>
                  <a:pt x="23528" y="32655"/>
                </a:cubicBezTo>
                <a:cubicBezTo>
                  <a:pt x="23528" y="32628"/>
                  <a:pt x="23501" y="32575"/>
                  <a:pt x="23447" y="32575"/>
                </a:cubicBezTo>
                <a:cubicBezTo>
                  <a:pt x="23367" y="32280"/>
                  <a:pt x="23260" y="31959"/>
                  <a:pt x="23153" y="31584"/>
                </a:cubicBezTo>
                <a:cubicBezTo>
                  <a:pt x="23073" y="31290"/>
                  <a:pt x="23019" y="30942"/>
                  <a:pt x="22912" y="30648"/>
                </a:cubicBezTo>
                <a:cubicBezTo>
                  <a:pt x="22832" y="30139"/>
                  <a:pt x="22832" y="29684"/>
                  <a:pt x="22912" y="29336"/>
                </a:cubicBezTo>
                <a:cubicBezTo>
                  <a:pt x="23287" y="28346"/>
                  <a:pt x="25214" y="27677"/>
                  <a:pt x="26097" y="27168"/>
                </a:cubicBezTo>
                <a:close/>
                <a:moveTo>
                  <a:pt x="22511" y="30085"/>
                </a:moveTo>
                <a:cubicBezTo>
                  <a:pt x="22725" y="30808"/>
                  <a:pt x="22698" y="31584"/>
                  <a:pt x="22885" y="32307"/>
                </a:cubicBezTo>
                <a:cubicBezTo>
                  <a:pt x="22992" y="32896"/>
                  <a:pt x="23099" y="33431"/>
                  <a:pt x="23153" y="33993"/>
                </a:cubicBezTo>
                <a:cubicBezTo>
                  <a:pt x="22966" y="34288"/>
                  <a:pt x="22778" y="34582"/>
                  <a:pt x="22644" y="34850"/>
                </a:cubicBezTo>
                <a:cubicBezTo>
                  <a:pt x="20878" y="38195"/>
                  <a:pt x="18951" y="41273"/>
                  <a:pt x="16836" y="44405"/>
                </a:cubicBezTo>
                <a:cubicBezTo>
                  <a:pt x="16488" y="44887"/>
                  <a:pt x="16194" y="45529"/>
                  <a:pt x="15792" y="45957"/>
                </a:cubicBezTo>
                <a:cubicBezTo>
                  <a:pt x="16167" y="45235"/>
                  <a:pt x="16461" y="43067"/>
                  <a:pt x="16435" y="42986"/>
                </a:cubicBezTo>
                <a:cubicBezTo>
                  <a:pt x="16702" y="41327"/>
                  <a:pt x="17398" y="39614"/>
                  <a:pt x="18014" y="38142"/>
                </a:cubicBezTo>
                <a:cubicBezTo>
                  <a:pt x="19031" y="35572"/>
                  <a:pt x="20343" y="32976"/>
                  <a:pt x="22029" y="30701"/>
                </a:cubicBezTo>
                <a:cubicBezTo>
                  <a:pt x="22163" y="30487"/>
                  <a:pt x="22323" y="30246"/>
                  <a:pt x="22511" y="30085"/>
                </a:cubicBezTo>
                <a:close/>
                <a:moveTo>
                  <a:pt x="33119" y="0"/>
                </a:moveTo>
                <a:cubicBezTo>
                  <a:pt x="32916" y="0"/>
                  <a:pt x="32675" y="90"/>
                  <a:pt x="32387" y="295"/>
                </a:cubicBezTo>
                <a:cubicBezTo>
                  <a:pt x="31183" y="1179"/>
                  <a:pt x="31049" y="3962"/>
                  <a:pt x="31076" y="5274"/>
                </a:cubicBezTo>
                <a:cubicBezTo>
                  <a:pt x="31076" y="7254"/>
                  <a:pt x="31852" y="9021"/>
                  <a:pt x="31531" y="11002"/>
                </a:cubicBezTo>
                <a:cubicBezTo>
                  <a:pt x="31102" y="13303"/>
                  <a:pt x="30540" y="15632"/>
                  <a:pt x="29871" y="17907"/>
                </a:cubicBezTo>
                <a:cubicBezTo>
                  <a:pt x="29255" y="20075"/>
                  <a:pt x="28506" y="22243"/>
                  <a:pt x="27650" y="24331"/>
                </a:cubicBezTo>
                <a:cubicBezTo>
                  <a:pt x="26873" y="26151"/>
                  <a:pt x="24652" y="26793"/>
                  <a:pt x="22966" y="27703"/>
                </a:cubicBezTo>
                <a:cubicBezTo>
                  <a:pt x="23715" y="25321"/>
                  <a:pt x="24331" y="22859"/>
                  <a:pt x="25455" y="20637"/>
                </a:cubicBezTo>
                <a:cubicBezTo>
                  <a:pt x="26177" y="19299"/>
                  <a:pt x="28185" y="15177"/>
                  <a:pt x="26311" y="13999"/>
                </a:cubicBezTo>
                <a:cubicBezTo>
                  <a:pt x="26143" y="13894"/>
                  <a:pt x="25986" y="13845"/>
                  <a:pt x="25841" y="13845"/>
                </a:cubicBezTo>
                <a:cubicBezTo>
                  <a:pt x="24325" y="13845"/>
                  <a:pt x="24022" y="19111"/>
                  <a:pt x="23876" y="19941"/>
                </a:cubicBezTo>
                <a:cubicBezTo>
                  <a:pt x="23554" y="22484"/>
                  <a:pt x="23394" y="24893"/>
                  <a:pt x="22136" y="27195"/>
                </a:cubicBezTo>
                <a:cubicBezTo>
                  <a:pt x="21547" y="23474"/>
                  <a:pt x="21119" y="19674"/>
                  <a:pt x="20262" y="15980"/>
                </a:cubicBezTo>
                <a:cubicBezTo>
                  <a:pt x="19995" y="14802"/>
                  <a:pt x="19566" y="12233"/>
                  <a:pt x="18603" y="11457"/>
                </a:cubicBezTo>
                <a:cubicBezTo>
                  <a:pt x="18367" y="11273"/>
                  <a:pt x="18170" y="11194"/>
                  <a:pt x="18006" y="11194"/>
                </a:cubicBezTo>
                <a:cubicBezTo>
                  <a:pt x="17168" y="11194"/>
                  <a:pt x="17202" y="13256"/>
                  <a:pt x="17291" y="13839"/>
                </a:cubicBezTo>
                <a:cubicBezTo>
                  <a:pt x="17559" y="15525"/>
                  <a:pt x="18255" y="16783"/>
                  <a:pt x="19299" y="18094"/>
                </a:cubicBezTo>
                <a:cubicBezTo>
                  <a:pt x="20396" y="19459"/>
                  <a:pt x="20503" y="21172"/>
                  <a:pt x="20798" y="22832"/>
                </a:cubicBezTo>
                <a:cubicBezTo>
                  <a:pt x="21145" y="24652"/>
                  <a:pt x="21922" y="26847"/>
                  <a:pt x="21681" y="28694"/>
                </a:cubicBezTo>
                <a:cubicBezTo>
                  <a:pt x="21440" y="30273"/>
                  <a:pt x="20075" y="31798"/>
                  <a:pt x="19272" y="33137"/>
                </a:cubicBezTo>
                <a:cubicBezTo>
                  <a:pt x="19272" y="31611"/>
                  <a:pt x="19379" y="30085"/>
                  <a:pt x="19245" y="28533"/>
                </a:cubicBezTo>
                <a:cubicBezTo>
                  <a:pt x="19178" y="27975"/>
                  <a:pt x="19056" y="26117"/>
                  <a:pt x="18350" y="26117"/>
                </a:cubicBezTo>
                <a:cubicBezTo>
                  <a:pt x="18209" y="26117"/>
                  <a:pt x="18045" y="26191"/>
                  <a:pt x="17853" y="26365"/>
                </a:cubicBezTo>
                <a:cubicBezTo>
                  <a:pt x="17104" y="27061"/>
                  <a:pt x="17104" y="29470"/>
                  <a:pt x="16997" y="30407"/>
                </a:cubicBezTo>
                <a:cubicBezTo>
                  <a:pt x="16863" y="31959"/>
                  <a:pt x="16863" y="33511"/>
                  <a:pt x="17024" y="35091"/>
                </a:cubicBezTo>
                <a:cubicBezTo>
                  <a:pt x="17318" y="38329"/>
                  <a:pt x="16114" y="41166"/>
                  <a:pt x="15364" y="44325"/>
                </a:cubicBezTo>
                <a:cubicBezTo>
                  <a:pt x="14695" y="47001"/>
                  <a:pt x="13276" y="49544"/>
                  <a:pt x="10841" y="51016"/>
                </a:cubicBezTo>
                <a:cubicBezTo>
                  <a:pt x="10948" y="49946"/>
                  <a:pt x="10948" y="48768"/>
                  <a:pt x="11135" y="47751"/>
                </a:cubicBezTo>
                <a:cubicBezTo>
                  <a:pt x="11376" y="46707"/>
                  <a:pt x="12045" y="45957"/>
                  <a:pt x="12607" y="45128"/>
                </a:cubicBezTo>
                <a:cubicBezTo>
                  <a:pt x="13276" y="44164"/>
                  <a:pt x="14026" y="43067"/>
                  <a:pt x="14427" y="41916"/>
                </a:cubicBezTo>
                <a:cubicBezTo>
                  <a:pt x="14748" y="41166"/>
                  <a:pt x="15578" y="39560"/>
                  <a:pt x="14561" y="38998"/>
                </a:cubicBezTo>
                <a:cubicBezTo>
                  <a:pt x="14508" y="38998"/>
                  <a:pt x="14481" y="38972"/>
                  <a:pt x="14454" y="38972"/>
                </a:cubicBezTo>
                <a:cubicBezTo>
                  <a:pt x="13838" y="39266"/>
                  <a:pt x="13410" y="39748"/>
                  <a:pt x="13089" y="40283"/>
                </a:cubicBezTo>
                <a:cubicBezTo>
                  <a:pt x="12848" y="40711"/>
                  <a:pt x="12634" y="41166"/>
                  <a:pt x="12500" y="41675"/>
                </a:cubicBezTo>
                <a:cubicBezTo>
                  <a:pt x="12099" y="42639"/>
                  <a:pt x="11778" y="43656"/>
                  <a:pt x="11242" y="44485"/>
                </a:cubicBezTo>
                <a:cubicBezTo>
                  <a:pt x="11028" y="43120"/>
                  <a:pt x="10948" y="41675"/>
                  <a:pt x="11135" y="40310"/>
                </a:cubicBezTo>
                <a:cubicBezTo>
                  <a:pt x="11349" y="38891"/>
                  <a:pt x="11965" y="37633"/>
                  <a:pt x="12018" y="36188"/>
                </a:cubicBezTo>
                <a:cubicBezTo>
                  <a:pt x="12072" y="34876"/>
                  <a:pt x="11831" y="33511"/>
                  <a:pt x="11430" y="32280"/>
                </a:cubicBezTo>
                <a:cubicBezTo>
                  <a:pt x="11223" y="31624"/>
                  <a:pt x="10650" y="30838"/>
                  <a:pt x="10049" y="30838"/>
                </a:cubicBezTo>
                <a:cubicBezTo>
                  <a:pt x="9792" y="30838"/>
                  <a:pt x="9529" y="30982"/>
                  <a:pt x="9288" y="31343"/>
                </a:cubicBezTo>
                <a:cubicBezTo>
                  <a:pt x="8592" y="32414"/>
                  <a:pt x="9154" y="34823"/>
                  <a:pt x="9262" y="36001"/>
                </a:cubicBezTo>
                <a:cubicBezTo>
                  <a:pt x="9395" y="37526"/>
                  <a:pt x="9743" y="38972"/>
                  <a:pt x="10011" y="40471"/>
                </a:cubicBezTo>
                <a:cubicBezTo>
                  <a:pt x="10493" y="43441"/>
                  <a:pt x="10546" y="46493"/>
                  <a:pt x="10305" y="49517"/>
                </a:cubicBezTo>
                <a:cubicBezTo>
                  <a:pt x="9690" y="48714"/>
                  <a:pt x="9342" y="47644"/>
                  <a:pt x="8887" y="46627"/>
                </a:cubicBezTo>
                <a:cubicBezTo>
                  <a:pt x="8592" y="45984"/>
                  <a:pt x="8271" y="44780"/>
                  <a:pt x="7549" y="44432"/>
                </a:cubicBezTo>
                <a:cubicBezTo>
                  <a:pt x="7423" y="44348"/>
                  <a:pt x="7249" y="44281"/>
                  <a:pt x="7076" y="44281"/>
                </a:cubicBezTo>
                <a:cubicBezTo>
                  <a:pt x="7028" y="44281"/>
                  <a:pt x="6980" y="44286"/>
                  <a:pt x="6933" y="44298"/>
                </a:cubicBezTo>
                <a:cubicBezTo>
                  <a:pt x="6398" y="45262"/>
                  <a:pt x="6933" y="46305"/>
                  <a:pt x="7415" y="47162"/>
                </a:cubicBezTo>
                <a:cubicBezTo>
                  <a:pt x="7896" y="48206"/>
                  <a:pt x="8539" y="49250"/>
                  <a:pt x="8967" y="50079"/>
                </a:cubicBezTo>
                <a:cubicBezTo>
                  <a:pt x="9636" y="51418"/>
                  <a:pt x="10279" y="52006"/>
                  <a:pt x="9154" y="53184"/>
                </a:cubicBezTo>
                <a:cubicBezTo>
                  <a:pt x="7682" y="54763"/>
                  <a:pt x="6023" y="56235"/>
                  <a:pt x="4310" y="57547"/>
                </a:cubicBezTo>
                <a:cubicBezTo>
                  <a:pt x="3507" y="58163"/>
                  <a:pt x="2276" y="58698"/>
                  <a:pt x="1339" y="59474"/>
                </a:cubicBezTo>
                <a:cubicBezTo>
                  <a:pt x="991" y="59715"/>
                  <a:pt x="375" y="59876"/>
                  <a:pt x="134" y="60250"/>
                </a:cubicBezTo>
                <a:cubicBezTo>
                  <a:pt x="1" y="60491"/>
                  <a:pt x="27" y="60839"/>
                  <a:pt x="268" y="60973"/>
                </a:cubicBezTo>
                <a:cubicBezTo>
                  <a:pt x="509" y="60893"/>
                  <a:pt x="723" y="60705"/>
                  <a:pt x="937" y="60571"/>
                </a:cubicBezTo>
                <a:cubicBezTo>
                  <a:pt x="2276" y="59715"/>
                  <a:pt x="3614" y="58751"/>
                  <a:pt x="5059" y="58109"/>
                </a:cubicBezTo>
                <a:cubicBezTo>
                  <a:pt x="5996" y="57708"/>
                  <a:pt x="6853" y="57601"/>
                  <a:pt x="7719" y="57601"/>
                </a:cubicBezTo>
                <a:cubicBezTo>
                  <a:pt x="8586" y="57601"/>
                  <a:pt x="9462" y="57708"/>
                  <a:pt x="10439" y="57734"/>
                </a:cubicBezTo>
                <a:cubicBezTo>
                  <a:pt x="10527" y="57737"/>
                  <a:pt x="10614" y="57738"/>
                  <a:pt x="10701" y="57738"/>
                </a:cubicBezTo>
                <a:cubicBezTo>
                  <a:pt x="11654" y="57738"/>
                  <a:pt x="12586" y="57605"/>
                  <a:pt x="13517" y="57360"/>
                </a:cubicBezTo>
                <a:cubicBezTo>
                  <a:pt x="14240" y="57199"/>
                  <a:pt x="15846" y="56905"/>
                  <a:pt x="16328" y="56235"/>
                </a:cubicBezTo>
                <a:cubicBezTo>
                  <a:pt x="16354" y="55861"/>
                  <a:pt x="16354" y="55540"/>
                  <a:pt x="15846" y="55218"/>
                </a:cubicBezTo>
                <a:cubicBezTo>
                  <a:pt x="15565" y="55057"/>
                  <a:pt x="15172" y="54994"/>
                  <a:pt x="14728" y="54994"/>
                </a:cubicBezTo>
                <a:cubicBezTo>
                  <a:pt x="13209" y="54994"/>
                  <a:pt x="11089" y="55727"/>
                  <a:pt x="10772" y="55727"/>
                </a:cubicBezTo>
                <a:cubicBezTo>
                  <a:pt x="10768" y="55727"/>
                  <a:pt x="10764" y="55727"/>
                  <a:pt x="10760" y="55727"/>
                </a:cubicBezTo>
                <a:cubicBezTo>
                  <a:pt x="11697" y="55325"/>
                  <a:pt x="13357" y="54790"/>
                  <a:pt x="13892" y="53827"/>
                </a:cubicBezTo>
                <a:cubicBezTo>
                  <a:pt x="13946" y="53719"/>
                  <a:pt x="13972" y="53586"/>
                  <a:pt x="14026" y="53479"/>
                </a:cubicBezTo>
                <a:cubicBezTo>
                  <a:pt x="14160" y="53131"/>
                  <a:pt x="13972" y="52783"/>
                  <a:pt x="13303" y="52729"/>
                </a:cubicBezTo>
                <a:cubicBezTo>
                  <a:pt x="13201" y="52715"/>
                  <a:pt x="13097" y="52708"/>
                  <a:pt x="12992" y="52708"/>
                </a:cubicBezTo>
                <a:cubicBezTo>
                  <a:pt x="11516" y="52708"/>
                  <a:pt x="9709" y="54032"/>
                  <a:pt x="8485" y="54656"/>
                </a:cubicBezTo>
                <a:cubicBezTo>
                  <a:pt x="9502" y="53612"/>
                  <a:pt x="10466" y="52515"/>
                  <a:pt x="11537" y="51551"/>
                </a:cubicBezTo>
                <a:cubicBezTo>
                  <a:pt x="12031" y="51085"/>
                  <a:pt x="12497" y="50949"/>
                  <a:pt x="13003" y="50949"/>
                </a:cubicBezTo>
                <a:cubicBezTo>
                  <a:pt x="13484" y="50949"/>
                  <a:pt x="14002" y="51072"/>
                  <a:pt x="14615" y="51150"/>
                </a:cubicBezTo>
                <a:cubicBezTo>
                  <a:pt x="17398" y="51525"/>
                  <a:pt x="19941" y="50909"/>
                  <a:pt x="21975" y="53157"/>
                </a:cubicBezTo>
                <a:cubicBezTo>
                  <a:pt x="23046" y="54335"/>
                  <a:pt x="24224" y="55299"/>
                  <a:pt x="25749" y="55807"/>
                </a:cubicBezTo>
                <a:cubicBezTo>
                  <a:pt x="26104" y="55909"/>
                  <a:pt x="26656" y="56070"/>
                  <a:pt x="27083" y="56070"/>
                </a:cubicBezTo>
                <a:cubicBezTo>
                  <a:pt x="27558" y="56070"/>
                  <a:pt x="27878" y="55870"/>
                  <a:pt x="27596" y="55165"/>
                </a:cubicBezTo>
                <a:cubicBezTo>
                  <a:pt x="26766" y="53050"/>
                  <a:pt x="22939" y="52408"/>
                  <a:pt x="21065" y="51659"/>
                </a:cubicBezTo>
                <a:cubicBezTo>
                  <a:pt x="23206" y="50882"/>
                  <a:pt x="25696" y="50936"/>
                  <a:pt x="27971" y="50588"/>
                </a:cubicBezTo>
                <a:cubicBezTo>
                  <a:pt x="29041" y="50401"/>
                  <a:pt x="33056" y="49517"/>
                  <a:pt x="32896" y="47938"/>
                </a:cubicBezTo>
                <a:cubicBezTo>
                  <a:pt x="32841" y="47427"/>
                  <a:pt x="32473" y="47239"/>
                  <a:pt x="31959" y="47239"/>
                </a:cubicBezTo>
                <a:cubicBezTo>
                  <a:pt x="30696" y="47239"/>
                  <a:pt x="28549" y="48375"/>
                  <a:pt x="27997" y="48661"/>
                </a:cubicBezTo>
                <a:cubicBezTo>
                  <a:pt x="27141" y="49169"/>
                  <a:pt x="26472" y="49946"/>
                  <a:pt x="25482" y="50267"/>
                </a:cubicBezTo>
                <a:cubicBezTo>
                  <a:pt x="24598" y="50588"/>
                  <a:pt x="23581" y="50508"/>
                  <a:pt x="22644" y="50615"/>
                </a:cubicBezTo>
                <a:cubicBezTo>
                  <a:pt x="23742" y="49731"/>
                  <a:pt x="25829" y="48393"/>
                  <a:pt x="26231" y="47001"/>
                </a:cubicBezTo>
                <a:cubicBezTo>
                  <a:pt x="26462" y="46231"/>
                  <a:pt x="26250" y="45970"/>
                  <a:pt x="25859" y="45970"/>
                </a:cubicBezTo>
                <a:cubicBezTo>
                  <a:pt x="25162" y="45970"/>
                  <a:pt x="23897" y="46798"/>
                  <a:pt x="23554" y="47055"/>
                </a:cubicBezTo>
                <a:cubicBezTo>
                  <a:pt x="22805" y="47590"/>
                  <a:pt x="22109" y="48206"/>
                  <a:pt x="21547" y="48928"/>
                </a:cubicBezTo>
                <a:cubicBezTo>
                  <a:pt x="21145" y="49437"/>
                  <a:pt x="20798" y="50374"/>
                  <a:pt x="20209" y="50668"/>
                </a:cubicBezTo>
                <a:cubicBezTo>
                  <a:pt x="19913" y="50805"/>
                  <a:pt x="19527" y="50847"/>
                  <a:pt x="19121" y="50847"/>
                </a:cubicBezTo>
                <a:cubicBezTo>
                  <a:pt x="18496" y="50847"/>
                  <a:pt x="17826" y="50749"/>
                  <a:pt x="17372" y="50749"/>
                </a:cubicBezTo>
                <a:lnTo>
                  <a:pt x="16702" y="50749"/>
                </a:lnTo>
                <a:cubicBezTo>
                  <a:pt x="15632" y="50588"/>
                  <a:pt x="14454" y="50722"/>
                  <a:pt x="13437" y="50267"/>
                </a:cubicBezTo>
                <a:cubicBezTo>
                  <a:pt x="13946" y="50053"/>
                  <a:pt x="14508" y="49972"/>
                  <a:pt x="15043" y="49785"/>
                </a:cubicBezTo>
                <a:cubicBezTo>
                  <a:pt x="15578" y="49464"/>
                  <a:pt x="16247" y="49250"/>
                  <a:pt x="16756" y="49009"/>
                </a:cubicBezTo>
                <a:cubicBezTo>
                  <a:pt x="17666" y="48527"/>
                  <a:pt x="18576" y="47992"/>
                  <a:pt x="19406" y="47430"/>
                </a:cubicBezTo>
                <a:cubicBezTo>
                  <a:pt x="21172" y="46225"/>
                  <a:pt x="22805" y="44860"/>
                  <a:pt x="24357" y="43388"/>
                </a:cubicBezTo>
                <a:cubicBezTo>
                  <a:pt x="25937" y="41889"/>
                  <a:pt x="27141" y="41300"/>
                  <a:pt x="29282" y="40872"/>
                </a:cubicBezTo>
                <a:cubicBezTo>
                  <a:pt x="29710" y="40765"/>
                  <a:pt x="30166" y="40711"/>
                  <a:pt x="30647" y="40604"/>
                </a:cubicBezTo>
                <a:cubicBezTo>
                  <a:pt x="32762" y="40203"/>
                  <a:pt x="35064" y="40685"/>
                  <a:pt x="35626" y="39641"/>
                </a:cubicBezTo>
                <a:cubicBezTo>
                  <a:pt x="35786" y="39373"/>
                  <a:pt x="35626" y="39105"/>
                  <a:pt x="35385" y="38945"/>
                </a:cubicBezTo>
                <a:cubicBezTo>
                  <a:pt x="35197" y="38811"/>
                  <a:pt x="34903" y="38758"/>
                  <a:pt x="34689" y="38624"/>
                </a:cubicBezTo>
                <a:lnTo>
                  <a:pt x="34635" y="38624"/>
                </a:lnTo>
                <a:cubicBezTo>
                  <a:pt x="34273" y="38531"/>
                  <a:pt x="33896" y="38491"/>
                  <a:pt x="33510" y="38491"/>
                </a:cubicBezTo>
                <a:cubicBezTo>
                  <a:pt x="31553" y="38491"/>
                  <a:pt x="29362" y="39524"/>
                  <a:pt x="27730" y="40015"/>
                </a:cubicBezTo>
                <a:cubicBezTo>
                  <a:pt x="29737" y="38035"/>
                  <a:pt x="31905" y="36161"/>
                  <a:pt x="33832" y="34127"/>
                </a:cubicBezTo>
                <a:cubicBezTo>
                  <a:pt x="34823" y="33056"/>
                  <a:pt x="35760" y="31852"/>
                  <a:pt x="36455" y="30540"/>
                </a:cubicBezTo>
                <a:cubicBezTo>
                  <a:pt x="36766" y="29964"/>
                  <a:pt x="36984" y="28983"/>
                  <a:pt x="36350" y="28983"/>
                </a:cubicBezTo>
                <a:cubicBezTo>
                  <a:pt x="36219" y="28983"/>
                  <a:pt x="36051" y="29025"/>
                  <a:pt x="35840" y="29122"/>
                </a:cubicBezTo>
                <a:cubicBezTo>
                  <a:pt x="34689" y="29630"/>
                  <a:pt x="33592" y="31477"/>
                  <a:pt x="32815" y="32414"/>
                </a:cubicBezTo>
                <a:cubicBezTo>
                  <a:pt x="31852" y="33619"/>
                  <a:pt x="30968" y="34876"/>
                  <a:pt x="30112" y="36134"/>
                </a:cubicBezTo>
                <a:cubicBezTo>
                  <a:pt x="28399" y="38543"/>
                  <a:pt x="26472" y="40738"/>
                  <a:pt x="24063" y="42451"/>
                </a:cubicBezTo>
                <a:cubicBezTo>
                  <a:pt x="24598" y="41220"/>
                  <a:pt x="25187" y="39962"/>
                  <a:pt x="25696" y="38704"/>
                </a:cubicBezTo>
                <a:cubicBezTo>
                  <a:pt x="25990" y="37928"/>
                  <a:pt x="26873" y="36161"/>
                  <a:pt x="26525" y="35385"/>
                </a:cubicBezTo>
                <a:cubicBezTo>
                  <a:pt x="26395" y="35087"/>
                  <a:pt x="26233" y="34960"/>
                  <a:pt x="26052" y="34960"/>
                </a:cubicBezTo>
                <a:cubicBezTo>
                  <a:pt x="25045" y="34960"/>
                  <a:pt x="23441" y="38893"/>
                  <a:pt x="23260" y="39346"/>
                </a:cubicBezTo>
                <a:cubicBezTo>
                  <a:pt x="22377" y="41488"/>
                  <a:pt x="21788" y="44646"/>
                  <a:pt x="19968" y="46091"/>
                </a:cubicBezTo>
                <a:cubicBezTo>
                  <a:pt x="17987" y="47670"/>
                  <a:pt x="15792" y="49009"/>
                  <a:pt x="13357" y="49705"/>
                </a:cubicBezTo>
                <a:cubicBezTo>
                  <a:pt x="14293" y="48848"/>
                  <a:pt x="15525" y="47001"/>
                  <a:pt x="16435" y="45797"/>
                </a:cubicBezTo>
                <a:cubicBezTo>
                  <a:pt x="17666" y="44191"/>
                  <a:pt x="18844" y="42505"/>
                  <a:pt x="19968" y="40818"/>
                </a:cubicBezTo>
                <a:cubicBezTo>
                  <a:pt x="20985" y="39266"/>
                  <a:pt x="21841" y="37660"/>
                  <a:pt x="22805" y="36134"/>
                </a:cubicBezTo>
                <a:lnTo>
                  <a:pt x="22805" y="36108"/>
                </a:lnTo>
                <a:cubicBezTo>
                  <a:pt x="24331" y="34047"/>
                  <a:pt x="26231" y="32869"/>
                  <a:pt x="28399" y="31638"/>
                </a:cubicBezTo>
                <a:cubicBezTo>
                  <a:pt x="28613" y="31531"/>
                  <a:pt x="28827" y="31477"/>
                  <a:pt x="29041" y="31424"/>
                </a:cubicBezTo>
                <a:cubicBezTo>
                  <a:pt x="29951" y="31183"/>
                  <a:pt x="32789" y="30835"/>
                  <a:pt x="32789" y="29523"/>
                </a:cubicBezTo>
                <a:cubicBezTo>
                  <a:pt x="32789" y="29086"/>
                  <a:pt x="32524" y="28924"/>
                  <a:pt x="32134" y="28924"/>
                </a:cubicBezTo>
                <a:cubicBezTo>
                  <a:pt x="31188" y="28924"/>
                  <a:pt x="29504" y="29874"/>
                  <a:pt x="29068" y="30139"/>
                </a:cubicBezTo>
                <a:cubicBezTo>
                  <a:pt x="27462" y="31076"/>
                  <a:pt x="26097" y="32307"/>
                  <a:pt x="24625" y="33458"/>
                </a:cubicBezTo>
                <a:cubicBezTo>
                  <a:pt x="24598" y="33351"/>
                  <a:pt x="24545" y="33244"/>
                  <a:pt x="24545" y="33190"/>
                </a:cubicBezTo>
                <a:cubicBezTo>
                  <a:pt x="24652" y="32816"/>
                  <a:pt x="24866" y="32441"/>
                  <a:pt x="25000" y="32066"/>
                </a:cubicBezTo>
                <a:cubicBezTo>
                  <a:pt x="25401" y="31129"/>
                  <a:pt x="25829" y="30246"/>
                  <a:pt x="26231" y="29309"/>
                </a:cubicBezTo>
                <a:cubicBezTo>
                  <a:pt x="26525" y="28640"/>
                  <a:pt x="26873" y="27436"/>
                  <a:pt x="27355" y="26900"/>
                </a:cubicBezTo>
                <a:cubicBezTo>
                  <a:pt x="27624" y="26600"/>
                  <a:pt x="28045" y="26491"/>
                  <a:pt x="28536" y="26491"/>
                </a:cubicBezTo>
                <a:cubicBezTo>
                  <a:pt x="29703" y="26491"/>
                  <a:pt x="31263" y="27108"/>
                  <a:pt x="32093" y="27222"/>
                </a:cubicBezTo>
                <a:cubicBezTo>
                  <a:pt x="32265" y="27250"/>
                  <a:pt x="32556" y="27270"/>
                  <a:pt x="32887" y="27270"/>
                </a:cubicBezTo>
                <a:cubicBezTo>
                  <a:pt x="34096" y="27270"/>
                  <a:pt x="35850" y="27002"/>
                  <a:pt x="34421" y="25910"/>
                </a:cubicBezTo>
                <a:cubicBezTo>
                  <a:pt x="33725" y="25375"/>
                  <a:pt x="32789" y="25321"/>
                  <a:pt x="31959" y="25214"/>
                </a:cubicBezTo>
                <a:cubicBezTo>
                  <a:pt x="31536" y="25193"/>
                  <a:pt x="30780" y="24972"/>
                  <a:pt x="30243" y="24972"/>
                </a:cubicBezTo>
                <a:cubicBezTo>
                  <a:pt x="30100" y="24972"/>
                  <a:pt x="29973" y="24987"/>
                  <a:pt x="29872" y="25026"/>
                </a:cubicBezTo>
                <a:lnTo>
                  <a:pt x="29872" y="25026"/>
                </a:lnTo>
                <a:cubicBezTo>
                  <a:pt x="32147" y="24143"/>
                  <a:pt x="34689" y="23876"/>
                  <a:pt x="36910" y="22912"/>
                </a:cubicBezTo>
                <a:cubicBezTo>
                  <a:pt x="37874" y="22618"/>
                  <a:pt x="42103" y="20450"/>
                  <a:pt x="40925" y="19031"/>
                </a:cubicBezTo>
                <a:cubicBezTo>
                  <a:pt x="40845" y="18934"/>
                  <a:pt x="40706" y="18891"/>
                  <a:pt x="40522" y="18891"/>
                </a:cubicBezTo>
                <a:cubicBezTo>
                  <a:pt x="39187" y="18891"/>
                  <a:pt x="35496" y="21177"/>
                  <a:pt x="34742" y="21601"/>
                </a:cubicBezTo>
                <a:cubicBezTo>
                  <a:pt x="32735" y="22752"/>
                  <a:pt x="30754" y="23929"/>
                  <a:pt x="28586" y="24732"/>
                </a:cubicBezTo>
                <a:cubicBezTo>
                  <a:pt x="29336" y="22377"/>
                  <a:pt x="29710" y="19995"/>
                  <a:pt x="31798" y="18496"/>
                </a:cubicBezTo>
                <a:cubicBezTo>
                  <a:pt x="33752" y="17051"/>
                  <a:pt x="35331" y="15284"/>
                  <a:pt x="36696" y="13277"/>
                </a:cubicBezTo>
                <a:cubicBezTo>
                  <a:pt x="37232" y="12447"/>
                  <a:pt x="38115" y="11403"/>
                  <a:pt x="38383" y="10439"/>
                </a:cubicBezTo>
                <a:cubicBezTo>
                  <a:pt x="38593" y="9690"/>
                  <a:pt x="38429" y="9419"/>
                  <a:pt x="38128" y="9419"/>
                </a:cubicBezTo>
                <a:cubicBezTo>
                  <a:pt x="37817" y="9419"/>
                  <a:pt x="37358" y="9711"/>
                  <a:pt x="37018" y="10065"/>
                </a:cubicBezTo>
                <a:cubicBezTo>
                  <a:pt x="35412" y="11778"/>
                  <a:pt x="33886" y="13571"/>
                  <a:pt x="32360" y="15364"/>
                </a:cubicBezTo>
                <a:cubicBezTo>
                  <a:pt x="31611" y="16194"/>
                  <a:pt x="31129" y="17184"/>
                  <a:pt x="30487" y="18094"/>
                </a:cubicBezTo>
                <a:cubicBezTo>
                  <a:pt x="30728" y="17639"/>
                  <a:pt x="31209" y="16328"/>
                  <a:pt x="31263" y="15846"/>
                </a:cubicBezTo>
                <a:cubicBezTo>
                  <a:pt x="31450" y="13946"/>
                  <a:pt x="31932" y="12045"/>
                  <a:pt x="32226" y="10199"/>
                </a:cubicBezTo>
                <a:cubicBezTo>
                  <a:pt x="32601" y="8084"/>
                  <a:pt x="33592" y="6211"/>
                  <a:pt x="33993" y="4150"/>
                </a:cubicBezTo>
                <a:cubicBezTo>
                  <a:pt x="34131" y="3413"/>
                  <a:pt x="34368" y="0"/>
                  <a:pt x="331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41"/>
          <p:cNvSpPr/>
          <p:nvPr/>
        </p:nvSpPr>
        <p:spPr>
          <a:xfrm rot="5400000">
            <a:off x="-473858" y="-523523"/>
            <a:ext cx="2006947" cy="2715633"/>
          </a:xfrm>
          <a:custGeom>
            <a:avLst/>
            <a:gdLst/>
            <a:ahLst/>
            <a:cxnLst/>
            <a:rect l="l" t="t" r="r" b="b"/>
            <a:pathLst>
              <a:path w="51391" h="69538" extrusionOk="0">
                <a:moveTo>
                  <a:pt x="21386" y="25535"/>
                </a:moveTo>
                <a:cubicBezTo>
                  <a:pt x="20316" y="7254"/>
                  <a:pt x="7790" y="5487"/>
                  <a:pt x="7790" y="5487"/>
                </a:cubicBezTo>
                <a:cubicBezTo>
                  <a:pt x="9315" y="17425"/>
                  <a:pt x="21413" y="25669"/>
                  <a:pt x="21413" y="25669"/>
                </a:cubicBezTo>
                <a:cubicBezTo>
                  <a:pt x="21386" y="25642"/>
                  <a:pt x="21386" y="25588"/>
                  <a:pt x="21386" y="25535"/>
                </a:cubicBezTo>
                <a:lnTo>
                  <a:pt x="33351" y="51765"/>
                </a:lnTo>
                <a:cubicBezTo>
                  <a:pt x="31290" y="46840"/>
                  <a:pt x="29095" y="41434"/>
                  <a:pt x="27382" y="36241"/>
                </a:cubicBezTo>
                <a:close/>
                <a:moveTo>
                  <a:pt x="31664" y="35572"/>
                </a:moveTo>
                <a:lnTo>
                  <a:pt x="31022" y="45850"/>
                </a:lnTo>
                <a:cubicBezTo>
                  <a:pt x="32227" y="44806"/>
                  <a:pt x="31664" y="35572"/>
                  <a:pt x="31664" y="35572"/>
                </a:cubicBezTo>
                <a:close/>
                <a:moveTo>
                  <a:pt x="5514" y="47991"/>
                </a:moveTo>
                <a:cubicBezTo>
                  <a:pt x="16328" y="56717"/>
                  <a:pt x="23715" y="51899"/>
                  <a:pt x="25348" y="50561"/>
                </a:cubicBezTo>
                <a:lnTo>
                  <a:pt x="29202" y="51016"/>
                </a:lnTo>
                <a:cubicBezTo>
                  <a:pt x="28613" y="50721"/>
                  <a:pt x="27275" y="50454"/>
                  <a:pt x="25589" y="50186"/>
                </a:cubicBezTo>
                <a:cubicBezTo>
                  <a:pt x="17158" y="44431"/>
                  <a:pt x="5514" y="47991"/>
                  <a:pt x="5514" y="47991"/>
                </a:cubicBezTo>
                <a:close/>
                <a:moveTo>
                  <a:pt x="24893" y="22055"/>
                </a:moveTo>
                <a:cubicBezTo>
                  <a:pt x="24893" y="22216"/>
                  <a:pt x="24920" y="22350"/>
                  <a:pt x="24973" y="22376"/>
                </a:cubicBezTo>
                <a:lnTo>
                  <a:pt x="25000" y="21895"/>
                </a:lnTo>
                <a:cubicBezTo>
                  <a:pt x="34609" y="7896"/>
                  <a:pt x="25803" y="0"/>
                  <a:pt x="25803" y="0"/>
                </a:cubicBezTo>
                <a:cubicBezTo>
                  <a:pt x="20102" y="9582"/>
                  <a:pt x="24893" y="22055"/>
                  <a:pt x="24893" y="22055"/>
                </a:cubicBezTo>
                <a:close/>
                <a:moveTo>
                  <a:pt x="32762" y="12928"/>
                </a:moveTo>
                <a:cubicBezTo>
                  <a:pt x="27061" y="22510"/>
                  <a:pt x="31825" y="34956"/>
                  <a:pt x="31825" y="34956"/>
                </a:cubicBezTo>
                <a:cubicBezTo>
                  <a:pt x="41621" y="20851"/>
                  <a:pt x="32762" y="12928"/>
                  <a:pt x="32762" y="12928"/>
                </a:cubicBezTo>
                <a:close/>
                <a:moveTo>
                  <a:pt x="33940" y="39158"/>
                </a:moveTo>
                <a:lnTo>
                  <a:pt x="33752" y="39319"/>
                </a:lnTo>
                <a:cubicBezTo>
                  <a:pt x="33806" y="39319"/>
                  <a:pt x="33859" y="39239"/>
                  <a:pt x="33940" y="39158"/>
                </a:cubicBezTo>
                <a:cubicBezTo>
                  <a:pt x="48580" y="35304"/>
                  <a:pt x="47242" y="24839"/>
                  <a:pt x="47242" y="24839"/>
                </a:cubicBezTo>
                <a:cubicBezTo>
                  <a:pt x="37767" y="27970"/>
                  <a:pt x="33672" y="39212"/>
                  <a:pt x="33672" y="39212"/>
                </a:cubicBezTo>
                <a:cubicBezTo>
                  <a:pt x="33806" y="39185"/>
                  <a:pt x="33859" y="39185"/>
                  <a:pt x="33940" y="39158"/>
                </a:cubicBezTo>
                <a:close/>
                <a:moveTo>
                  <a:pt x="40149" y="52889"/>
                </a:moveTo>
                <a:lnTo>
                  <a:pt x="40176" y="52889"/>
                </a:lnTo>
                <a:cubicBezTo>
                  <a:pt x="39908" y="53023"/>
                  <a:pt x="39641" y="53210"/>
                  <a:pt x="39373" y="53371"/>
                </a:cubicBezTo>
                <a:lnTo>
                  <a:pt x="40149" y="51016"/>
                </a:lnTo>
                <a:cubicBezTo>
                  <a:pt x="47189" y="45448"/>
                  <a:pt x="44084" y="39828"/>
                  <a:pt x="44084" y="39828"/>
                </a:cubicBezTo>
                <a:cubicBezTo>
                  <a:pt x="39159" y="43923"/>
                  <a:pt x="39319" y="51631"/>
                  <a:pt x="39319" y="51631"/>
                </a:cubicBezTo>
                <a:cubicBezTo>
                  <a:pt x="39373" y="51604"/>
                  <a:pt x="39400" y="51551"/>
                  <a:pt x="39480" y="51524"/>
                </a:cubicBezTo>
                <a:cubicBezTo>
                  <a:pt x="39186" y="52327"/>
                  <a:pt x="38918" y="53130"/>
                  <a:pt x="38650" y="53906"/>
                </a:cubicBezTo>
                <a:lnTo>
                  <a:pt x="38624" y="53933"/>
                </a:lnTo>
                <a:lnTo>
                  <a:pt x="38650" y="53933"/>
                </a:lnTo>
                <a:cubicBezTo>
                  <a:pt x="37767" y="56476"/>
                  <a:pt x="37098" y="58778"/>
                  <a:pt x="37098" y="59929"/>
                </a:cubicBezTo>
                <a:lnTo>
                  <a:pt x="33351" y="51765"/>
                </a:lnTo>
                <a:cubicBezTo>
                  <a:pt x="34047" y="53425"/>
                  <a:pt x="34769" y="55084"/>
                  <a:pt x="35465" y="56610"/>
                </a:cubicBezTo>
                <a:lnTo>
                  <a:pt x="24010" y="44993"/>
                </a:lnTo>
                <a:cubicBezTo>
                  <a:pt x="23742" y="44324"/>
                  <a:pt x="23340" y="43254"/>
                  <a:pt x="22859" y="41996"/>
                </a:cubicBezTo>
                <a:cubicBezTo>
                  <a:pt x="22671" y="26177"/>
                  <a:pt x="11965" y="24089"/>
                  <a:pt x="11965" y="24089"/>
                </a:cubicBezTo>
                <a:cubicBezTo>
                  <a:pt x="12634" y="33136"/>
                  <a:pt x="20343" y="40122"/>
                  <a:pt x="22377" y="41781"/>
                </a:cubicBezTo>
                <a:lnTo>
                  <a:pt x="23688" y="44645"/>
                </a:lnTo>
                <a:lnTo>
                  <a:pt x="19272" y="40149"/>
                </a:lnTo>
                <a:lnTo>
                  <a:pt x="19245" y="40095"/>
                </a:lnTo>
                <a:cubicBezTo>
                  <a:pt x="19192" y="40042"/>
                  <a:pt x="19192" y="40042"/>
                  <a:pt x="19138" y="40015"/>
                </a:cubicBezTo>
                <a:lnTo>
                  <a:pt x="19165" y="40015"/>
                </a:lnTo>
                <a:cubicBezTo>
                  <a:pt x="12233" y="32413"/>
                  <a:pt x="1" y="33270"/>
                  <a:pt x="1" y="33270"/>
                </a:cubicBezTo>
                <a:cubicBezTo>
                  <a:pt x="8673" y="44271"/>
                  <a:pt x="16997" y="41059"/>
                  <a:pt x="18790" y="40176"/>
                </a:cubicBezTo>
                <a:lnTo>
                  <a:pt x="19513" y="40523"/>
                </a:lnTo>
                <a:cubicBezTo>
                  <a:pt x="20369" y="41889"/>
                  <a:pt x="22243" y="43923"/>
                  <a:pt x="24384" y="46117"/>
                </a:cubicBezTo>
                <a:lnTo>
                  <a:pt x="24411" y="46171"/>
                </a:lnTo>
                <a:lnTo>
                  <a:pt x="24411" y="46144"/>
                </a:lnTo>
                <a:cubicBezTo>
                  <a:pt x="29229" y="51069"/>
                  <a:pt x="35546" y="56636"/>
                  <a:pt x="35546" y="56636"/>
                </a:cubicBezTo>
                <a:cubicBezTo>
                  <a:pt x="36108" y="57948"/>
                  <a:pt x="36670" y="59179"/>
                  <a:pt x="37205" y="60357"/>
                </a:cubicBezTo>
                <a:lnTo>
                  <a:pt x="37205" y="60384"/>
                </a:lnTo>
                <a:lnTo>
                  <a:pt x="37205" y="60384"/>
                </a:lnTo>
                <a:cubicBezTo>
                  <a:pt x="39694" y="65844"/>
                  <a:pt x="41514" y="69537"/>
                  <a:pt x="41514" y="69537"/>
                </a:cubicBezTo>
                <a:lnTo>
                  <a:pt x="37205" y="60116"/>
                </a:lnTo>
                <a:lnTo>
                  <a:pt x="39293" y="53639"/>
                </a:lnTo>
                <a:lnTo>
                  <a:pt x="41113" y="52943"/>
                </a:lnTo>
                <a:cubicBezTo>
                  <a:pt x="50079" y="53264"/>
                  <a:pt x="51391" y="47001"/>
                  <a:pt x="51391" y="47001"/>
                </a:cubicBezTo>
                <a:cubicBezTo>
                  <a:pt x="44994" y="46920"/>
                  <a:pt x="40149" y="52889"/>
                  <a:pt x="40149" y="528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>
            <a:spLocks noGrp="1"/>
          </p:cNvSpPr>
          <p:nvPr>
            <p:ph type="body" idx="1"/>
          </p:nvPr>
        </p:nvSpPr>
        <p:spPr>
          <a:xfrm>
            <a:off x="701600" y="1283675"/>
            <a:ext cx="3764400" cy="30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The most expensive brands purchased were BERING, Calvin Klein, DKNY, Garmin, MASPAR, MOVADO, Maserati, PRESTO, SEIKO, and Titan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/>
              <a:t>I found this by coding my database to view the top 50 most expensive items out of over 12,000 purchases.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/>
              <a:t>Then grouping those purchases by brand. Which gave me the table to the right.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92" name="Google Shape;292;p44"/>
          <p:cNvSpPr txBox="1">
            <a:spLocks noGrp="1"/>
          </p:cNvSpPr>
          <p:nvPr>
            <p:ph type="title"/>
          </p:nvPr>
        </p:nvSpPr>
        <p:spPr>
          <a:xfrm>
            <a:off x="701600" y="627400"/>
            <a:ext cx="3837000" cy="1895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dk1"/>
                </a:solidFill>
              </a:rPr>
              <a:t>How I found the most expensive purchases</a:t>
            </a:r>
            <a:endParaRPr b="0" dirty="0">
              <a:solidFill>
                <a:schemeClr val="dk1"/>
              </a:solidFill>
            </a:endParaRPr>
          </a:p>
        </p:txBody>
      </p:sp>
      <p:sp>
        <p:nvSpPr>
          <p:cNvPr id="294" name="Google Shape;294;p44"/>
          <p:cNvSpPr/>
          <p:nvPr/>
        </p:nvSpPr>
        <p:spPr>
          <a:xfrm>
            <a:off x="8081221" y="212767"/>
            <a:ext cx="2767329" cy="2377769"/>
          </a:xfrm>
          <a:custGeom>
            <a:avLst/>
            <a:gdLst/>
            <a:ahLst/>
            <a:cxnLst/>
            <a:rect l="l" t="t" r="r" b="b"/>
            <a:pathLst>
              <a:path w="41455" h="35618" extrusionOk="0">
                <a:moveTo>
                  <a:pt x="9475" y="543"/>
                </a:moveTo>
                <a:cubicBezTo>
                  <a:pt x="9931" y="837"/>
                  <a:pt x="10091" y="1399"/>
                  <a:pt x="9984" y="1935"/>
                </a:cubicBezTo>
                <a:cubicBezTo>
                  <a:pt x="9931" y="1854"/>
                  <a:pt x="9823" y="1721"/>
                  <a:pt x="9743" y="1613"/>
                </a:cubicBezTo>
                <a:cubicBezTo>
                  <a:pt x="9690" y="1506"/>
                  <a:pt x="9609" y="1399"/>
                  <a:pt x="9583" y="1319"/>
                </a:cubicBezTo>
                <a:cubicBezTo>
                  <a:pt x="9529" y="1078"/>
                  <a:pt x="9475" y="811"/>
                  <a:pt x="9475" y="543"/>
                </a:cubicBezTo>
                <a:close/>
                <a:moveTo>
                  <a:pt x="2918" y="1078"/>
                </a:moveTo>
                <a:lnTo>
                  <a:pt x="2918" y="1078"/>
                </a:lnTo>
                <a:cubicBezTo>
                  <a:pt x="3560" y="1266"/>
                  <a:pt x="3989" y="1774"/>
                  <a:pt x="4310" y="2336"/>
                </a:cubicBezTo>
                <a:cubicBezTo>
                  <a:pt x="4203" y="2309"/>
                  <a:pt x="4122" y="2283"/>
                  <a:pt x="4069" y="2202"/>
                </a:cubicBezTo>
                <a:cubicBezTo>
                  <a:pt x="4063" y="2185"/>
                  <a:pt x="4053" y="2177"/>
                  <a:pt x="4042" y="2177"/>
                </a:cubicBezTo>
                <a:cubicBezTo>
                  <a:pt x="4003" y="2177"/>
                  <a:pt x="3947" y="2268"/>
                  <a:pt x="3989" y="2309"/>
                </a:cubicBezTo>
                <a:cubicBezTo>
                  <a:pt x="4042" y="2336"/>
                  <a:pt x="4042" y="2336"/>
                  <a:pt x="4042" y="2390"/>
                </a:cubicBezTo>
                <a:cubicBezTo>
                  <a:pt x="3828" y="2283"/>
                  <a:pt x="3587" y="2149"/>
                  <a:pt x="3560" y="2122"/>
                </a:cubicBezTo>
                <a:cubicBezTo>
                  <a:pt x="3239" y="1854"/>
                  <a:pt x="2971" y="1506"/>
                  <a:pt x="2918" y="1078"/>
                </a:cubicBezTo>
                <a:close/>
                <a:moveTo>
                  <a:pt x="7120" y="1346"/>
                </a:moveTo>
                <a:cubicBezTo>
                  <a:pt x="7334" y="1506"/>
                  <a:pt x="7575" y="1721"/>
                  <a:pt x="7789" y="1908"/>
                </a:cubicBezTo>
                <a:cubicBezTo>
                  <a:pt x="7769" y="1900"/>
                  <a:pt x="7748" y="1896"/>
                  <a:pt x="7728" y="1896"/>
                </a:cubicBezTo>
                <a:cubicBezTo>
                  <a:pt x="7620" y="1896"/>
                  <a:pt x="7542" y="2009"/>
                  <a:pt x="7655" y="2122"/>
                </a:cubicBezTo>
                <a:cubicBezTo>
                  <a:pt x="7736" y="2256"/>
                  <a:pt x="7843" y="2336"/>
                  <a:pt x="7977" y="2470"/>
                </a:cubicBezTo>
                <a:cubicBezTo>
                  <a:pt x="7950" y="2524"/>
                  <a:pt x="7950" y="2550"/>
                  <a:pt x="7977" y="2550"/>
                </a:cubicBezTo>
                <a:cubicBezTo>
                  <a:pt x="8003" y="2577"/>
                  <a:pt x="8057" y="2657"/>
                  <a:pt x="8084" y="2684"/>
                </a:cubicBezTo>
                <a:cubicBezTo>
                  <a:pt x="7575" y="2336"/>
                  <a:pt x="7174" y="1908"/>
                  <a:pt x="7120" y="1346"/>
                </a:cubicBezTo>
                <a:close/>
                <a:moveTo>
                  <a:pt x="12821" y="2283"/>
                </a:moveTo>
                <a:cubicBezTo>
                  <a:pt x="12955" y="2684"/>
                  <a:pt x="12901" y="3086"/>
                  <a:pt x="12661" y="3407"/>
                </a:cubicBezTo>
                <a:cubicBezTo>
                  <a:pt x="12661" y="3005"/>
                  <a:pt x="12687" y="2657"/>
                  <a:pt x="12821" y="2283"/>
                </a:cubicBezTo>
                <a:close/>
                <a:moveTo>
                  <a:pt x="771" y="2743"/>
                </a:moveTo>
                <a:cubicBezTo>
                  <a:pt x="1172" y="2743"/>
                  <a:pt x="1814" y="2970"/>
                  <a:pt x="1901" y="3005"/>
                </a:cubicBezTo>
                <a:cubicBezTo>
                  <a:pt x="1928" y="3005"/>
                  <a:pt x="1954" y="3059"/>
                  <a:pt x="2035" y="3086"/>
                </a:cubicBezTo>
                <a:cubicBezTo>
                  <a:pt x="1941" y="3072"/>
                  <a:pt x="1854" y="3066"/>
                  <a:pt x="1774" y="3066"/>
                </a:cubicBezTo>
                <a:cubicBezTo>
                  <a:pt x="1693" y="3066"/>
                  <a:pt x="1620" y="3072"/>
                  <a:pt x="1553" y="3086"/>
                </a:cubicBezTo>
                <a:cubicBezTo>
                  <a:pt x="1446" y="3086"/>
                  <a:pt x="1392" y="3193"/>
                  <a:pt x="1446" y="3273"/>
                </a:cubicBezTo>
                <a:cubicBezTo>
                  <a:pt x="1580" y="3487"/>
                  <a:pt x="1767" y="3621"/>
                  <a:pt x="1981" y="3728"/>
                </a:cubicBezTo>
                <a:cubicBezTo>
                  <a:pt x="1992" y="3732"/>
                  <a:pt x="2003" y="3733"/>
                  <a:pt x="2012" y="3733"/>
                </a:cubicBezTo>
                <a:cubicBezTo>
                  <a:pt x="2075" y="3733"/>
                  <a:pt x="2111" y="3667"/>
                  <a:pt x="2088" y="3621"/>
                </a:cubicBezTo>
                <a:cubicBezTo>
                  <a:pt x="2035" y="3514"/>
                  <a:pt x="1954" y="3460"/>
                  <a:pt x="1847" y="3353"/>
                </a:cubicBezTo>
                <a:lnTo>
                  <a:pt x="1847" y="3353"/>
                </a:lnTo>
                <a:cubicBezTo>
                  <a:pt x="2222" y="3380"/>
                  <a:pt x="2704" y="3487"/>
                  <a:pt x="2757" y="3808"/>
                </a:cubicBezTo>
                <a:cubicBezTo>
                  <a:pt x="2650" y="3862"/>
                  <a:pt x="2597" y="3889"/>
                  <a:pt x="2516" y="3889"/>
                </a:cubicBezTo>
                <a:cubicBezTo>
                  <a:pt x="2249" y="3889"/>
                  <a:pt x="1981" y="3862"/>
                  <a:pt x="1713" y="3781"/>
                </a:cubicBezTo>
                <a:cubicBezTo>
                  <a:pt x="1392" y="3674"/>
                  <a:pt x="509" y="3460"/>
                  <a:pt x="455" y="3005"/>
                </a:cubicBezTo>
                <a:cubicBezTo>
                  <a:pt x="409" y="2809"/>
                  <a:pt x="555" y="2743"/>
                  <a:pt x="771" y="2743"/>
                </a:cubicBezTo>
                <a:close/>
                <a:moveTo>
                  <a:pt x="21922" y="3487"/>
                </a:moveTo>
                <a:cubicBezTo>
                  <a:pt x="22403" y="3808"/>
                  <a:pt x="22537" y="4424"/>
                  <a:pt x="22403" y="4986"/>
                </a:cubicBezTo>
                <a:cubicBezTo>
                  <a:pt x="22296" y="4558"/>
                  <a:pt x="22055" y="4076"/>
                  <a:pt x="21814" y="3755"/>
                </a:cubicBezTo>
                <a:lnTo>
                  <a:pt x="21788" y="3728"/>
                </a:lnTo>
                <a:cubicBezTo>
                  <a:pt x="21841" y="3648"/>
                  <a:pt x="21868" y="3541"/>
                  <a:pt x="21922" y="3487"/>
                </a:cubicBezTo>
                <a:close/>
                <a:moveTo>
                  <a:pt x="21654" y="4076"/>
                </a:moveTo>
                <a:cubicBezTo>
                  <a:pt x="21922" y="4477"/>
                  <a:pt x="22162" y="5066"/>
                  <a:pt x="22162" y="5521"/>
                </a:cubicBezTo>
                <a:cubicBezTo>
                  <a:pt x="22136" y="5655"/>
                  <a:pt x="22029" y="5789"/>
                  <a:pt x="21922" y="5896"/>
                </a:cubicBezTo>
                <a:cubicBezTo>
                  <a:pt x="21922" y="5762"/>
                  <a:pt x="21922" y="5655"/>
                  <a:pt x="21895" y="5521"/>
                </a:cubicBezTo>
                <a:cubicBezTo>
                  <a:pt x="21895" y="5459"/>
                  <a:pt x="21858" y="5433"/>
                  <a:pt x="21817" y="5433"/>
                </a:cubicBezTo>
                <a:cubicBezTo>
                  <a:pt x="21788" y="5433"/>
                  <a:pt x="21756" y="5446"/>
                  <a:pt x="21734" y="5468"/>
                </a:cubicBezTo>
                <a:cubicBezTo>
                  <a:pt x="21707" y="4986"/>
                  <a:pt x="21600" y="4531"/>
                  <a:pt x="21654" y="4076"/>
                </a:cubicBezTo>
                <a:close/>
                <a:moveTo>
                  <a:pt x="2302" y="5896"/>
                </a:moveTo>
                <a:cubicBezTo>
                  <a:pt x="2383" y="5896"/>
                  <a:pt x="2516" y="5923"/>
                  <a:pt x="2623" y="5923"/>
                </a:cubicBezTo>
                <a:cubicBezTo>
                  <a:pt x="2650" y="5923"/>
                  <a:pt x="2891" y="6003"/>
                  <a:pt x="3025" y="6030"/>
                </a:cubicBezTo>
                <a:cubicBezTo>
                  <a:pt x="3052" y="6057"/>
                  <a:pt x="3105" y="6057"/>
                  <a:pt x="3159" y="6083"/>
                </a:cubicBezTo>
                <a:cubicBezTo>
                  <a:pt x="3159" y="6137"/>
                  <a:pt x="3159" y="6164"/>
                  <a:pt x="3186" y="6164"/>
                </a:cubicBezTo>
                <a:cubicBezTo>
                  <a:pt x="3186" y="6190"/>
                  <a:pt x="3159" y="6190"/>
                  <a:pt x="3132" y="6190"/>
                </a:cubicBezTo>
                <a:lnTo>
                  <a:pt x="2731" y="6083"/>
                </a:lnTo>
                <a:cubicBezTo>
                  <a:pt x="2570" y="6030"/>
                  <a:pt x="2436" y="5950"/>
                  <a:pt x="2302" y="5896"/>
                </a:cubicBezTo>
                <a:close/>
                <a:moveTo>
                  <a:pt x="1795" y="5272"/>
                </a:moveTo>
                <a:cubicBezTo>
                  <a:pt x="2235" y="5272"/>
                  <a:pt x="2867" y="5615"/>
                  <a:pt x="3272" y="5890"/>
                </a:cubicBezTo>
                <a:lnTo>
                  <a:pt x="3272" y="5890"/>
                </a:lnTo>
                <a:cubicBezTo>
                  <a:pt x="3270" y="5892"/>
                  <a:pt x="3268" y="5894"/>
                  <a:pt x="3266" y="5896"/>
                </a:cubicBezTo>
                <a:cubicBezTo>
                  <a:pt x="3239" y="5896"/>
                  <a:pt x="3239" y="5923"/>
                  <a:pt x="3239" y="5950"/>
                </a:cubicBezTo>
                <a:cubicBezTo>
                  <a:pt x="3159" y="5896"/>
                  <a:pt x="3025" y="5869"/>
                  <a:pt x="2891" y="5816"/>
                </a:cubicBezTo>
                <a:cubicBezTo>
                  <a:pt x="2811" y="5762"/>
                  <a:pt x="2731" y="5682"/>
                  <a:pt x="2650" y="5602"/>
                </a:cubicBezTo>
                <a:cubicBezTo>
                  <a:pt x="2642" y="5586"/>
                  <a:pt x="2632" y="5579"/>
                  <a:pt x="2623" y="5579"/>
                </a:cubicBezTo>
                <a:cubicBezTo>
                  <a:pt x="2599" y="5579"/>
                  <a:pt x="2578" y="5617"/>
                  <a:pt x="2597" y="5655"/>
                </a:cubicBezTo>
                <a:cubicBezTo>
                  <a:pt x="2623" y="5682"/>
                  <a:pt x="2650" y="5735"/>
                  <a:pt x="2677" y="5789"/>
                </a:cubicBezTo>
                <a:cubicBezTo>
                  <a:pt x="2356" y="5735"/>
                  <a:pt x="1954" y="5655"/>
                  <a:pt x="1847" y="5655"/>
                </a:cubicBezTo>
                <a:cubicBezTo>
                  <a:pt x="1740" y="5655"/>
                  <a:pt x="1687" y="5789"/>
                  <a:pt x="1740" y="5896"/>
                </a:cubicBezTo>
                <a:cubicBezTo>
                  <a:pt x="1928" y="6030"/>
                  <a:pt x="2088" y="6164"/>
                  <a:pt x="2329" y="6297"/>
                </a:cubicBezTo>
                <a:cubicBezTo>
                  <a:pt x="1740" y="6271"/>
                  <a:pt x="1232" y="6083"/>
                  <a:pt x="1312" y="5655"/>
                </a:cubicBezTo>
                <a:cubicBezTo>
                  <a:pt x="1368" y="5377"/>
                  <a:pt x="1552" y="5272"/>
                  <a:pt x="1795" y="5272"/>
                </a:cubicBezTo>
                <a:close/>
                <a:moveTo>
                  <a:pt x="26296" y="7088"/>
                </a:moveTo>
                <a:cubicBezTo>
                  <a:pt x="26448" y="7088"/>
                  <a:pt x="26527" y="7147"/>
                  <a:pt x="26391" y="7368"/>
                </a:cubicBezTo>
                <a:cubicBezTo>
                  <a:pt x="26150" y="7770"/>
                  <a:pt x="25588" y="8225"/>
                  <a:pt x="25080" y="8225"/>
                </a:cubicBezTo>
                <a:cubicBezTo>
                  <a:pt x="25000" y="8144"/>
                  <a:pt x="25000" y="7957"/>
                  <a:pt x="25107" y="7770"/>
                </a:cubicBezTo>
                <a:cubicBezTo>
                  <a:pt x="25187" y="7663"/>
                  <a:pt x="25267" y="7555"/>
                  <a:pt x="25348" y="7475"/>
                </a:cubicBezTo>
                <a:cubicBezTo>
                  <a:pt x="25374" y="7475"/>
                  <a:pt x="25374" y="7502"/>
                  <a:pt x="25401" y="7502"/>
                </a:cubicBezTo>
                <a:lnTo>
                  <a:pt x="25615" y="7502"/>
                </a:lnTo>
                <a:cubicBezTo>
                  <a:pt x="25615" y="7529"/>
                  <a:pt x="25642" y="7529"/>
                  <a:pt x="25642" y="7555"/>
                </a:cubicBezTo>
                <a:cubicBezTo>
                  <a:pt x="25659" y="7606"/>
                  <a:pt x="25697" y="7625"/>
                  <a:pt x="25730" y="7625"/>
                </a:cubicBezTo>
                <a:cubicBezTo>
                  <a:pt x="25749" y="7625"/>
                  <a:pt x="25766" y="7619"/>
                  <a:pt x="25776" y="7609"/>
                </a:cubicBezTo>
                <a:cubicBezTo>
                  <a:pt x="25803" y="7636"/>
                  <a:pt x="25856" y="7663"/>
                  <a:pt x="25910" y="7663"/>
                </a:cubicBezTo>
                <a:cubicBezTo>
                  <a:pt x="25990" y="7663"/>
                  <a:pt x="26017" y="7636"/>
                  <a:pt x="26017" y="7555"/>
                </a:cubicBezTo>
                <a:cubicBezTo>
                  <a:pt x="26017" y="7475"/>
                  <a:pt x="25990" y="7395"/>
                  <a:pt x="25936" y="7341"/>
                </a:cubicBezTo>
                <a:cubicBezTo>
                  <a:pt x="25910" y="7261"/>
                  <a:pt x="25883" y="7234"/>
                  <a:pt x="25803" y="7207"/>
                </a:cubicBezTo>
                <a:cubicBezTo>
                  <a:pt x="25883" y="7154"/>
                  <a:pt x="25910" y="7154"/>
                  <a:pt x="25990" y="7127"/>
                </a:cubicBezTo>
                <a:cubicBezTo>
                  <a:pt x="26097" y="7108"/>
                  <a:pt x="26208" y="7088"/>
                  <a:pt x="26296" y="7088"/>
                </a:cubicBezTo>
                <a:close/>
                <a:moveTo>
                  <a:pt x="7659" y="8633"/>
                </a:moveTo>
                <a:cubicBezTo>
                  <a:pt x="8236" y="8633"/>
                  <a:pt x="8849" y="8981"/>
                  <a:pt x="9315" y="9402"/>
                </a:cubicBezTo>
                <a:cubicBezTo>
                  <a:pt x="9208" y="9402"/>
                  <a:pt x="9154" y="9376"/>
                  <a:pt x="9047" y="9349"/>
                </a:cubicBezTo>
                <a:cubicBezTo>
                  <a:pt x="9038" y="9340"/>
                  <a:pt x="9029" y="9336"/>
                  <a:pt x="9021" y="9336"/>
                </a:cubicBezTo>
                <a:cubicBezTo>
                  <a:pt x="8980" y="9336"/>
                  <a:pt x="8954" y="9429"/>
                  <a:pt x="9020" y="9429"/>
                </a:cubicBezTo>
                <a:cubicBezTo>
                  <a:pt x="9047" y="9456"/>
                  <a:pt x="9128" y="9456"/>
                  <a:pt x="9154" y="9509"/>
                </a:cubicBezTo>
                <a:lnTo>
                  <a:pt x="9074" y="9509"/>
                </a:lnTo>
                <a:cubicBezTo>
                  <a:pt x="8806" y="9376"/>
                  <a:pt x="8539" y="9242"/>
                  <a:pt x="8244" y="9135"/>
                </a:cubicBezTo>
                <a:cubicBezTo>
                  <a:pt x="8239" y="9132"/>
                  <a:pt x="8235" y="9131"/>
                  <a:pt x="8230" y="9131"/>
                </a:cubicBezTo>
                <a:cubicBezTo>
                  <a:pt x="8182" y="9131"/>
                  <a:pt x="8144" y="9244"/>
                  <a:pt x="8218" y="9268"/>
                </a:cubicBezTo>
                <a:cubicBezTo>
                  <a:pt x="8244" y="9268"/>
                  <a:pt x="8244" y="9295"/>
                  <a:pt x="8271" y="9295"/>
                </a:cubicBezTo>
                <a:lnTo>
                  <a:pt x="8244" y="9295"/>
                </a:lnTo>
                <a:cubicBezTo>
                  <a:pt x="7950" y="9161"/>
                  <a:pt x="7495" y="8974"/>
                  <a:pt x="7307" y="8680"/>
                </a:cubicBezTo>
                <a:cubicBezTo>
                  <a:pt x="7422" y="8648"/>
                  <a:pt x="7540" y="8633"/>
                  <a:pt x="7659" y="8633"/>
                </a:cubicBezTo>
                <a:close/>
                <a:moveTo>
                  <a:pt x="18080" y="7948"/>
                </a:moveTo>
                <a:cubicBezTo>
                  <a:pt x="18309" y="7948"/>
                  <a:pt x="18676" y="8234"/>
                  <a:pt x="18977" y="8573"/>
                </a:cubicBezTo>
                <a:cubicBezTo>
                  <a:pt x="18790" y="8385"/>
                  <a:pt x="18549" y="8198"/>
                  <a:pt x="18308" y="8064"/>
                </a:cubicBezTo>
                <a:cubicBezTo>
                  <a:pt x="18280" y="8047"/>
                  <a:pt x="18251" y="8040"/>
                  <a:pt x="18223" y="8040"/>
                </a:cubicBezTo>
                <a:cubicBezTo>
                  <a:pt x="18116" y="8040"/>
                  <a:pt x="18025" y="8146"/>
                  <a:pt x="18067" y="8251"/>
                </a:cubicBezTo>
                <a:cubicBezTo>
                  <a:pt x="18281" y="8867"/>
                  <a:pt x="18710" y="9242"/>
                  <a:pt x="19084" y="9670"/>
                </a:cubicBezTo>
                <a:cubicBezTo>
                  <a:pt x="18843" y="9563"/>
                  <a:pt x="18629" y="9402"/>
                  <a:pt x="18442" y="9188"/>
                </a:cubicBezTo>
                <a:cubicBezTo>
                  <a:pt x="18255" y="8974"/>
                  <a:pt x="17826" y="8492"/>
                  <a:pt x="17880" y="8118"/>
                </a:cubicBezTo>
                <a:cubicBezTo>
                  <a:pt x="17912" y="7998"/>
                  <a:pt x="17983" y="7948"/>
                  <a:pt x="18080" y="7948"/>
                </a:cubicBezTo>
                <a:close/>
                <a:moveTo>
                  <a:pt x="3648" y="10109"/>
                </a:moveTo>
                <a:cubicBezTo>
                  <a:pt x="4079" y="10109"/>
                  <a:pt x="4736" y="10358"/>
                  <a:pt x="5300" y="10607"/>
                </a:cubicBezTo>
                <a:cubicBezTo>
                  <a:pt x="5193" y="10607"/>
                  <a:pt x="5086" y="10607"/>
                  <a:pt x="5006" y="10580"/>
                </a:cubicBezTo>
                <a:cubicBezTo>
                  <a:pt x="4899" y="10580"/>
                  <a:pt x="4899" y="10741"/>
                  <a:pt x="5006" y="10741"/>
                </a:cubicBezTo>
                <a:cubicBezTo>
                  <a:pt x="5059" y="10741"/>
                  <a:pt x="5166" y="10767"/>
                  <a:pt x="5247" y="10767"/>
                </a:cubicBezTo>
                <a:lnTo>
                  <a:pt x="4738" y="10874"/>
                </a:lnTo>
                <a:cubicBezTo>
                  <a:pt x="4642" y="10883"/>
                  <a:pt x="4446" y="10900"/>
                  <a:pt x="4223" y="10900"/>
                </a:cubicBezTo>
                <a:cubicBezTo>
                  <a:pt x="3760" y="10900"/>
                  <a:pt x="3186" y="10826"/>
                  <a:pt x="3186" y="10446"/>
                </a:cubicBezTo>
                <a:cubicBezTo>
                  <a:pt x="3206" y="10202"/>
                  <a:pt x="3385" y="10109"/>
                  <a:pt x="3648" y="10109"/>
                </a:cubicBezTo>
                <a:close/>
                <a:moveTo>
                  <a:pt x="26505" y="10897"/>
                </a:moveTo>
                <a:cubicBezTo>
                  <a:pt x="26810" y="10897"/>
                  <a:pt x="26735" y="11290"/>
                  <a:pt x="26659" y="11517"/>
                </a:cubicBezTo>
                <a:cubicBezTo>
                  <a:pt x="26579" y="11544"/>
                  <a:pt x="26552" y="11570"/>
                  <a:pt x="26472" y="11624"/>
                </a:cubicBezTo>
                <a:cubicBezTo>
                  <a:pt x="26525" y="11517"/>
                  <a:pt x="26552" y="11383"/>
                  <a:pt x="26472" y="11276"/>
                </a:cubicBezTo>
                <a:cubicBezTo>
                  <a:pt x="26446" y="11224"/>
                  <a:pt x="26391" y="11205"/>
                  <a:pt x="26325" y="11205"/>
                </a:cubicBezTo>
                <a:cubicBezTo>
                  <a:pt x="26188" y="11205"/>
                  <a:pt x="26000" y="11285"/>
                  <a:pt x="25910" y="11303"/>
                </a:cubicBezTo>
                <a:cubicBezTo>
                  <a:pt x="25908" y="11303"/>
                  <a:pt x="25907" y="11303"/>
                  <a:pt x="25906" y="11303"/>
                </a:cubicBezTo>
                <a:lnTo>
                  <a:pt x="25906" y="11303"/>
                </a:lnTo>
                <a:cubicBezTo>
                  <a:pt x="26059" y="11125"/>
                  <a:pt x="26215" y="10952"/>
                  <a:pt x="26445" y="10901"/>
                </a:cubicBezTo>
                <a:cubicBezTo>
                  <a:pt x="26467" y="10898"/>
                  <a:pt x="26487" y="10897"/>
                  <a:pt x="26505" y="10897"/>
                </a:cubicBezTo>
                <a:close/>
                <a:moveTo>
                  <a:pt x="25856" y="10874"/>
                </a:moveTo>
                <a:lnTo>
                  <a:pt x="25856" y="10874"/>
                </a:lnTo>
                <a:cubicBezTo>
                  <a:pt x="25669" y="11035"/>
                  <a:pt x="25535" y="11249"/>
                  <a:pt x="25481" y="11463"/>
                </a:cubicBezTo>
                <a:cubicBezTo>
                  <a:pt x="25468" y="11450"/>
                  <a:pt x="25448" y="11443"/>
                  <a:pt x="25428" y="11443"/>
                </a:cubicBezTo>
                <a:cubicBezTo>
                  <a:pt x="25408" y="11443"/>
                  <a:pt x="25388" y="11450"/>
                  <a:pt x="25374" y="11463"/>
                </a:cubicBezTo>
                <a:cubicBezTo>
                  <a:pt x="25187" y="11570"/>
                  <a:pt x="25000" y="11677"/>
                  <a:pt x="24812" y="11784"/>
                </a:cubicBezTo>
                <a:cubicBezTo>
                  <a:pt x="24866" y="11490"/>
                  <a:pt x="25187" y="11169"/>
                  <a:pt x="25481" y="11035"/>
                </a:cubicBezTo>
                <a:cubicBezTo>
                  <a:pt x="25588" y="10981"/>
                  <a:pt x="25722" y="10955"/>
                  <a:pt x="25856" y="10874"/>
                </a:cubicBezTo>
                <a:close/>
                <a:moveTo>
                  <a:pt x="25873" y="11501"/>
                </a:moveTo>
                <a:cubicBezTo>
                  <a:pt x="25877" y="11511"/>
                  <a:pt x="25893" y="11527"/>
                  <a:pt x="25910" y="11544"/>
                </a:cubicBezTo>
                <a:cubicBezTo>
                  <a:pt x="25936" y="11570"/>
                  <a:pt x="25990" y="11651"/>
                  <a:pt x="26043" y="11677"/>
                </a:cubicBezTo>
                <a:cubicBezTo>
                  <a:pt x="26070" y="11704"/>
                  <a:pt x="26150" y="11704"/>
                  <a:pt x="26177" y="11704"/>
                </a:cubicBezTo>
                <a:lnTo>
                  <a:pt x="26204" y="11704"/>
                </a:lnTo>
                <a:cubicBezTo>
                  <a:pt x="26150" y="11704"/>
                  <a:pt x="26177" y="11811"/>
                  <a:pt x="26204" y="11811"/>
                </a:cubicBezTo>
                <a:cubicBezTo>
                  <a:pt x="26284" y="11811"/>
                  <a:pt x="26338" y="11784"/>
                  <a:pt x="26418" y="11784"/>
                </a:cubicBezTo>
                <a:cubicBezTo>
                  <a:pt x="26418" y="11798"/>
                  <a:pt x="26432" y="11804"/>
                  <a:pt x="26445" y="11804"/>
                </a:cubicBezTo>
                <a:cubicBezTo>
                  <a:pt x="26458" y="11804"/>
                  <a:pt x="26472" y="11798"/>
                  <a:pt x="26472" y="11784"/>
                </a:cubicBezTo>
                <a:lnTo>
                  <a:pt x="26552" y="11784"/>
                </a:lnTo>
                <a:cubicBezTo>
                  <a:pt x="26336" y="12157"/>
                  <a:pt x="25949" y="12500"/>
                  <a:pt x="25536" y="12500"/>
                </a:cubicBezTo>
                <a:cubicBezTo>
                  <a:pt x="25385" y="12500"/>
                  <a:pt x="25231" y="12454"/>
                  <a:pt x="25080" y="12346"/>
                </a:cubicBezTo>
                <a:cubicBezTo>
                  <a:pt x="24973" y="12293"/>
                  <a:pt x="24919" y="12213"/>
                  <a:pt x="24866" y="12159"/>
                </a:cubicBezTo>
                <a:cubicBezTo>
                  <a:pt x="25080" y="12025"/>
                  <a:pt x="25267" y="11838"/>
                  <a:pt x="25455" y="11677"/>
                </a:cubicBezTo>
                <a:lnTo>
                  <a:pt x="25455" y="11677"/>
                </a:lnTo>
                <a:cubicBezTo>
                  <a:pt x="25455" y="11704"/>
                  <a:pt x="25401" y="11758"/>
                  <a:pt x="25401" y="11784"/>
                </a:cubicBezTo>
                <a:cubicBezTo>
                  <a:pt x="25386" y="11893"/>
                  <a:pt x="25469" y="11966"/>
                  <a:pt x="25558" y="11966"/>
                </a:cubicBezTo>
                <a:cubicBezTo>
                  <a:pt x="25622" y="11966"/>
                  <a:pt x="25689" y="11928"/>
                  <a:pt x="25722" y="11838"/>
                </a:cubicBezTo>
                <a:cubicBezTo>
                  <a:pt x="25748" y="11710"/>
                  <a:pt x="25798" y="11582"/>
                  <a:pt x="25873" y="11501"/>
                </a:cubicBezTo>
                <a:close/>
                <a:moveTo>
                  <a:pt x="34153" y="12587"/>
                </a:moveTo>
                <a:cubicBezTo>
                  <a:pt x="34207" y="12694"/>
                  <a:pt x="34234" y="12828"/>
                  <a:pt x="34234" y="12962"/>
                </a:cubicBezTo>
                <a:cubicBezTo>
                  <a:pt x="34220" y="12922"/>
                  <a:pt x="34200" y="12902"/>
                  <a:pt x="34173" y="12902"/>
                </a:cubicBezTo>
                <a:cubicBezTo>
                  <a:pt x="34147" y="12902"/>
                  <a:pt x="34113" y="12922"/>
                  <a:pt x="34073" y="12962"/>
                </a:cubicBezTo>
                <a:cubicBezTo>
                  <a:pt x="34020" y="13096"/>
                  <a:pt x="33939" y="13176"/>
                  <a:pt x="33886" y="13310"/>
                </a:cubicBezTo>
                <a:cubicBezTo>
                  <a:pt x="33939" y="13042"/>
                  <a:pt x="34020" y="12828"/>
                  <a:pt x="34153" y="12587"/>
                </a:cubicBezTo>
                <a:close/>
                <a:moveTo>
                  <a:pt x="34501" y="12079"/>
                </a:moveTo>
                <a:cubicBezTo>
                  <a:pt x="34635" y="12213"/>
                  <a:pt x="34715" y="12454"/>
                  <a:pt x="34715" y="12721"/>
                </a:cubicBezTo>
                <a:cubicBezTo>
                  <a:pt x="34715" y="12882"/>
                  <a:pt x="34715" y="13016"/>
                  <a:pt x="34689" y="13176"/>
                </a:cubicBezTo>
                <a:cubicBezTo>
                  <a:pt x="34643" y="13268"/>
                  <a:pt x="34597" y="13359"/>
                  <a:pt x="34568" y="13450"/>
                </a:cubicBezTo>
                <a:lnTo>
                  <a:pt x="34568" y="13450"/>
                </a:lnTo>
                <a:cubicBezTo>
                  <a:pt x="34688" y="13015"/>
                  <a:pt x="34673" y="12635"/>
                  <a:pt x="34234" y="12480"/>
                </a:cubicBezTo>
                <a:lnTo>
                  <a:pt x="34207" y="12480"/>
                </a:lnTo>
                <a:cubicBezTo>
                  <a:pt x="34314" y="12320"/>
                  <a:pt x="34421" y="12213"/>
                  <a:pt x="34501" y="12079"/>
                </a:cubicBezTo>
                <a:close/>
                <a:moveTo>
                  <a:pt x="8880" y="12505"/>
                </a:moveTo>
                <a:cubicBezTo>
                  <a:pt x="8891" y="12505"/>
                  <a:pt x="8902" y="12506"/>
                  <a:pt x="8913" y="12507"/>
                </a:cubicBezTo>
                <a:cubicBezTo>
                  <a:pt x="8940" y="12507"/>
                  <a:pt x="9020" y="12561"/>
                  <a:pt x="9047" y="12587"/>
                </a:cubicBezTo>
                <a:cubicBezTo>
                  <a:pt x="8913" y="12641"/>
                  <a:pt x="8780" y="12748"/>
                  <a:pt x="8646" y="12828"/>
                </a:cubicBezTo>
                <a:cubicBezTo>
                  <a:pt x="8597" y="12877"/>
                  <a:pt x="8615" y="12992"/>
                  <a:pt x="8699" y="12992"/>
                </a:cubicBezTo>
                <a:cubicBezTo>
                  <a:pt x="8708" y="12992"/>
                  <a:pt x="8716" y="12991"/>
                  <a:pt x="8726" y="12989"/>
                </a:cubicBezTo>
                <a:cubicBezTo>
                  <a:pt x="8753" y="12989"/>
                  <a:pt x="8780" y="12962"/>
                  <a:pt x="8806" y="12962"/>
                </a:cubicBezTo>
                <a:cubicBezTo>
                  <a:pt x="8806" y="12989"/>
                  <a:pt x="8806" y="13016"/>
                  <a:pt x="8860" y="13016"/>
                </a:cubicBezTo>
                <a:cubicBezTo>
                  <a:pt x="8592" y="13310"/>
                  <a:pt x="8244" y="13524"/>
                  <a:pt x="7870" y="13658"/>
                </a:cubicBezTo>
                <a:cubicBezTo>
                  <a:pt x="7977" y="13364"/>
                  <a:pt x="8191" y="13096"/>
                  <a:pt x="8351" y="12882"/>
                </a:cubicBezTo>
                <a:cubicBezTo>
                  <a:pt x="8479" y="12754"/>
                  <a:pt x="8655" y="12505"/>
                  <a:pt x="8880" y="12505"/>
                </a:cubicBezTo>
                <a:close/>
                <a:moveTo>
                  <a:pt x="34234" y="11918"/>
                </a:moveTo>
                <a:cubicBezTo>
                  <a:pt x="33698" y="12454"/>
                  <a:pt x="33404" y="13257"/>
                  <a:pt x="33484" y="14033"/>
                </a:cubicBezTo>
                <a:cubicBezTo>
                  <a:pt x="33484" y="14059"/>
                  <a:pt x="33431" y="14086"/>
                  <a:pt x="33431" y="14113"/>
                </a:cubicBezTo>
                <a:cubicBezTo>
                  <a:pt x="33243" y="13497"/>
                  <a:pt x="33297" y="12587"/>
                  <a:pt x="33752" y="12159"/>
                </a:cubicBezTo>
                <a:cubicBezTo>
                  <a:pt x="33939" y="11972"/>
                  <a:pt x="34100" y="11918"/>
                  <a:pt x="34234" y="11918"/>
                </a:cubicBezTo>
                <a:close/>
                <a:moveTo>
                  <a:pt x="34234" y="12989"/>
                </a:moveTo>
                <a:cubicBezTo>
                  <a:pt x="34287" y="13390"/>
                  <a:pt x="34073" y="13845"/>
                  <a:pt x="33805" y="14193"/>
                </a:cubicBezTo>
                <a:lnTo>
                  <a:pt x="33805" y="14086"/>
                </a:lnTo>
                <a:cubicBezTo>
                  <a:pt x="33939" y="13765"/>
                  <a:pt x="34073" y="13390"/>
                  <a:pt x="34234" y="13042"/>
                </a:cubicBezTo>
                <a:lnTo>
                  <a:pt x="34234" y="12989"/>
                </a:lnTo>
                <a:close/>
                <a:moveTo>
                  <a:pt x="14417" y="14221"/>
                </a:moveTo>
                <a:cubicBezTo>
                  <a:pt x="14391" y="14235"/>
                  <a:pt x="14367" y="14260"/>
                  <a:pt x="14347" y="14300"/>
                </a:cubicBezTo>
                <a:cubicBezTo>
                  <a:pt x="14290" y="14399"/>
                  <a:pt x="14271" y="14528"/>
                  <a:pt x="14277" y="14659"/>
                </a:cubicBezTo>
                <a:lnTo>
                  <a:pt x="14277" y="14659"/>
                </a:lnTo>
                <a:cubicBezTo>
                  <a:pt x="14294" y="14503"/>
                  <a:pt x="14335" y="14341"/>
                  <a:pt x="14417" y="14221"/>
                </a:cubicBezTo>
                <a:close/>
                <a:moveTo>
                  <a:pt x="31370" y="14220"/>
                </a:moveTo>
                <a:cubicBezTo>
                  <a:pt x="31631" y="14553"/>
                  <a:pt x="31787" y="14927"/>
                  <a:pt x="31837" y="15344"/>
                </a:cubicBezTo>
                <a:lnTo>
                  <a:pt x="31837" y="15344"/>
                </a:lnTo>
                <a:cubicBezTo>
                  <a:pt x="31825" y="15313"/>
                  <a:pt x="31809" y="15286"/>
                  <a:pt x="31798" y="15264"/>
                </a:cubicBezTo>
                <a:cubicBezTo>
                  <a:pt x="31798" y="15251"/>
                  <a:pt x="31791" y="15244"/>
                  <a:pt x="31781" y="15244"/>
                </a:cubicBezTo>
                <a:cubicBezTo>
                  <a:pt x="31771" y="15244"/>
                  <a:pt x="31758" y="15251"/>
                  <a:pt x="31745" y="15264"/>
                </a:cubicBezTo>
                <a:cubicBezTo>
                  <a:pt x="31530" y="14916"/>
                  <a:pt x="31370" y="14595"/>
                  <a:pt x="31370" y="14220"/>
                </a:cubicBezTo>
                <a:close/>
                <a:moveTo>
                  <a:pt x="37044" y="16174"/>
                </a:moveTo>
                <a:cubicBezTo>
                  <a:pt x="36964" y="16575"/>
                  <a:pt x="36830" y="16897"/>
                  <a:pt x="36616" y="17245"/>
                </a:cubicBezTo>
                <a:cubicBezTo>
                  <a:pt x="36241" y="17459"/>
                  <a:pt x="35920" y="17726"/>
                  <a:pt x="35518" y="17860"/>
                </a:cubicBezTo>
                <a:cubicBezTo>
                  <a:pt x="35492" y="17780"/>
                  <a:pt x="35518" y="17646"/>
                  <a:pt x="35545" y="17512"/>
                </a:cubicBezTo>
                <a:lnTo>
                  <a:pt x="35679" y="17378"/>
                </a:lnTo>
                <a:cubicBezTo>
                  <a:pt x="35706" y="17325"/>
                  <a:pt x="35679" y="17271"/>
                  <a:pt x="35652" y="17271"/>
                </a:cubicBezTo>
                <a:cubicBezTo>
                  <a:pt x="35920" y="16736"/>
                  <a:pt x="36509" y="16254"/>
                  <a:pt x="37044" y="16174"/>
                </a:cubicBezTo>
                <a:close/>
                <a:moveTo>
                  <a:pt x="11456" y="17539"/>
                </a:moveTo>
                <a:cubicBezTo>
                  <a:pt x="11456" y="17566"/>
                  <a:pt x="11483" y="17593"/>
                  <a:pt x="11536" y="17593"/>
                </a:cubicBezTo>
                <a:cubicBezTo>
                  <a:pt x="11831" y="17700"/>
                  <a:pt x="12125" y="17726"/>
                  <a:pt x="12393" y="17833"/>
                </a:cubicBezTo>
                <a:cubicBezTo>
                  <a:pt x="12232" y="17914"/>
                  <a:pt x="12099" y="17994"/>
                  <a:pt x="12206" y="18235"/>
                </a:cubicBezTo>
                <a:cubicBezTo>
                  <a:pt x="12220" y="18279"/>
                  <a:pt x="12243" y="18299"/>
                  <a:pt x="12270" y="18299"/>
                </a:cubicBezTo>
                <a:cubicBezTo>
                  <a:pt x="12291" y="18299"/>
                  <a:pt x="12315" y="18286"/>
                  <a:pt x="12339" y="18262"/>
                </a:cubicBezTo>
                <a:cubicBezTo>
                  <a:pt x="12393" y="18235"/>
                  <a:pt x="12420" y="18181"/>
                  <a:pt x="12500" y="18128"/>
                </a:cubicBezTo>
                <a:cubicBezTo>
                  <a:pt x="12741" y="18155"/>
                  <a:pt x="12928" y="18155"/>
                  <a:pt x="13169" y="18155"/>
                </a:cubicBezTo>
                <a:cubicBezTo>
                  <a:pt x="13089" y="18208"/>
                  <a:pt x="12928" y="18342"/>
                  <a:pt x="12687" y="18369"/>
                </a:cubicBezTo>
                <a:cubicBezTo>
                  <a:pt x="12538" y="18397"/>
                  <a:pt x="12389" y="18408"/>
                  <a:pt x="12239" y="18408"/>
                </a:cubicBezTo>
                <a:cubicBezTo>
                  <a:pt x="11961" y="18408"/>
                  <a:pt x="11682" y="18368"/>
                  <a:pt x="11403" y="18315"/>
                </a:cubicBezTo>
                <a:cubicBezTo>
                  <a:pt x="11349" y="18315"/>
                  <a:pt x="11296" y="18262"/>
                  <a:pt x="11188" y="18208"/>
                </a:cubicBezTo>
                <a:cubicBezTo>
                  <a:pt x="11188" y="18181"/>
                  <a:pt x="11188" y="18181"/>
                  <a:pt x="11162" y="18128"/>
                </a:cubicBezTo>
                <a:cubicBezTo>
                  <a:pt x="10948" y="17994"/>
                  <a:pt x="10814" y="17833"/>
                  <a:pt x="10653" y="17673"/>
                </a:cubicBezTo>
                <a:cubicBezTo>
                  <a:pt x="10894" y="17593"/>
                  <a:pt x="11162" y="17539"/>
                  <a:pt x="11456" y="17539"/>
                </a:cubicBezTo>
                <a:close/>
                <a:moveTo>
                  <a:pt x="30165" y="16977"/>
                </a:moveTo>
                <a:lnTo>
                  <a:pt x="30165" y="16977"/>
                </a:lnTo>
                <a:cubicBezTo>
                  <a:pt x="30727" y="17432"/>
                  <a:pt x="30942" y="18208"/>
                  <a:pt x="31075" y="18931"/>
                </a:cubicBezTo>
                <a:lnTo>
                  <a:pt x="31075" y="18984"/>
                </a:lnTo>
                <a:cubicBezTo>
                  <a:pt x="30460" y="18583"/>
                  <a:pt x="30139" y="17726"/>
                  <a:pt x="30165" y="16977"/>
                </a:cubicBezTo>
                <a:close/>
                <a:moveTo>
                  <a:pt x="17639" y="20911"/>
                </a:moveTo>
                <a:cubicBezTo>
                  <a:pt x="17612" y="20911"/>
                  <a:pt x="17585" y="20938"/>
                  <a:pt x="17559" y="20992"/>
                </a:cubicBezTo>
                <a:cubicBezTo>
                  <a:pt x="17559" y="20952"/>
                  <a:pt x="17532" y="20932"/>
                  <a:pt x="17505" y="20932"/>
                </a:cubicBezTo>
                <a:cubicBezTo>
                  <a:pt x="17478" y="20932"/>
                  <a:pt x="17452" y="20952"/>
                  <a:pt x="17452" y="20992"/>
                </a:cubicBezTo>
                <a:cubicBezTo>
                  <a:pt x="17425" y="21019"/>
                  <a:pt x="17425" y="21045"/>
                  <a:pt x="17371" y="21072"/>
                </a:cubicBezTo>
                <a:cubicBezTo>
                  <a:pt x="17318" y="21072"/>
                  <a:pt x="17291" y="21099"/>
                  <a:pt x="17238" y="21099"/>
                </a:cubicBezTo>
                <a:cubicBezTo>
                  <a:pt x="17211" y="21099"/>
                  <a:pt x="17211" y="21179"/>
                  <a:pt x="17238" y="21179"/>
                </a:cubicBezTo>
                <a:cubicBezTo>
                  <a:pt x="17204" y="21186"/>
                  <a:pt x="17171" y="21189"/>
                  <a:pt x="17137" y="21189"/>
                </a:cubicBezTo>
                <a:cubicBezTo>
                  <a:pt x="17037" y="21189"/>
                  <a:pt x="16936" y="21159"/>
                  <a:pt x="16836" y="21099"/>
                </a:cubicBezTo>
                <a:cubicBezTo>
                  <a:pt x="16890" y="21045"/>
                  <a:pt x="16916" y="21019"/>
                  <a:pt x="16970" y="20965"/>
                </a:cubicBezTo>
                <a:cubicBezTo>
                  <a:pt x="17184" y="20965"/>
                  <a:pt x="17398" y="20938"/>
                  <a:pt x="17612" y="20911"/>
                </a:cubicBezTo>
                <a:close/>
                <a:moveTo>
                  <a:pt x="16682" y="20432"/>
                </a:moveTo>
                <a:cubicBezTo>
                  <a:pt x="16767" y="20432"/>
                  <a:pt x="16854" y="20440"/>
                  <a:pt x="16943" y="20456"/>
                </a:cubicBezTo>
                <a:cubicBezTo>
                  <a:pt x="17077" y="20483"/>
                  <a:pt x="17238" y="20510"/>
                  <a:pt x="17371" y="20590"/>
                </a:cubicBezTo>
                <a:lnTo>
                  <a:pt x="17345" y="20590"/>
                </a:lnTo>
                <a:cubicBezTo>
                  <a:pt x="17294" y="20582"/>
                  <a:pt x="17242" y="20577"/>
                  <a:pt x="17191" y="20577"/>
                </a:cubicBezTo>
                <a:cubicBezTo>
                  <a:pt x="16918" y="20577"/>
                  <a:pt x="16650" y="20703"/>
                  <a:pt x="16515" y="21019"/>
                </a:cubicBezTo>
                <a:cubicBezTo>
                  <a:pt x="16461" y="21072"/>
                  <a:pt x="16515" y="21179"/>
                  <a:pt x="16568" y="21206"/>
                </a:cubicBezTo>
                <a:cubicBezTo>
                  <a:pt x="16675" y="21286"/>
                  <a:pt x="16836" y="21393"/>
                  <a:pt x="16970" y="21420"/>
                </a:cubicBezTo>
                <a:cubicBezTo>
                  <a:pt x="16836" y="21527"/>
                  <a:pt x="16702" y="21581"/>
                  <a:pt x="16622" y="21607"/>
                </a:cubicBezTo>
                <a:cubicBezTo>
                  <a:pt x="16484" y="21669"/>
                  <a:pt x="16046" y="21818"/>
                  <a:pt x="15733" y="21818"/>
                </a:cubicBezTo>
                <a:cubicBezTo>
                  <a:pt x="15501" y="21818"/>
                  <a:pt x="15338" y="21736"/>
                  <a:pt x="15417" y="21474"/>
                </a:cubicBezTo>
                <a:cubicBezTo>
                  <a:pt x="15558" y="20840"/>
                  <a:pt x="16070" y="20432"/>
                  <a:pt x="16682" y="20432"/>
                </a:cubicBezTo>
                <a:close/>
                <a:moveTo>
                  <a:pt x="28051" y="24337"/>
                </a:moveTo>
                <a:cubicBezTo>
                  <a:pt x="28345" y="24337"/>
                  <a:pt x="28613" y="24471"/>
                  <a:pt x="28800" y="24659"/>
                </a:cubicBezTo>
                <a:cubicBezTo>
                  <a:pt x="28779" y="24650"/>
                  <a:pt x="28758" y="24646"/>
                  <a:pt x="28739" y="24646"/>
                </a:cubicBezTo>
                <a:cubicBezTo>
                  <a:pt x="28635" y="24646"/>
                  <a:pt x="28559" y="24752"/>
                  <a:pt x="28559" y="24819"/>
                </a:cubicBezTo>
                <a:cubicBezTo>
                  <a:pt x="28548" y="24816"/>
                  <a:pt x="28538" y="24814"/>
                  <a:pt x="28529" y="24814"/>
                </a:cubicBezTo>
                <a:cubicBezTo>
                  <a:pt x="28473" y="24814"/>
                  <a:pt x="28456" y="24880"/>
                  <a:pt x="28479" y="24926"/>
                </a:cubicBezTo>
                <a:cubicBezTo>
                  <a:pt x="28292" y="24793"/>
                  <a:pt x="28158" y="24552"/>
                  <a:pt x="28051" y="24337"/>
                </a:cubicBezTo>
                <a:close/>
                <a:moveTo>
                  <a:pt x="24116" y="24819"/>
                </a:moveTo>
                <a:cubicBezTo>
                  <a:pt x="24250" y="24953"/>
                  <a:pt x="24330" y="25087"/>
                  <a:pt x="24464" y="25221"/>
                </a:cubicBezTo>
                <a:cubicBezTo>
                  <a:pt x="24411" y="25301"/>
                  <a:pt x="24304" y="25328"/>
                  <a:pt x="24277" y="25328"/>
                </a:cubicBezTo>
                <a:lnTo>
                  <a:pt x="24250" y="25328"/>
                </a:lnTo>
                <a:cubicBezTo>
                  <a:pt x="24197" y="25301"/>
                  <a:pt x="24170" y="25274"/>
                  <a:pt x="24143" y="25274"/>
                </a:cubicBezTo>
                <a:cubicBezTo>
                  <a:pt x="24170" y="25274"/>
                  <a:pt x="24170" y="25221"/>
                  <a:pt x="24143" y="25194"/>
                </a:cubicBezTo>
                <a:lnTo>
                  <a:pt x="23929" y="25007"/>
                </a:lnTo>
                <a:cubicBezTo>
                  <a:pt x="24036" y="25007"/>
                  <a:pt x="24143" y="24926"/>
                  <a:pt x="24116" y="24819"/>
                </a:cubicBezTo>
                <a:close/>
                <a:moveTo>
                  <a:pt x="22403" y="23802"/>
                </a:moveTo>
                <a:lnTo>
                  <a:pt x="22403" y="23802"/>
                </a:lnTo>
                <a:cubicBezTo>
                  <a:pt x="23046" y="23936"/>
                  <a:pt x="23501" y="24230"/>
                  <a:pt x="23929" y="24632"/>
                </a:cubicBezTo>
                <a:cubicBezTo>
                  <a:pt x="23875" y="24605"/>
                  <a:pt x="23849" y="24552"/>
                  <a:pt x="23768" y="24552"/>
                </a:cubicBezTo>
                <a:cubicBezTo>
                  <a:pt x="23635" y="24498"/>
                  <a:pt x="23474" y="24418"/>
                  <a:pt x="23340" y="24337"/>
                </a:cubicBezTo>
                <a:cubicBezTo>
                  <a:pt x="23315" y="24322"/>
                  <a:pt x="23289" y="24316"/>
                  <a:pt x="23264" y="24316"/>
                </a:cubicBezTo>
                <a:cubicBezTo>
                  <a:pt x="23156" y="24316"/>
                  <a:pt x="23071" y="24438"/>
                  <a:pt x="23180" y="24525"/>
                </a:cubicBezTo>
                <a:cubicBezTo>
                  <a:pt x="23199" y="24544"/>
                  <a:pt x="23232" y="24578"/>
                  <a:pt x="23269" y="24605"/>
                </a:cubicBezTo>
                <a:lnTo>
                  <a:pt x="23269" y="24605"/>
                </a:lnTo>
                <a:cubicBezTo>
                  <a:pt x="23266" y="24604"/>
                  <a:pt x="23262" y="24603"/>
                  <a:pt x="23259" y="24603"/>
                </a:cubicBezTo>
                <a:cubicBezTo>
                  <a:pt x="23211" y="24603"/>
                  <a:pt x="23186" y="24679"/>
                  <a:pt x="23206" y="24739"/>
                </a:cubicBezTo>
                <a:cubicBezTo>
                  <a:pt x="23394" y="24953"/>
                  <a:pt x="23635" y="25167"/>
                  <a:pt x="23875" y="25355"/>
                </a:cubicBezTo>
                <a:cubicBezTo>
                  <a:pt x="23635" y="25355"/>
                  <a:pt x="23394" y="25274"/>
                  <a:pt x="23233" y="25087"/>
                </a:cubicBezTo>
                <a:cubicBezTo>
                  <a:pt x="22858" y="24766"/>
                  <a:pt x="22457" y="24284"/>
                  <a:pt x="22403" y="23802"/>
                </a:cubicBezTo>
                <a:close/>
                <a:moveTo>
                  <a:pt x="20528" y="26722"/>
                </a:moveTo>
                <a:cubicBezTo>
                  <a:pt x="20624" y="26722"/>
                  <a:pt x="20722" y="26736"/>
                  <a:pt x="20824" y="26773"/>
                </a:cubicBezTo>
                <a:cubicBezTo>
                  <a:pt x="21092" y="26827"/>
                  <a:pt x="21359" y="26934"/>
                  <a:pt x="21600" y="27068"/>
                </a:cubicBezTo>
                <a:cubicBezTo>
                  <a:pt x="21654" y="27068"/>
                  <a:pt x="21734" y="27094"/>
                  <a:pt x="21788" y="27175"/>
                </a:cubicBezTo>
                <a:lnTo>
                  <a:pt x="21199" y="27175"/>
                </a:lnTo>
                <a:cubicBezTo>
                  <a:pt x="21125" y="27156"/>
                  <a:pt x="21051" y="27125"/>
                  <a:pt x="20968" y="27125"/>
                </a:cubicBezTo>
                <a:cubicBezTo>
                  <a:pt x="20931" y="27125"/>
                  <a:pt x="20892" y="27131"/>
                  <a:pt x="20851" y="27148"/>
                </a:cubicBezTo>
                <a:cubicBezTo>
                  <a:pt x="20797" y="27148"/>
                  <a:pt x="20771" y="27175"/>
                  <a:pt x="20771" y="27201"/>
                </a:cubicBezTo>
                <a:cubicBezTo>
                  <a:pt x="20423" y="27201"/>
                  <a:pt x="20021" y="27175"/>
                  <a:pt x="19727" y="27014"/>
                </a:cubicBezTo>
                <a:lnTo>
                  <a:pt x="19700" y="27014"/>
                </a:lnTo>
                <a:cubicBezTo>
                  <a:pt x="19780" y="26934"/>
                  <a:pt x="19887" y="26880"/>
                  <a:pt x="19994" y="26827"/>
                </a:cubicBezTo>
                <a:cubicBezTo>
                  <a:pt x="20170" y="26774"/>
                  <a:pt x="20345" y="26722"/>
                  <a:pt x="20528" y="26722"/>
                </a:cubicBezTo>
                <a:close/>
                <a:moveTo>
                  <a:pt x="25267" y="29958"/>
                </a:moveTo>
                <a:cubicBezTo>
                  <a:pt x="25321" y="30012"/>
                  <a:pt x="25348" y="30039"/>
                  <a:pt x="25348" y="30092"/>
                </a:cubicBezTo>
                <a:cubicBezTo>
                  <a:pt x="25401" y="30306"/>
                  <a:pt x="25240" y="30547"/>
                  <a:pt x="25053" y="30681"/>
                </a:cubicBezTo>
                <a:cubicBezTo>
                  <a:pt x="25009" y="30703"/>
                  <a:pt x="24983" y="30707"/>
                  <a:pt x="24975" y="30738"/>
                </a:cubicBezTo>
                <a:lnTo>
                  <a:pt x="24975" y="30738"/>
                </a:lnTo>
                <a:cubicBezTo>
                  <a:pt x="24996" y="30505"/>
                  <a:pt x="24951" y="30273"/>
                  <a:pt x="25107" y="30092"/>
                </a:cubicBezTo>
                <a:cubicBezTo>
                  <a:pt x="25187" y="30012"/>
                  <a:pt x="25214" y="29985"/>
                  <a:pt x="25267" y="29958"/>
                </a:cubicBezTo>
                <a:close/>
                <a:moveTo>
                  <a:pt x="25321" y="29450"/>
                </a:moveTo>
                <a:cubicBezTo>
                  <a:pt x="25240" y="29557"/>
                  <a:pt x="25133" y="29610"/>
                  <a:pt x="25080" y="29717"/>
                </a:cubicBezTo>
                <a:cubicBezTo>
                  <a:pt x="24973" y="29771"/>
                  <a:pt x="24839" y="29851"/>
                  <a:pt x="24785" y="29958"/>
                </a:cubicBezTo>
                <a:cubicBezTo>
                  <a:pt x="24705" y="30012"/>
                  <a:pt x="24678" y="30119"/>
                  <a:pt x="24598" y="30226"/>
                </a:cubicBezTo>
                <a:lnTo>
                  <a:pt x="24518" y="30306"/>
                </a:lnTo>
                <a:cubicBezTo>
                  <a:pt x="24545" y="30306"/>
                  <a:pt x="24571" y="30360"/>
                  <a:pt x="24598" y="30387"/>
                </a:cubicBezTo>
                <a:cubicBezTo>
                  <a:pt x="24571" y="30547"/>
                  <a:pt x="24598" y="30761"/>
                  <a:pt x="24732" y="30842"/>
                </a:cubicBezTo>
                <a:cubicBezTo>
                  <a:pt x="24632" y="30902"/>
                  <a:pt x="24516" y="30932"/>
                  <a:pt x="24408" y="30932"/>
                </a:cubicBezTo>
                <a:cubicBezTo>
                  <a:pt x="24372" y="30932"/>
                  <a:pt x="24337" y="30929"/>
                  <a:pt x="24304" y="30922"/>
                </a:cubicBezTo>
                <a:cubicBezTo>
                  <a:pt x="24036" y="30842"/>
                  <a:pt x="24197" y="30413"/>
                  <a:pt x="24277" y="30253"/>
                </a:cubicBezTo>
                <a:cubicBezTo>
                  <a:pt x="24437" y="29851"/>
                  <a:pt x="24866" y="29610"/>
                  <a:pt x="25240" y="29476"/>
                </a:cubicBezTo>
                <a:cubicBezTo>
                  <a:pt x="25267" y="29476"/>
                  <a:pt x="25267" y="29450"/>
                  <a:pt x="25321" y="29450"/>
                </a:cubicBezTo>
                <a:close/>
                <a:moveTo>
                  <a:pt x="9443" y="1"/>
                </a:moveTo>
                <a:cubicBezTo>
                  <a:pt x="9387" y="1"/>
                  <a:pt x="9310" y="49"/>
                  <a:pt x="9288" y="115"/>
                </a:cubicBezTo>
                <a:cubicBezTo>
                  <a:pt x="9128" y="543"/>
                  <a:pt x="9181" y="998"/>
                  <a:pt x="9422" y="1453"/>
                </a:cubicBezTo>
                <a:cubicBezTo>
                  <a:pt x="9529" y="1640"/>
                  <a:pt x="9690" y="1988"/>
                  <a:pt x="9877" y="2176"/>
                </a:cubicBezTo>
                <a:cubicBezTo>
                  <a:pt x="10091" y="3246"/>
                  <a:pt x="10493" y="4317"/>
                  <a:pt x="11028" y="5334"/>
                </a:cubicBezTo>
                <a:cubicBezTo>
                  <a:pt x="10439" y="4692"/>
                  <a:pt x="9823" y="4049"/>
                  <a:pt x="9208" y="3460"/>
                </a:cubicBezTo>
                <a:cubicBezTo>
                  <a:pt x="9208" y="3460"/>
                  <a:pt x="9208" y="3407"/>
                  <a:pt x="9181" y="3407"/>
                </a:cubicBezTo>
                <a:cubicBezTo>
                  <a:pt x="9154" y="3380"/>
                  <a:pt x="9074" y="3353"/>
                  <a:pt x="9047" y="3273"/>
                </a:cubicBezTo>
                <a:lnTo>
                  <a:pt x="8913" y="3139"/>
                </a:lnTo>
                <a:cubicBezTo>
                  <a:pt x="8913" y="3086"/>
                  <a:pt x="8913" y="3059"/>
                  <a:pt x="8887" y="2979"/>
                </a:cubicBezTo>
                <a:lnTo>
                  <a:pt x="8887" y="2979"/>
                </a:lnTo>
                <a:cubicBezTo>
                  <a:pt x="8917" y="3003"/>
                  <a:pt x="8949" y="3013"/>
                  <a:pt x="8980" y="3013"/>
                </a:cubicBezTo>
                <a:cubicBezTo>
                  <a:pt x="9083" y="3013"/>
                  <a:pt x="9169" y="2894"/>
                  <a:pt x="9128" y="2791"/>
                </a:cubicBezTo>
                <a:cubicBezTo>
                  <a:pt x="8860" y="2309"/>
                  <a:pt x="8539" y="1908"/>
                  <a:pt x="8137" y="1587"/>
                </a:cubicBezTo>
                <a:cubicBezTo>
                  <a:pt x="8110" y="1506"/>
                  <a:pt x="8084" y="1480"/>
                  <a:pt x="8003" y="1399"/>
                </a:cubicBezTo>
                <a:cubicBezTo>
                  <a:pt x="7990" y="1386"/>
                  <a:pt x="7977" y="1379"/>
                  <a:pt x="7967" y="1379"/>
                </a:cubicBezTo>
                <a:cubicBezTo>
                  <a:pt x="7957" y="1379"/>
                  <a:pt x="7950" y="1386"/>
                  <a:pt x="7950" y="1399"/>
                </a:cubicBezTo>
                <a:cubicBezTo>
                  <a:pt x="7709" y="1212"/>
                  <a:pt x="7468" y="1051"/>
                  <a:pt x="7200" y="864"/>
                </a:cubicBezTo>
                <a:cubicBezTo>
                  <a:pt x="7179" y="850"/>
                  <a:pt x="7152" y="843"/>
                  <a:pt x="7123" y="843"/>
                </a:cubicBezTo>
                <a:cubicBezTo>
                  <a:pt x="7046" y="843"/>
                  <a:pt x="6960" y="893"/>
                  <a:pt x="6960" y="971"/>
                </a:cubicBezTo>
                <a:cubicBezTo>
                  <a:pt x="6906" y="1587"/>
                  <a:pt x="7174" y="2122"/>
                  <a:pt x="7575" y="2550"/>
                </a:cubicBezTo>
                <a:cubicBezTo>
                  <a:pt x="7870" y="2925"/>
                  <a:pt x="8351" y="3380"/>
                  <a:pt x="8833" y="3541"/>
                </a:cubicBezTo>
                <a:cubicBezTo>
                  <a:pt x="9609" y="4531"/>
                  <a:pt x="10626" y="5361"/>
                  <a:pt x="11510" y="6217"/>
                </a:cubicBezTo>
                <a:cubicBezTo>
                  <a:pt x="12313" y="7529"/>
                  <a:pt x="13303" y="8760"/>
                  <a:pt x="14159" y="9884"/>
                </a:cubicBezTo>
                <a:cubicBezTo>
                  <a:pt x="11911" y="8358"/>
                  <a:pt x="9636" y="6967"/>
                  <a:pt x="7281" y="5655"/>
                </a:cubicBezTo>
                <a:cubicBezTo>
                  <a:pt x="7281" y="5655"/>
                  <a:pt x="7281" y="5628"/>
                  <a:pt x="7227" y="5628"/>
                </a:cubicBezTo>
                <a:cubicBezTo>
                  <a:pt x="6558" y="5120"/>
                  <a:pt x="5942" y="4558"/>
                  <a:pt x="5407" y="3915"/>
                </a:cubicBezTo>
                <a:cubicBezTo>
                  <a:pt x="5086" y="3594"/>
                  <a:pt x="4792" y="3193"/>
                  <a:pt x="4470" y="2845"/>
                </a:cubicBezTo>
                <a:lnTo>
                  <a:pt x="4470" y="2845"/>
                </a:lnTo>
                <a:cubicBezTo>
                  <a:pt x="4544" y="2867"/>
                  <a:pt x="4612" y="2879"/>
                  <a:pt x="4670" y="2879"/>
                </a:cubicBezTo>
                <a:cubicBezTo>
                  <a:pt x="4819" y="2879"/>
                  <a:pt x="4896" y="2797"/>
                  <a:pt x="4818" y="2604"/>
                </a:cubicBezTo>
                <a:cubicBezTo>
                  <a:pt x="4872" y="2577"/>
                  <a:pt x="4899" y="2550"/>
                  <a:pt x="4872" y="2470"/>
                </a:cubicBezTo>
                <a:cubicBezTo>
                  <a:pt x="4604" y="1640"/>
                  <a:pt x="3881" y="837"/>
                  <a:pt x="2998" y="677"/>
                </a:cubicBezTo>
                <a:cubicBezTo>
                  <a:pt x="2980" y="672"/>
                  <a:pt x="2961" y="670"/>
                  <a:pt x="2944" y="670"/>
                </a:cubicBezTo>
                <a:cubicBezTo>
                  <a:pt x="2858" y="670"/>
                  <a:pt x="2784" y="722"/>
                  <a:pt x="2784" y="811"/>
                </a:cubicBezTo>
                <a:cubicBezTo>
                  <a:pt x="2650" y="1587"/>
                  <a:pt x="3186" y="2256"/>
                  <a:pt x="3828" y="2604"/>
                </a:cubicBezTo>
                <a:cubicBezTo>
                  <a:pt x="4417" y="3621"/>
                  <a:pt x="5434" y="4531"/>
                  <a:pt x="6397" y="5227"/>
                </a:cubicBezTo>
                <a:cubicBezTo>
                  <a:pt x="5407" y="4692"/>
                  <a:pt x="4363" y="4183"/>
                  <a:pt x="3293" y="3674"/>
                </a:cubicBezTo>
                <a:cubicBezTo>
                  <a:pt x="3046" y="3163"/>
                  <a:pt x="1820" y="2356"/>
                  <a:pt x="983" y="2356"/>
                </a:cubicBezTo>
                <a:cubicBezTo>
                  <a:pt x="638" y="2356"/>
                  <a:pt x="359" y="2493"/>
                  <a:pt x="241" y="2845"/>
                </a:cubicBezTo>
                <a:cubicBezTo>
                  <a:pt x="0" y="3514"/>
                  <a:pt x="1125" y="3996"/>
                  <a:pt x="1580" y="4129"/>
                </a:cubicBezTo>
                <a:cubicBezTo>
                  <a:pt x="1696" y="4158"/>
                  <a:pt x="2197" y="4258"/>
                  <a:pt x="2637" y="4258"/>
                </a:cubicBezTo>
                <a:cubicBezTo>
                  <a:pt x="3008" y="4258"/>
                  <a:pt x="3334" y="4187"/>
                  <a:pt x="3346" y="3942"/>
                </a:cubicBezTo>
                <a:cubicBezTo>
                  <a:pt x="4631" y="4745"/>
                  <a:pt x="5942" y="5494"/>
                  <a:pt x="7227" y="6271"/>
                </a:cubicBezTo>
                <a:cubicBezTo>
                  <a:pt x="6879" y="6190"/>
                  <a:pt x="6478" y="6164"/>
                  <a:pt x="6103" y="6164"/>
                </a:cubicBezTo>
                <a:cubicBezTo>
                  <a:pt x="5407" y="6137"/>
                  <a:pt x="4738" y="6057"/>
                  <a:pt x="4015" y="6003"/>
                </a:cubicBezTo>
                <a:cubicBezTo>
                  <a:pt x="3721" y="5587"/>
                  <a:pt x="2708" y="4947"/>
                  <a:pt x="1972" y="4947"/>
                </a:cubicBezTo>
                <a:cubicBezTo>
                  <a:pt x="1572" y="4947"/>
                  <a:pt x="1254" y="5136"/>
                  <a:pt x="1178" y="5655"/>
                </a:cubicBezTo>
                <a:cubicBezTo>
                  <a:pt x="1093" y="6401"/>
                  <a:pt x="2019" y="6696"/>
                  <a:pt x="2872" y="6696"/>
                </a:cubicBezTo>
                <a:cubicBezTo>
                  <a:pt x="3365" y="6696"/>
                  <a:pt x="3834" y="6598"/>
                  <a:pt x="4069" y="6431"/>
                </a:cubicBezTo>
                <a:cubicBezTo>
                  <a:pt x="4122" y="6405"/>
                  <a:pt x="4149" y="6324"/>
                  <a:pt x="4149" y="6271"/>
                </a:cubicBezTo>
                <a:cubicBezTo>
                  <a:pt x="4738" y="6324"/>
                  <a:pt x="5300" y="6324"/>
                  <a:pt x="5835" y="6351"/>
                </a:cubicBezTo>
                <a:cubicBezTo>
                  <a:pt x="6505" y="6405"/>
                  <a:pt x="7147" y="6485"/>
                  <a:pt x="7762" y="6592"/>
                </a:cubicBezTo>
                <a:cubicBezTo>
                  <a:pt x="9743" y="7743"/>
                  <a:pt x="11724" y="8840"/>
                  <a:pt x="13651" y="10045"/>
                </a:cubicBezTo>
                <a:cubicBezTo>
                  <a:pt x="15096" y="10955"/>
                  <a:pt x="16461" y="11918"/>
                  <a:pt x="17773" y="12909"/>
                </a:cubicBezTo>
                <a:cubicBezTo>
                  <a:pt x="15846" y="12052"/>
                  <a:pt x="13731" y="11570"/>
                  <a:pt x="11590" y="11276"/>
                </a:cubicBezTo>
                <a:cubicBezTo>
                  <a:pt x="10948" y="10848"/>
                  <a:pt x="10278" y="10286"/>
                  <a:pt x="9583" y="9831"/>
                </a:cubicBezTo>
                <a:cubicBezTo>
                  <a:pt x="9609" y="9804"/>
                  <a:pt x="9609" y="9777"/>
                  <a:pt x="9636" y="9777"/>
                </a:cubicBezTo>
                <a:cubicBezTo>
                  <a:pt x="9690" y="9777"/>
                  <a:pt x="9731" y="9789"/>
                  <a:pt x="9777" y="9789"/>
                </a:cubicBezTo>
                <a:cubicBezTo>
                  <a:pt x="9800" y="9789"/>
                  <a:pt x="9823" y="9786"/>
                  <a:pt x="9850" y="9777"/>
                </a:cubicBezTo>
                <a:cubicBezTo>
                  <a:pt x="9984" y="9777"/>
                  <a:pt x="10038" y="9616"/>
                  <a:pt x="9957" y="9509"/>
                </a:cubicBezTo>
                <a:cubicBezTo>
                  <a:pt x="9430" y="8898"/>
                  <a:pt x="8587" y="8369"/>
                  <a:pt x="7755" y="8369"/>
                </a:cubicBezTo>
                <a:cubicBezTo>
                  <a:pt x="7532" y="8369"/>
                  <a:pt x="7309" y="8407"/>
                  <a:pt x="7093" y="8492"/>
                </a:cubicBezTo>
                <a:cubicBezTo>
                  <a:pt x="7040" y="8546"/>
                  <a:pt x="6933" y="8626"/>
                  <a:pt x="6960" y="8733"/>
                </a:cubicBezTo>
                <a:cubicBezTo>
                  <a:pt x="7227" y="9376"/>
                  <a:pt x="8003" y="9750"/>
                  <a:pt x="8646" y="9911"/>
                </a:cubicBezTo>
                <a:cubicBezTo>
                  <a:pt x="8806" y="9938"/>
                  <a:pt x="9047" y="9964"/>
                  <a:pt x="9235" y="9964"/>
                </a:cubicBezTo>
                <a:cubicBezTo>
                  <a:pt x="9904" y="10419"/>
                  <a:pt x="10573" y="10874"/>
                  <a:pt x="11242" y="11276"/>
                </a:cubicBezTo>
                <a:cubicBezTo>
                  <a:pt x="9636" y="11089"/>
                  <a:pt x="8003" y="10955"/>
                  <a:pt x="6424" y="10821"/>
                </a:cubicBezTo>
                <a:cubicBezTo>
                  <a:pt x="6424" y="10821"/>
                  <a:pt x="6397" y="10821"/>
                  <a:pt x="6397" y="10767"/>
                </a:cubicBezTo>
                <a:cubicBezTo>
                  <a:pt x="6424" y="10714"/>
                  <a:pt x="6478" y="10633"/>
                  <a:pt x="6424" y="10580"/>
                </a:cubicBezTo>
                <a:cubicBezTo>
                  <a:pt x="6404" y="10520"/>
                  <a:pt x="6384" y="10490"/>
                  <a:pt x="6341" y="10490"/>
                </a:cubicBezTo>
                <a:cubicBezTo>
                  <a:pt x="6327" y="10490"/>
                  <a:pt x="6310" y="10493"/>
                  <a:pt x="6290" y="10500"/>
                </a:cubicBezTo>
                <a:cubicBezTo>
                  <a:pt x="6237" y="10553"/>
                  <a:pt x="6157" y="10553"/>
                  <a:pt x="6130" y="10580"/>
                </a:cubicBezTo>
                <a:cubicBezTo>
                  <a:pt x="5594" y="10232"/>
                  <a:pt x="4899" y="10018"/>
                  <a:pt x="4363" y="9911"/>
                </a:cubicBezTo>
                <a:cubicBezTo>
                  <a:pt x="4232" y="9885"/>
                  <a:pt x="4073" y="9866"/>
                  <a:pt x="3909" y="9866"/>
                </a:cubicBezTo>
                <a:cubicBezTo>
                  <a:pt x="3404" y="9866"/>
                  <a:pt x="2863" y="10040"/>
                  <a:pt x="3025" y="10687"/>
                </a:cubicBezTo>
                <a:cubicBezTo>
                  <a:pt x="3159" y="11210"/>
                  <a:pt x="3786" y="11399"/>
                  <a:pt x="4467" y="11399"/>
                </a:cubicBezTo>
                <a:cubicBezTo>
                  <a:pt x="5006" y="11399"/>
                  <a:pt x="5579" y="11281"/>
                  <a:pt x="5969" y="11115"/>
                </a:cubicBezTo>
                <a:cubicBezTo>
                  <a:pt x="6130" y="11115"/>
                  <a:pt x="6344" y="11142"/>
                  <a:pt x="6505" y="11222"/>
                </a:cubicBezTo>
                <a:cubicBezTo>
                  <a:pt x="6512" y="11226"/>
                  <a:pt x="6520" y="11228"/>
                  <a:pt x="6528" y="11228"/>
                </a:cubicBezTo>
                <a:cubicBezTo>
                  <a:pt x="6579" y="11228"/>
                  <a:pt x="6642" y="11161"/>
                  <a:pt x="6665" y="11115"/>
                </a:cubicBezTo>
                <a:cubicBezTo>
                  <a:pt x="8298" y="11356"/>
                  <a:pt x="9984" y="11517"/>
                  <a:pt x="11617" y="11704"/>
                </a:cubicBezTo>
                <a:cubicBezTo>
                  <a:pt x="10894" y="11838"/>
                  <a:pt x="10171" y="12186"/>
                  <a:pt x="9556" y="12561"/>
                </a:cubicBezTo>
                <a:cubicBezTo>
                  <a:pt x="9449" y="12411"/>
                  <a:pt x="9274" y="12296"/>
                  <a:pt x="9086" y="12296"/>
                </a:cubicBezTo>
                <a:cubicBezTo>
                  <a:pt x="9038" y="12296"/>
                  <a:pt x="8989" y="12303"/>
                  <a:pt x="8940" y="12320"/>
                </a:cubicBezTo>
                <a:cubicBezTo>
                  <a:pt x="8271" y="12480"/>
                  <a:pt x="7736" y="13390"/>
                  <a:pt x="7629" y="14033"/>
                </a:cubicBezTo>
                <a:cubicBezTo>
                  <a:pt x="7606" y="14146"/>
                  <a:pt x="7698" y="14259"/>
                  <a:pt x="7808" y="14259"/>
                </a:cubicBezTo>
                <a:cubicBezTo>
                  <a:pt x="7828" y="14259"/>
                  <a:pt x="7849" y="14255"/>
                  <a:pt x="7870" y="14247"/>
                </a:cubicBezTo>
                <a:cubicBezTo>
                  <a:pt x="8351" y="14167"/>
                  <a:pt x="9743" y="13578"/>
                  <a:pt x="9636" y="12909"/>
                </a:cubicBezTo>
                <a:cubicBezTo>
                  <a:pt x="9690" y="12882"/>
                  <a:pt x="9690" y="12855"/>
                  <a:pt x="9690" y="12828"/>
                </a:cubicBezTo>
                <a:cubicBezTo>
                  <a:pt x="10519" y="12427"/>
                  <a:pt x="11296" y="11891"/>
                  <a:pt x="12179" y="11784"/>
                </a:cubicBezTo>
                <a:cubicBezTo>
                  <a:pt x="14133" y="12052"/>
                  <a:pt x="16060" y="12427"/>
                  <a:pt x="17987" y="13123"/>
                </a:cubicBezTo>
                <a:cubicBezTo>
                  <a:pt x="18014" y="13123"/>
                  <a:pt x="18014" y="13123"/>
                  <a:pt x="18041" y="13096"/>
                </a:cubicBezTo>
                <a:cubicBezTo>
                  <a:pt x="20075" y="14648"/>
                  <a:pt x="22055" y="16361"/>
                  <a:pt x="24063" y="18074"/>
                </a:cubicBezTo>
                <a:cubicBezTo>
                  <a:pt x="25240" y="19065"/>
                  <a:pt x="26445" y="20082"/>
                  <a:pt x="27649" y="21126"/>
                </a:cubicBezTo>
                <a:cubicBezTo>
                  <a:pt x="25053" y="19439"/>
                  <a:pt x="21948" y="18797"/>
                  <a:pt x="18817" y="18369"/>
                </a:cubicBezTo>
                <a:cubicBezTo>
                  <a:pt x="18281" y="18101"/>
                  <a:pt x="17719" y="17807"/>
                  <a:pt x="17238" y="17432"/>
                </a:cubicBezTo>
                <a:cubicBezTo>
                  <a:pt x="16863" y="17138"/>
                  <a:pt x="16568" y="16790"/>
                  <a:pt x="16274" y="16468"/>
                </a:cubicBezTo>
                <a:cubicBezTo>
                  <a:pt x="16381" y="16442"/>
                  <a:pt x="16435" y="16361"/>
                  <a:pt x="16435" y="16254"/>
                </a:cubicBezTo>
                <a:cubicBezTo>
                  <a:pt x="16408" y="15826"/>
                  <a:pt x="16194" y="15425"/>
                  <a:pt x="15899" y="15157"/>
                </a:cubicBezTo>
                <a:cubicBezTo>
                  <a:pt x="15739" y="14755"/>
                  <a:pt x="15471" y="14461"/>
                  <a:pt x="15177" y="14167"/>
                </a:cubicBezTo>
                <a:cubicBezTo>
                  <a:pt x="15126" y="14116"/>
                  <a:pt x="15086" y="14097"/>
                  <a:pt x="15042" y="14097"/>
                </a:cubicBezTo>
                <a:cubicBezTo>
                  <a:pt x="15018" y="14097"/>
                  <a:pt x="14992" y="14103"/>
                  <a:pt x="14962" y="14113"/>
                </a:cubicBezTo>
                <a:cubicBezTo>
                  <a:pt x="14877" y="14079"/>
                  <a:pt x="14791" y="14033"/>
                  <a:pt x="14705" y="14033"/>
                </a:cubicBezTo>
                <a:cubicBezTo>
                  <a:pt x="14657" y="14033"/>
                  <a:pt x="14609" y="14048"/>
                  <a:pt x="14561" y="14086"/>
                </a:cubicBezTo>
                <a:cubicBezTo>
                  <a:pt x="14503" y="14119"/>
                  <a:pt x="14455" y="14165"/>
                  <a:pt x="14417" y="14221"/>
                </a:cubicBezTo>
                <a:lnTo>
                  <a:pt x="14417" y="14221"/>
                </a:lnTo>
                <a:cubicBezTo>
                  <a:pt x="14437" y="14210"/>
                  <a:pt x="14459" y="14205"/>
                  <a:pt x="14482" y="14205"/>
                </a:cubicBezTo>
                <a:cubicBezTo>
                  <a:pt x="14507" y="14205"/>
                  <a:pt x="14534" y="14211"/>
                  <a:pt x="14561" y="14220"/>
                </a:cubicBezTo>
                <a:lnTo>
                  <a:pt x="14561" y="14327"/>
                </a:lnTo>
                <a:cubicBezTo>
                  <a:pt x="14427" y="14461"/>
                  <a:pt x="14481" y="14702"/>
                  <a:pt x="14481" y="14862"/>
                </a:cubicBezTo>
                <a:cubicBezTo>
                  <a:pt x="14507" y="15130"/>
                  <a:pt x="14614" y="15425"/>
                  <a:pt x="14748" y="15692"/>
                </a:cubicBezTo>
                <a:cubicBezTo>
                  <a:pt x="14561" y="15505"/>
                  <a:pt x="14400" y="15264"/>
                  <a:pt x="14347" y="14996"/>
                </a:cubicBezTo>
                <a:cubicBezTo>
                  <a:pt x="14309" y="14895"/>
                  <a:pt x="14283" y="14776"/>
                  <a:pt x="14277" y="14659"/>
                </a:cubicBezTo>
                <a:lnTo>
                  <a:pt x="14277" y="14659"/>
                </a:lnTo>
                <a:cubicBezTo>
                  <a:pt x="14270" y="14730"/>
                  <a:pt x="14267" y="14799"/>
                  <a:pt x="14267" y="14862"/>
                </a:cubicBezTo>
                <a:cubicBezTo>
                  <a:pt x="14320" y="15505"/>
                  <a:pt x="14802" y="16201"/>
                  <a:pt x="15444" y="16388"/>
                </a:cubicBezTo>
                <a:cubicBezTo>
                  <a:pt x="15605" y="16602"/>
                  <a:pt x="15792" y="16843"/>
                  <a:pt x="16060" y="16843"/>
                </a:cubicBezTo>
                <a:cubicBezTo>
                  <a:pt x="16140" y="16843"/>
                  <a:pt x="16167" y="16763"/>
                  <a:pt x="16140" y="16709"/>
                </a:cubicBezTo>
                <a:lnTo>
                  <a:pt x="16140" y="16656"/>
                </a:lnTo>
                <a:cubicBezTo>
                  <a:pt x="16675" y="17378"/>
                  <a:pt x="17452" y="17941"/>
                  <a:pt x="18255" y="18315"/>
                </a:cubicBezTo>
                <a:cubicBezTo>
                  <a:pt x="16783" y="18101"/>
                  <a:pt x="15310" y="17967"/>
                  <a:pt x="13865" y="17780"/>
                </a:cubicBezTo>
                <a:lnTo>
                  <a:pt x="13785" y="17700"/>
                </a:lnTo>
                <a:cubicBezTo>
                  <a:pt x="13571" y="17432"/>
                  <a:pt x="13223" y="17325"/>
                  <a:pt x="12848" y="17271"/>
                </a:cubicBezTo>
                <a:cubicBezTo>
                  <a:pt x="12520" y="17182"/>
                  <a:pt x="12159" y="17126"/>
                  <a:pt x="11821" y="17126"/>
                </a:cubicBezTo>
                <a:cubicBezTo>
                  <a:pt x="11551" y="17126"/>
                  <a:pt x="11295" y="17161"/>
                  <a:pt x="11081" y="17245"/>
                </a:cubicBezTo>
                <a:cubicBezTo>
                  <a:pt x="10948" y="17271"/>
                  <a:pt x="10841" y="17325"/>
                  <a:pt x="10787" y="17405"/>
                </a:cubicBezTo>
                <a:cubicBezTo>
                  <a:pt x="10707" y="17432"/>
                  <a:pt x="10653" y="17432"/>
                  <a:pt x="10546" y="17459"/>
                </a:cubicBezTo>
                <a:cubicBezTo>
                  <a:pt x="10439" y="17539"/>
                  <a:pt x="10412" y="17700"/>
                  <a:pt x="10519" y="17780"/>
                </a:cubicBezTo>
                <a:cubicBezTo>
                  <a:pt x="10573" y="17807"/>
                  <a:pt x="10653" y="17833"/>
                  <a:pt x="10680" y="17914"/>
                </a:cubicBezTo>
                <a:cubicBezTo>
                  <a:pt x="10841" y="18262"/>
                  <a:pt x="11349" y="18636"/>
                  <a:pt x="11697" y="18743"/>
                </a:cubicBezTo>
                <a:cubicBezTo>
                  <a:pt x="11956" y="18808"/>
                  <a:pt x="12258" y="18854"/>
                  <a:pt x="12559" y="18854"/>
                </a:cubicBezTo>
                <a:cubicBezTo>
                  <a:pt x="12881" y="18854"/>
                  <a:pt x="13201" y="18802"/>
                  <a:pt x="13464" y="18663"/>
                </a:cubicBezTo>
                <a:cubicBezTo>
                  <a:pt x="13651" y="18583"/>
                  <a:pt x="13838" y="18342"/>
                  <a:pt x="13865" y="18128"/>
                </a:cubicBezTo>
                <a:cubicBezTo>
                  <a:pt x="16381" y="18636"/>
                  <a:pt x="18924" y="18851"/>
                  <a:pt x="21359" y="19279"/>
                </a:cubicBezTo>
                <a:cubicBezTo>
                  <a:pt x="21011" y="19332"/>
                  <a:pt x="20690" y="19439"/>
                  <a:pt x="20396" y="19573"/>
                </a:cubicBezTo>
                <a:cubicBezTo>
                  <a:pt x="19539" y="19921"/>
                  <a:pt x="18736" y="20269"/>
                  <a:pt x="17907" y="20617"/>
                </a:cubicBezTo>
                <a:cubicBezTo>
                  <a:pt x="17800" y="20537"/>
                  <a:pt x="17719" y="20483"/>
                  <a:pt x="17639" y="20456"/>
                </a:cubicBezTo>
                <a:cubicBezTo>
                  <a:pt x="17386" y="20350"/>
                  <a:pt x="17128" y="20296"/>
                  <a:pt x="16880" y="20296"/>
                </a:cubicBezTo>
                <a:cubicBezTo>
                  <a:pt x="16315" y="20296"/>
                  <a:pt x="15804" y="20576"/>
                  <a:pt x="15525" y="21152"/>
                </a:cubicBezTo>
                <a:cubicBezTo>
                  <a:pt x="15391" y="21420"/>
                  <a:pt x="15230" y="21822"/>
                  <a:pt x="15498" y="22089"/>
                </a:cubicBezTo>
                <a:cubicBezTo>
                  <a:pt x="15636" y="22227"/>
                  <a:pt x="15818" y="22269"/>
                  <a:pt x="16004" y="22269"/>
                </a:cubicBezTo>
                <a:cubicBezTo>
                  <a:pt x="16142" y="22269"/>
                  <a:pt x="16282" y="22246"/>
                  <a:pt x="16408" y="22223"/>
                </a:cubicBezTo>
                <a:cubicBezTo>
                  <a:pt x="17211" y="22062"/>
                  <a:pt x="18335" y="21581"/>
                  <a:pt x="18736" y="20804"/>
                </a:cubicBezTo>
                <a:cubicBezTo>
                  <a:pt x="18790" y="20778"/>
                  <a:pt x="18790" y="20724"/>
                  <a:pt x="18736" y="20671"/>
                </a:cubicBezTo>
                <a:cubicBezTo>
                  <a:pt x="19807" y="20216"/>
                  <a:pt x="20851" y="19439"/>
                  <a:pt x="21922" y="19386"/>
                </a:cubicBezTo>
                <a:cubicBezTo>
                  <a:pt x="22350" y="19439"/>
                  <a:pt x="22805" y="19546"/>
                  <a:pt x="23233" y="19654"/>
                </a:cubicBezTo>
                <a:cubicBezTo>
                  <a:pt x="23260" y="19654"/>
                  <a:pt x="23260" y="19680"/>
                  <a:pt x="23287" y="19680"/>
                </a:cubicBezTo>
                <a:lnTo>
                  <a:pt x="23340" y="19680"/>
                </a:lnTo>
                <a:cubicBezTo>
                  <a:pt x="25000" y="20082"/>
                  <a:pt x="26632" y="20671"/>
                  <a:pt x="28211" y="21661"/>
                </a:cubicBezTo>
                <a:lnTo>
                  <a:pt x="28265" y="21661"/>
                </a:lnTo>
                <a:cubicBezTo>
                  <a:pt x="30861" y="23882"/>
                  <a:pt x="33484" y="26265"/>
                  <a:pt x="35840" y="28781"/>
                </a:cubicBezTo>
                <a:cubicBezTo>
                  <a:pt x="34823" y="28085"/>
                  <a:pt x="33618" y="27630"/>
                  <a:pt x="32333" y="27416"/>
                </a:cubicBezTo>
                <a:cubicBezTo>
                  <a:pt x="31102" y="27014"/>
                  <a:pt x="30299" y="26238"/>
                  <a:pt x="29389" y="25435"/>
                </a:cubicBezTo>
                <a:lnTo>
                  <a:pt x="29416" y="25435"/>
                </a:lnTo>
                <a:cubicBezTo>
                  <a:pt x="29432" y="25443"/>
                  <a:pt x="29445" y="25446"/>
                  <a:pt x="29457" y="25446"/>
                </a:cubicBezTo>
                <a:cubicBezTo>
                  <a:pt x="29485" y="25446"/>
                  <a:pt x="29504" y="25427"/>
                  <a:pt x="29523" y="25408"/>
                </a:cubicBezTo>
                <a:cubicBezTo>
                  <a:pt x="29603" y="25435"/>
                  <a:pt x="29630" y="25462"/>
                  <a:pt x="29684" y="25488"/>
                </a:cubicBezTo>
                <a:cubicBezTo>
                  <a:pt x="29716" y="25520"/>
                  <a:pt x="29752" y="25534"/>
                  <a:pt x="29788" y="25534"/>
                </a:cubicBezTo>
                <a:cubicBezTo>
                  <a:pt x="29900" y="25534"/>
                  <a:pt x="29999" y="25396"/>
                  <a:pt x="29898" y="25274"/>
                </a:cubicBezTo>
                <a:lnTo>
                  <a:pt x="29737" y="25087"/>
                </a:lnTo>
                <a:cubicBezTo>
                  <a:pt x="29924" y="24739"/>
                  <a:pt x="29550" y="24391"/>
                  <a:pt x="29148" y="24230"/>
                </a:cubicBezTo>
                <a:cubicBezTo>
                  <a:pt x="28877" y="24043"/>
                  <a:pt x="28525" y="23936"/>
                  <a:pt x="28193" y="23936"/>
                </a:cubicBezTo>
                <a:cubicBezTo>
                  <a:pt x="28099" y="23936"/>
                  <a:pt x="28006" y="23945"/>
                  <a:pt x="27917" y="23963"/>
                </a:cubicBezTo>
                <a:cubicBezTo>
                  <a:pt x="27810" y="23990"/>
                  <a:pt x="27756" y="24123"/>
                  <a:pt x="27783" y="24230"/>
                </a:cubicBezTo>
                <a:cubicBezTo>
                  <a:pt x="27982" y="24703"/>
                  <a:pt x="28481" y="25476"/>
                  <a:pt x="29066" y="25476"/>
                </a:cubicBezTo>
                <a:cubicBezTo>
                  <a:pt x="29111" y="25476"/>
                  <a:pt x="29156" y="25471"/>
                  <a:pt x="29202" y="25462"/>
                </a:cubicBezTo>
                <a:cubicBezTo>
                  <a:pt x="29764" y="26104"/>
                  <a:pt x="30406" y="26773"/>
                  <a:pt x="31129" y="27175"/>
                </a:cubicBezTo>
                <a:cubicBezTo>
                  <a:pt x="30032" y="27041"/>
                  <a:pt x="28881" y="27041"/>
                  <a:pt x="27756" y="27041"/>
                </a:cubicBezTo>
                <a:cubicBezTo>
                  <a:pt x="26686" y="26666"/>
                  <a:pt x="25749" y="26238"/>
                  <a:pt x="24812" y="25622"/>
                </a:cubicBezTo>
                <a:cubicBezTo>
                  <a:pt x="25000" y="25542"/>
                  <a:pt x="25187" y="25355"/>
                  <a:pt x="25214" y="25140"/>
                </a:cubicBezTo>
                <a:cubicBezTo>
                  <a:pt x="25240" y="24739"/>
                  <a:pt x="24839" y="24552"/>
                  <a:pt x="24464" y="24525"/>
                </a:cubicBezTo>
                <a:cubicBezTo>
                  <a:pt x="23929" y="23936"/>
                  <a:pt x="23233" y="23535"/>
                  <a:pt x="22430" y="23427"/>
                </a:cubicBezTo>
                <a:cubicBezTo>
                  <a:pt x="22296" y="23427"/>
                  <a:pt x="22243" y="23481"/>
                  <a:pt x="22189" y="23615"/>
                </a:cubicBezTo>
                <a:cubicBezTo>
                  <a:pt x="22114" y="24568"/>
                  <a:pt x="23097" y="25827"/>
                  <a:pt x="24102" y="25827"/>
                </a:cubicBezTo>
                <a:cubicBezTo>
                  <a:pt x="24169" y="25827"/>
                  <a:pt x="24236" y="25821"/>
                  <a:pt x="24304" y="25810"/>
                </a:cubicBezTo>
                <a:cubicBezTo>
                  <a:pt x="24384" y="25810"/>
                  <a:pt x="24411" y="25756"/>
                  <a:pt x="24464" y="25756"/>
                </a:cubicBezTo>
                <a:cubicBezTo>
                  <a:pt x="25160" y="26345"/>
                  <a:pt x="25936" y="26800"/>
                  <a:pt x="26820" y="27068"/>
                </a:cubicBezTo>
                <a:cubicBezTo>
                  <a:pt x="25294" y="27094"/>
                  <a:pt x="23822" y="27201"/>
                  <a:pt x="22484" y="27201"/>
                </a:cubicBezTo>
                <a:cubicBezTo>
                  <a:pt x="22457" y="27175"/>
                  <a:pt x="22457" y="27175"/>
                  <a:pt x="22403" y="27148"/>
                </a:cubicBezTo>
                <a:lnTo>
                  <a:pt x="22323" y="27148"/>
                </a:lnTo>
                <a:cubicBezTo>
                  <a:pt x="22082" y="26746"/>
                  <a:pt x="21333" y="26479"/>
                  <a:pt x="20985" y="26398"/>
                </a:cubicBezTo>
                <a:cubicBezTo>
                  <a:pt x="20910" y="26389"/>
                  <a:pt x="20813" y="26382"/>
                  <a:pt x="20703" y="26382"/>
                </a:cubicBezTo>
                <a:cubicBezTo>
                  <a:pt x="20222" y="26382"/>
                  <a:pt x="19508" y="26503"/>
                  <a:pt x="19486" y="26961"/>
                </a:cubicBezTo>
                <a:cubicBezTo>
                  <a:pt x="19459" y="27442"/>
                  <a:pt x="20369" y="27549"/>
                  <a:pt x="20664" y="27576"/>
                </a:cubicBezTo>
                <a:cubicBezTo>
                  <a:pt x="20891" y="27595"/>
                  <a:pt x="21145" y="27614"/>
                  <a:pt x="21397" y="27614"/>
                </a:cubicBezTo>
                <a:cubicBezTo>
                  <a:pt x="21501" y="27614"/>
                  <a:pt x="21605" y="27611"/>
                  <a:pt x="21707" y="27603"/>
                </a:cubicBezTo>
                <a:cubicBezTo>
                  <a:pt x="21788" y="27616"/>
                  <a:pt x="21875" y="27623"/>
                  <a:pt x="21965" y="27623"/>
                </a:cubicBezTo>
                <a:cubicBezTo>
                  <a:pt x="22055" y="27623"/>
                  <a:pt x="22149" y="27616"/>
                  <a:pt x="22243" y="27603"/>
                </a:cubicBezTo>
                <a:cubicBezTo>
                  <a:pt x="22269" y="27603"/>
                  <a:pt x="22296" y="27549"/>
                  <a:pt x="22269" y="27496"/>
                </a:cubicBezTo>
                <a:cubicBezTo>
                  <a:pt x="22296" y="27496"/>
                  <a:pt x="22323" y="27469"/>
                  <a:pt x="22323" y="27469"/>
                </a:cubicBezTo>
                <a:cubicBezTo>
                  <a:pt x="22941" y="27538"/>
                  <a:pt x="23573" y="27562"/>
                  <a:pt x="24212" y="27562"/>
                </a:cubicBezTo>
                <a:cubicBezTo>
                  <a:pt x="25567" y="27562"/>
                  <a:pt x="26955" y="27452"/>
                  <a:pt x="28319" y="27416"/>
                </a:cubicBezTo>
                <a:lnTo>
                  <a:pt x="28319" y="27416"/>
                </a:lnTo>
                <a:cubicBezTo>
                  <a:pt x="27408" y="27710"/>
                  <a:pt x="26579" y="28352"/>
                  <a:pt x="25883" y="29021"/>
                </a:cubicBezTo>
                <a:lnTo>
                  <a:pt x="25722" y="29021"/>
                </a:lnTo>
                <a:cubicBezTo>
                  <a:pt x="25187" y="29075"/>
                  <a:pt x="24571" y="29369"/>
                  <a:pt x="24250" y="29824"/>
                </a:cubicBezTo>
                <a:cubicBezTo>
                  <a:pt x="24009" y="30119"/>
                  <a:pt x="23768" y="30842"/>
                  <a:pt x="24143" y="31163"/>
                </a:cubicBezTo>
                <a:cubicBezTo>
                  <a:pt x="24273" y="31281"/>
                  <a:pt x="24428" y="31326"/>
                  <a:pt x="24589" y="31326"/>
                </a:cubicBezTo>
                <a:cubicBezTo>
                  <a:pt x="24794" y="31326"/>
                  <a:pt x="25007" y="31253"/>
                  <a:pt x="25187" y="31163"/>
                </a:cubicBezTo>
                <a:cubicBezTo>
                  <a:pt x="25615" y="30949"/>
                  <a:pt x="26204" y="30306"/>
                  <a:pt x="25856" y="29824"/>
                </a:cubicBezTo>
                <a:lnTo>
                  <a:pt x="26017" y="29824"/>
                </a:lnTo>
                <a:cubicBezTo>
                  <a:pt x="26150" y="29824"/>
                  <a:pt x="26150" y="29637"/>
                  <a:pt x="26043" y="29610"/>
                </a:cubicBezTo>
                <a:cubicBezTo>
                  <a:pt x="25936" y="29584"/>
                  <a:pt x="25856" y="29584"/>
                  <a:pt x="25749" y="29584"/>
                </a:cubicBezTo>
                <a:cubicBezTo>
                  <a:pt x="25856" y="29503"/>
                  <a:pt x="25910" y="29450"/>
                  <a:pt x="26017" y="29343"/>
                </a:cubicBezTo>
                <a:lnTo>
                  <a:pt x="26043" y="29343"/>
                </a:lnTo>
                <a:cubicBezTo>
                  <a:pt x="26258" y="29423"/>
                  <a:pt x="26150" y="29691"/>
                  <a:pt x="26124" y="29824"/>
                </a:cubicBezTo>
                <a:cubicBezTo>
                  <a:pt x="26091" y="29858"/>
                  <a:pt x="26119" y="29880"/>
                  <a:pt x="26152" y="29880"/>
                </a:cubicBezTo>
                <a:cubicBezTo>
                  <a:pt x="26172" y="29880"/>
                  <a:pt x="26194" y="29872"/>
                  <a:pt x="26204" y="29851"/>
                </a:cubicBezTo>
                <a:cubicBezTo>
                  <a:pt x="26284" y="29691"/>
                  <a:pt x="26445" y="29369"/>
                  <a:pt x="26311" y="29209"/>
                </a:cubicBezTo>
                <a:lnTo>
                  <a:pt x="26258" y="29155"/>
                </a:lnTo>
                <a:cubicBezTo>
                  <a:pt x="27114" y="28433"/>
                  <a:pt x="28024" y="27844"/>
                  <a:pt x="29148" y="27416"/>
                </a:cubicBezTo>
                <a:lnTo>
                  <a:pt x="29202" y="27362"/>
                </a:lnTo>
                <a:cubicBezTo>
                  <a:pt x="29307" y="27361"/>
                  <a:pt x="29412" y="27360"/>
                  <a:pt x="29518" y="27360"/>
                </a:cubicBezTo>
                <a:cubicBezTo>
                  <a:pt x="32134" y="27360"/>
                  <a:pt x="34636" y="27704"/>
                  <a:pt x="36643" y="29557"/>
                </a:cubicBezTo>
                <a:cubicBezTo>
                  <a:pt x="38356" y="31430"/>
                  <a:pt x="39908" y="33384"/>
                  <a:pt x="41193" y="35499"/>
                </a:cubicBezTo>
                <a:cubicBezTo>
                  <a:pt x="41176" y="35583"/>
                  <a:pt x="41202" y="35617"/>
                  <a:pt x="41239" y="35617"/>
                </a:cubicBezTo>
                <a:cubicBezTo>
                  <a:pt x="41320" y="35617"/>
                  <a:pt x="41455" y="35458"/>
                  <a:pt x="41327" y="35311"/>
                </a:cubicBezTo>
                <a:cubicBezTo>
                  <a:pt x="39507" y="32314"/>
                  <a:pt x="37151" y="29610"/>
                  <a:pt x="34608" y="27068"/>
                </a:cubicBezTo>
                <a:lnTo>
                  <a:pt x="34608" y="27041"/>
                </a:lnTo>
                <a:cubicBezTo>
                  <a:pt x="33084" y="25704"/>
                  <a:pt x="33029" y="22951"/>
                  <a:pt x="32949" y="20917"/>
                </a:cubicBezTo>
                <a:lnTo>
                  <a:pt x="32949" y="20917"/>
                </a:lnTo>
                <a:cubicBezTo>
                  <a:pt x="32952" y="20953"/>
                  <a:pt x="32984" y="20972"/>
                  <a:pt x="33016" y="20972"/>
                </a:cubicBezTo>
                <a:cubicBezTo>
                  <a:pt x="33049" y="20972"/>
                  <a:pt x="33083" y="20952"/>
                  <a:pt x="33083" y="20911"/>
                </a:cubicBezTo>
                <a:cubicBezTo>
                  <a:pt x="33404" y="19600"/>
                  <a:pt x="34207" y="18797"/>
                  <a:pt x="35090" y="17967"/>
                </a:cubicBezTo>
                <a:cubicBezTo>
                  <a:pt x="35090" y="18074"/>
                  <a:pt x="35117" y="18128"/>
                  <a:pt x="35144" y="18235"/>
                </a:cubicBezTo>
                <a:cubicBezTo>
                  <a:pt x="35164" y="18339"/>
                  <a:pt x="35250" y="18378"/>
                  <a:pt x="35337" y="18378"/>
                </a:cubicBezTo>
                <a:cubicBezTo>
                  <a:pt x="35362" y="18378"/>
                  <a:pt x="35387" y="18375"/>
                  <a:pt x="35411" y="18369"/>
                </a:cubicBezTo>
                <a:cubicBezTo>
                  <a:pt x="35759" y="18315"/>
                  <a:pt x="36081" y="18181"/>
                  <a:pt x="36348" y="17967"/>
                </a:cubicBezTo>
                <a:cubicBezTo>
                  <a:pt x="36375" y="17967"/>
                  <a:pt x="36428" y="17967"/>
                  <a:pt x="36455" y="17941"/>
                </a:cubicBezTo>
                <a:cubicBezTo>
                  <a:pt x="37044" y="17432"/>
                  <a:pt x="37392" y="16736"/>
                  <a:pt x="37526" y="15960"/>
                </a:cubicBezTo>
                <a:cubicBezTo>
                  <a:pt x="37553" y="15826"/>
                  <a:pt x="37446" y="15719"/>
                  <a:pt x="37312" y="15719"/>
                </a:cubicBezTo>
                <a:cubicBezTo>
                  <a:pt x="37286" y="15717"/>
                  <a:pt x="37260" y="15717"/>
                  <a:pt x="37234" y="15717"/>
                </a:cubicBezTo>
                <a:cubicBezTo>
                  <a:pt x="36314" y="15717"/>
                  <a:pt x="35247" y="16629"/>
                  <a:pt x="35117" y="17566"/>
                </a:cubicBezTo>
                <a:cubicBezTo>
                  <a:pt x="33993" y="18315"/>
                  <a:pt x="33029" y="19600"/>
                  <a:pt x="32976" y="20885"/>
                </a:cubicBezTo>
                <a:cubicBezTo>
                  <a:pt x="32976" y="20671"/>
                  <a:pt x="32922" y="20510"/>
                  <a:pt x="32922" y="20349"/>
                </a:cubicBezTo>
                <a:cubicBezTo>
                  <a:pt x="32788" y="18396"/>
                  <a:pt x="33002" y="16629"/>
                  <a:pt x="33538" y="14889"/>
                </a:cubicBezTo>
                <a:cubicBezTo>
                  <a:pt x="33565" y="14889"/>
                  <a:pt x="33591" y="14889"/>
                  <a:pt x="33645" y="14862"/>
                </a:cubicBezTo>
                <a:cubicBezTo>
                  <a:pt x="33672" y="14836"/>
                  <a:pt x="33698" y="14782"/>
                  <a:pt x="33779" y="14755"/>
                </a:cubicBezTo>
                <a:cubicBezTo>
                  <a:pt x="33832" y="14836"/>
                  <a:pt x="33939" y="14862"/>
                  <a:pt x="34073" y="14862"/>
                </a:cubicBezTo>
                <a:cubicBezTo>
                  <a:pt x="34501" y="14836"/>
                  <a:pt x="34796" y="14167"/>
                  <a:pt x="34930" y="13845"/>
                </a:cubicBezTo>
                <a:cubicBezTo>
                  <a:pt x="35037" y="13658"/>
                  <a:pt x="35063" y="13310"/>
                  <a:pt x="35117" y="12989"/>
                </a:cubicBezTo>
                <a:cubicBezTo>
                  <a:pt x="35197" y="12561"/>
                  <a:pt x="35144" y="12052"/>
                  <a:pt x="34876" y="11704"/>
                </a:cubicBezTo>
                <a:cubicBezTo>
                  <a:pt x="34849" y="11651"/>
                  <a:pt x="34769" y="11651"/>
                  <a:pt x="34715" y="11651"/>
                </a:cubicBezTo>
                <a:cubicBezTo>
                  <a:pt x="34617" y="11594"/>
                  <a:pt x="34510" y="11560"/>
                  <a:pt x="34381" y="11560"/>
                </a:cubicBezTo>
                <a:cubicBezTo>
                  <a:pt x="34265" y="11560"/>
                  <a:pt x="34130" y="11587"/>
                  <a:pt x="33966" y="11651"/>
                </a:cubicBezTo>
                <a:cubicBezTo>
                  <a:pt x="32976" y="12079"/>
                  <a:pt x="32762" y="13685"/>
                  <a:pt x="33270" y="14622"/>
                </a:cubicBezTo>
                <a:cubicBezTo>
                  <a:pt x="32895" y="15585"/>
                  <a:pt x="32735" y="16602"/>
                  <a:pt x="32655" y="17593"/>
                </a:cubicBezTo>
                <a:cubicBezTo>
                  <a:pt x="32628" y="17539"/>
                  <a:pt x="32628" y="17432"/>
                  <a:pt x="32601" y="17378"/>
                </a:cubicBezTo>
                <a:cubicBezTo>
                  <a:pt x="32467" y="16923"/>
                  <a:pt x="32360" y="16388"/>
                  <a:pt x="32173" y="15933"/>
                </a:cubicBezTo>
                <a:cubicBezTo>
                  <a:pt x="32440" y="15157"/>
                  <a:pt x="31932" y="14247"/>
                  <a:pt x="31397" y="13712"/>
                </a:cubicBezTo>
                <a:cubicBezTo>
                  <a:pt x="31370" y="13694"/>
                  <a:pt x="31334" y="13685"/>
                  <a:pt x="31298" y="13685"/>
                </a:cubicBezTo>
                <a:cubicBezTo>
                  <a:pt x="31227" y="13685"/>
                  <a:pt x="31156" y="13720"/>
                  <a:pt x="31156" y="13792"/>
                </a:cubicBezTo>
                <a:cubicBezTo>
                  <a:pt x="30968" y="14568"/>
                  <a:pt x="31397" y="15505"/>
                  <a:pt x="31905" y="16067"/>
                </a:cubicBezTo>
                <a:cubicBezTo>
                  <a:pt x="31985" y="16468"/>
                  <a:pt x="32200" y="16870"/>
                  <a:pt x="32307" y="17271"/>
                </a:cubicBezTo>
                <a:cubicBezTo>
                  <a:pt x="32467" y="17833"/>
                  <a:pt x="32521" y="18369"/>
                  <a:pt x="32601" y="18931"/>
                </a:cubicBezTo>
                <a:cubicBezTo>
                  <a:pt x="32601" y="18984"/>
                  <a:pt x="32628" y="19011"/>
                  <a:pt x="32655" y="19011"/>
                </a:cubicBezTo>
                <a:cubicBezTo>
                  <a:pt x="32655" y="19841"/>
                  <a:pt x="32735" y="20671"/>
                  <a:pt x="32788" y="21554"/>
                </a:cubicBezTo>
                <a:cubicBezTo>
                  <a:pt x="32842" y="22062"/>
                  <a:pt x="32869" y="22624"/>
                  <a:pt x="32922" y="23213"/>
                </a:cubicBezTo>
                <a:cubicBezTo>
                  <a:pt x="32574" y="21955"/>
                  <a:pt x="32119" y="20590"/>
                  <a:pt x="31370" y="19439"/>
                </a:cubicBezTo>
                <a:cubicBezTo>
                  <a:pt x="31423" y="19413"/>
                  <a:pt x="31504" y="19386"/>
                  <a:pt x="31504" y="19279"/>
                </a:cubicBezTo>
                <a:cubicBezTo>
                  <a:pt x="31557" y="18235"/>
                  <a:pt x="31049" y="16923"/>
                  <a:pt x="30165" y="16388"/>
                </a:cubicBezTo>
                <a:cubicBezTo>
                  <a:pt x="30138" y="16374"/>
                  <a:pt x="30106" y="16368"/>
                  <a:pt x="30074" y="16368"/>
                </a:cubicBezTo>
                <a:cubicBezTo>
                  <a:pt x="29982" y="16368"/>
                  <a:pt x="29884" y="16423"/>
                  <a:pt x="29844" y="16522"/>
                </a:cubicBezTo>
                <a:cubicBezTo>
                  <a:pt x="29684" y="17164"/>
                  <a:pt x="29898" y="17967"/>
                  <a:pt x="30192" y="18529"/>
                </a:cubicBezTo>
                <a:cubicBezTo>
                  <a:pt x="30320" y="18835"/>
                  <a:pt x="30666" y="19336"/>
                  <a:pt x="31046" y="19336"/>
                </a:cubicBezTo>
                <a:cubicBezTo>
                  <a:pt x="31064" y="19336"/>
                  <a:pt x="31083" y="19335"/>
                  <a:pt x="31102" y="19332"/>
                </a:cubicBezTo>
                <a:cubicBezTo>
                  <a:pt x="31691" y="20671"/>
                  <a:pt x="32253" y="22062"/>
                  <a:pt x="32895" y="23401"/>
                </a:cubicBezTo>
                <a:cubicBezTo>
                  <a:pt x="32895" y="23414"/>
                  <a:pt x="32902" y="23421"/>
                  <a:pt x="32916" y="23421"/>
                </a:cubicBezTo>
                <a:cubicBezTo>
                  <a:pt x="32929" y="23421"/>
                  <a:pt x="32949" y="23414"/>
                  <a:pt x="32976" y="23401"/>
                </a:cubicBezTo>
                <a:cubicBezTo>
                  <a:pt x="33056" y="24337"/>
                  <a:pt x="33270" y="25301"/>
                  <a:pt x="33698" y="26104"/>
                </a:cubicBezTo>
                <a:cubicBezTo>
                  <a:pt x="30620" y="23133"/>
                  <a:pt x="27275" y="20349"/>
                  <a:pt x="24170" y="17673"/>
                </a:cubicBezTo>
                <a:cubicBezTo>
                  <a:pt x="24009" y="17539"/>
                  <a:pt x="23795" y="17378"/>
                  <a:pt x="23635" y="17245"/>
                </a:cubicBezTo>
                <a:cubicBezTo>
                  <a:pt x="23206" y="16201"/>
                  <a:pt x="22939" y="15130"/>
                  <a:pt x="22724" y="14086"/>
                </a:cubicBezTo>
                <a:cubicBezTo>
                  <a:pt x="23072" y="13497"/>
                  <a:pt x="23474" y="13016"/>
                  <a:pt x="24090" y="12614"/>
                </a:cubicBezTo>
                <a:cubicBezTo>
                  <a:pt x="24304" y="12480"/>
                  <a:pt x="24464" y="12373"/>
                  <a:pt x="24678" y="12239"/>
                </a:cubicBezTo>
                <a:cubicBezTo>
                  <a:pt x="24866" y="12561"/>
                  <a:pt x="25214" y="12775"/>
                  <a:pt x="25615" y="12775"/>
                </a:cubicBezTo>
                <a:cubicBezTo>
                  <a:pt x="26017" y="12775"/>
                  <a:pt x="26418" y="12587"/>
                  <a:pt x="26686" y="12293"/>
                </a:cubicBezTo>
                <a:cubicBezTo>
                  <a:pt x="26873" y="12052"/>
                  <a:pt x="27168" y="11651"/>
                  <a:pt x="27221" y="11249"/>
                </a:cubicBezTo>
                <a:cubicBezTo>
                  <a:pt x="27275" y="11035"/>
                  <a:pt x="27248" y="10848"/>
                  <a:pt x="27087" y="10714"/>
                </a:cubicBezTo>
                <a:cubicBezTo>
                  <a:pt x="26884" y="10510"/>
                  <a:pt x="26601" y="10423"/>
                  <a:pt x="26297" y="10423"/>
                </a:cubicBezTo>
                <a:cubicBezTo>
                  <a:pt x="25603" y="10423"/>
                  <a:pt x="24803" y="10878"/>
                  <a:pt x="24598" y="11436"/>
                </a:cubicBezTo>
                <a:cubicBezTo>
                  <a:pt x="24545" y="11624"/>
                  <a:pt x="24545" y="11784"/>
                  <a:pt x="24571" y="11918"/>
                </a:cubicBezTo>
                <a:cubicBezTo>
                  <a:pt x="23822" y="12373"/>
                  <a:pt x="23126" y="12989"/>
                  <a:pt x="22698" y="13765"/>
                </a:cubicBezTo>
                <a:cubicBezTo>
                  <a:pt x="22430" y="12320"/>
                  <a:pt x="22323" y="10848"/>
                  <a:pt x="22269" y="9376"/>
                </a:cubicBezTo>
                <a:cubicBezTo>
                  <a:pt x="22992" y="9135"/>
                  <a:pt x="23742" y="8706"/>
                  <a:pt x="24411" y="8225"/>
                </a:cubicBezTo>
                <a:cubicBezTo>
                  <a:pt x="24571" y="8412"/>
                  <a:pt x="24812" y="8546"/>
                  <a:pt x="25026" y="8546"/>
                </a:cubicBezTo>
                <a:cubicBezTo>
                  <a:pt x="25142" y="8615"/>
                  <a:pt x="25298" y="8685"/>
                  <a:pt x="25460" y="8685"/>
                </a:cubicBezTo>
                <a:cubicBezTo>
                  <a:pt x="25485" y="8685"/>
                  <a:pt x="25510" y="8683"/>
                  <a:pt x="25535" y="8680"/>
                </a:cubicBezTo>
                <a:cubicBezTo>
                  <a:pt x="25642" y="8680"/>
                  <a:pt x="25642" y="8573"/>
                  <a:pt x="25562" y="8546"/>
                </a:cubicBezTo>
                <a:lnTo>
                  <a:pt x="25535" y="8492"/>
                </a:lnTo>
                <a:lnTo>
                  <a:pt x="25829" y="8412"/>
                </a:lnTo>
                <a:cubicBezTo>
                  <a:pt x="26284" y="8198"/>
                  <a:pt x="26900" y="7743"/>
                  <a:pt x="26953" y="7207"/>
                </a:cubicBezTo>
                <a:cubicBezTo>
                  <a:pt x="26981" y="6816"/>
                  <a:pt x="26703" y="6695"/>
                  <a:pt x="26377" y="6695"/>
                </a:cubicBezTo>
                <a:cubicBezTo>
                  <a:pt x="26079" y="6695"/>
                  <a:pt x="25741" y="6797"/>
                  <a:pt x="25562" y="6886"/>
                </a:cubicBezTo>
                <a:cubicBezTo>
                  <a:pt x="25535" y="6940"/>
                  <a:pt x="25481" y="6967"/>
                  <a:pt x="25428" y="6993"/>
                </a:cubicBezTo>
                <a:cubicBezTo>
                  <a:pt x="25026" y="7020"/>
                  <a:pt x="24491" y="7529"/>
                  <a:pt x="24223" y="7796"/>
                </a:cubicBezTo>
                <a:cubicBezTo>
                  <a:pt x="24170" y="7877"/>
                  <a:pt x="24170" y="7930"/>
                  <a:pt x="24197" y="8010"/>
                </a:cubicBezTo>
                <a:cubicBezTo>
                  <a:pt x="24223" y="8037"/>
                  <a:pt x="24277" y="8091"/>
                  <a:pt x="24304" y="8144"/>
                </a:cubicBezTo>
                <a:cubicBezTo>
                  <a:pt x="23608" y="8358"/>
                  <a:pt x="22885" y="8840"/>
                  <a:pt x="22269" y="9215"/>
                </a:cubicBezTo>
                <a:cubicBezTo>
                  <a:pt x="22189" y="8278"/>
                  <a:pt x="22162" y="7288"/>
                  <a:pt x="22082" y="6324"/>
                </a:cubicBezTo>
                <a:cubicBezTo>
                  <a:pt x="22269" y="6190"/>
                  <a:pt x="22403" y="6057"/>
                  <a:pt x="22457" y="5896"/>
                </a:cubicBezTo>
                <a:cubicBezTo>
                  <a:pt x="23099" y="5013"/>
                  <a:pt x="23072" y="3621"/>
                  <a:pt x="22082" y="3059"/>
                </a:cubicBezTo>
                <a:cubicBezTo>
                  <a:pt x="22058" y="3035"/>
                  <a:pt x="22023" y="3022"/>
                  <a:pt x="21990" y="3022"/>
                </a:cubicBezTo>
                <a:cubicBezTo>
                  <a:pt x="21949" y="3022"/>
                  <a:pt x="21909" y="3041"/>
                  <a:pt x="21895" y="3086"/>
                </a:cubicBezTo>
                <a:cubicBezTo>
                  <a:pt x="21654" y="3380"/>
                  <a:pt x="21547" y="3674"/>
                  <a:pt x="21520" y="4022"/>
                </a:cubicBezTo>
                <a:cubicBezTo>
                  <a:pt x="21145" y="4718"/>
                  <a:pt x="21226" y="5682"/>
                  <a:pt x="21734" y="6324"/>
                </a:cubicBezTo>
                <a:cubicBezTo>
                  <a:pt x="21761" y="6351"/>
                  <a:pt x="21761" y="6351"/>
                  <a:pt x="21788" y="6351"/>
                </a:cubicBezTo>
                <a:cubicBezTo>
                  <a:pt x="21788" y="6405"/>
                  <a:pt x="21814" y="6431"/>
                  <a:pt x="21868" y="6431"/>
                </a:cubicBezTo>
                <a:cubicBezTo>
                  <a:pt x="21814" y="7796"/>
                  <a:pt x="21814" y="9268"/>
                  <a:pt x="21895" y="10741"/>
                </a:cubicBezTo>
                <a:cubicBezTo>
                  <a:pt x="21493" y="9697"/>
                  <a:pt x="20985" y="8599"/>
                  <a:pt x="20316" y="7689"/>
                </a:cubicBezTo>
                <a:cubicBezTo>
                  <a:pt x="20423" y="7689"/>
                  <a:pt x="20476" y="7636"/>
                  <a:pt x="20530" y="7502"/>
                </a:cubicBezTo>
                <a:cubicBezTo>
                  <a:pt x="20556" y="7422"/>
                  <a:pt x="20476" y="7395"/>
                  <a:pt x="20423" y="7368"/>
                </a:cubicBezTo>
                <a:cubicBezTo>
                  <a:pt x="20209" y="7288"/>
                  <a:pt x="20075" y="7341"/>
                  <a:pt x="19887" y="7154"/>
                </a:cubicBezTo>
                <a:cubicBezTo>
                  <a:pt x="19646" y="6940"/>
                  <a:pt x="19486" y="6699"/>
                  <a:pt x="19325" y="6431"/>
                </a:cubicBezTo>
                <a:cubicBezTo>
                  <a:pt x="19138" y="6083"/>
                  <a:pt x="18924" y="5735"/>
                  <a:pt x="18817" y="5361"/>
                </a:cubicBezTo>
                <a:lnTo>
                  <a:pt x="18817" y="5361"/>
                </a:lnTo>
                <a:cubicBezTo>
                  <a:pt x="19111" y="5655"/>
                  <a:pt x="19352" y="5950"/>
                  <a:pt x="19539" y="6324"/>
                </a:cubicBezTo>
                <a:cubicBezTo>
                  <a:pt x="19486" y="6271"/>
                  <a:pt x="19406" y="6190"/>
                  <a:pt x="19352" y="6083"/>
                </a:cubicBezTo>
                <a:cubicBezTo>
                  <a:pt x="19345" y="6076"/>
                  <a:pt x="19334" y="6073"/>
                  <a:pt x="19322" y="6073"/>
                </a:cubicBezTo>
                <a:cubicBezTo>
                  <a:pt x="19290" y="6073"/>
                  <a:pt x="19252" y="6098"/>
                  <a:pt x="19272" y="6137"/>
                </a:cubicBezTo>
                <a:cubicBezTo>
                  <a:pt x="19486" y="6538"/>
                  <a:pt x="19754" y="6860"/>
                  <a:pt x="20021" y="7207"/>
                </a:cubicBezTo>
                <a:cubicBezTo>
                  <a:pt x="20051" y="7230"/>
                  <a:pt x="20084" y="7240"/>
                  <a:pt x="20117" y="7240"/>
                </a:cubicBezTo>
                <a:cubicBezTo>
                  <a:pt x="20202" y="7240"/>
                  <a:pt x="20281" y="7171"/>
                  <a:pt x="20262" y="7074"/>
                </a:cubicBezTo>
                <a:cubicBezTo>
                  <a:pt x="19941" y="6190"/>
                  <a:pt x="19406" y="5387"/>
                  <a:pt x="18710" y="4825"/>
                </a:cubicBezTo>
                <a:cubicBezTo>
                  <a:pt x="18676" y="4792"/>
                  <a:pt x="18637" y="4777"/>
                  <a:pt x="18600" y="4777"/>
                </a:cubicBezTo>
                <a:cubicBezTo>
                  <a:pt x="18518" y="4777"/>
                  <a:pt x="18442" y="4849"/>
                  <a:pt x="18442" y="4959"/>
                </a:cubicBezTo>
                <a:cubicBezTo>
                  <a:pt x="18442" y="5735"/>
                  <a:pt x="18951" y="6565"/>
                  <a:pt x="19406" y="7127"/>
                </a:cubicBezTo>
                <a:cubicBezTo>
                  <a:pt x="19486" y="7234"/>
                  <a:pt x="19727" y="7475"/>
                  <a:pt x="19941" y="7609"/>
                </a:cubicBezTo>
                <a:cubicBezTo>
                  <a:pt x="20664" y="8813"/>
                  <a:pt x="21359" y="9938"/>
                  <a:pt x="21922" y="11249"/>
                </a:cubicBezTo>
                <a:lnTo>
                  <a:pt x="22029" y="12239"/>
                </a:lnTo>
                <a:cubicBezTo>
                  <a:pt x="21520" y="11356"/>
                  <a:pt x="20797" y="10500"/>
                  <a:pt x="20021" y="9831"/>
                </a:cubicBezTo>
                <a:cubicBezTo>
                  <a:pt x="20048" y="9804"/>
                  <a:pt x="20048" y="9777"/>
                  <a:pt x="20021" y="9750"/>
                </a:cubicBezTo>
                <a:cubicBezTo>
                  <a:pt x="19994" y="9616"/>
                  <a:pt x="19914" y="9509"/>
                  <a:pt x="19861" y="9402"/>
                </a:cubicBezTo>
                <a:cubicBezTo>
                  <a:pt x="19861" y="9161"/>
                  <a:pt x="19727" y="8840"/>
                  <a:pt x="19539" y="8599"/>
                </a:cubicBezTo>
                <a:cubicBezTo>
                  <a:pt x="19292" y="8240"/>
                  <a:pt x="18780" y="7615"/>
                  <a:pt x="18242" y="7615"/>
                </a:cubicBezTo>
                <a:cubicBezTo>
                  <a:pt x="18140" y="7615"/>
                  <a:pt x="18036" y="7638"/>
                  <a:pt x="17933" y="7689"/>
                </a:cubicBezTo>
                <a:cubicBezTo>
                  <a:pt x="17371" y="8010"/>
                  <a:pt x="17907" y="8867"/>
                  <a:pt x="18174" y="9215"/>
                </a:cubicBezTo>
                <a:cubicBezTo>
                  <a:pt x="18484" y="9596"/>
                  <a:pt x="18983" y="10040"/>
                  <a:pt x="19523" y="10040"/>
                </a:cubicBezTo>
                <a:cubicBezTo>
                  <a:pt x="19590" y="10040"/>
                  <a:pt x="19658" y="10033"/>
                  <a:pt x="19727" y="10018"/>
                </a:cubicBezTo>
                <a:cubicBezTo>
                  <a:pt x="20556" y="10901"/>
                  <a:pt x="21467" y="11704"/>
                  <a:pt x="22082" y="12775"/>
                </a:cubicBezTo>
                <a:cubicBezTo>
                  <a:pt x="22323" y="14247"/>
                  <a:pt x="22698" y="15665"/>
                  <a:pt x="23394" y="16897"/>
                </a:cubicBezTo>
                <a:cubicBezTo>
                  <a:pt x="20530" y="14461"/>
                  <a:pt x="17532" y="12159"/>
                  <a:pt x="14427" y="10018"/>
                </a:cubicBezTo>
                <a:cubicBezTo>
                  <a:pt x="13999" y="9161"/>
                  <a:pt x="13464" y="8439"/>
                  <a:pt x="12928" y="7663"/>
                </a:cubicBezTo>
                <a:cubicBezTo>
                  <a:pt x="12768" y="6967"/>
                  <a:pt x="12634" y="6271"/>
                  <a:pt x="12554" y="5521"/>
                </a:cubicBezTo>
                <a:cubicBezTo>
                  <a:pt x="12527" y="4986"/>
                  <a:pt x="12554" y="4477"/>
                  <a:pt x="12580" y="3996"/>
                </a:cubicBezTo>
                <a:lnTo>
                  <a:pt x="12634" y="3996"/>
                </a:lnTo>
                <a:cubicBezTo>
                  <a:pt x="12661" y="3996"/>
                  <a:pt x="12661" y="3942"/>
                  <a:pt x="12661" y="3942"/>
                </a:cubicBezTo>
                <a:cubicBezTo>
                  <a:pt x="12668" y="3958"/>
                  <a:pt x="12683" y="3964"/>
                  <a:pt x="12700" y="3964"/>
                </a:cubicBezTo>
                <a:cubicBezTo>
                  <a:pt x="12741" y="3964"/>
                  <a:pt x="12794" y="3926"/>
                  <a:pt x="12794" y="3889"/>
                </a:cubicBezTo>
                <a:cubicBezTo>
                  <a:pt x="12811" y="3922"/>
                  <a:pt x="12860" y="3956"/>
                  <a:pt x="12914" y="3956"/>
                </a:cubicBezTo>
                <a:cubicBezTo>
                  <a:pt x="12946" y="3956"/>
                  <a:pt x="12979" y="3945"/>
                  <a:pt x="13009" y="3915"/>
                </a:cubicBezTo>
                <a:cubicBezTo>
                  <a:pt x="13624" y="3273"/>
                  <a:pt x="14106" y="2068"/>
                  <a:pt x="13410" y="1346"/>
                </a:cubicBezTo>
                <a:cubicBezTo>
                  <a:pt x="13366" y="1302"/>
                  <a:pt x="13330" y="1282"/>
                  <a:pt x="13293" y="1282"/>
                </a:cubicBezTo>
                <a:cubicBezTo>
                  <a:pt x="13263" y="1282"/>
                  <a:pt x="13232" y="1295"/>
                  <a:pt x="13196" y="1319"/>
                </a:cubicBezTo>
                <a:cubicBezTo>
                  <a:pt x="12339" y="1881"/>
                  <a:pt x="12125" y="2952"/>
                  <a:pt x="12366" y="3889"/>
                </a:cubicBezTo>
                <a:cubicBezTo>
                  <a:pt x="12232" y="4986"/>
                  <a:pt x="12366" y="6217"/>
                  <a:pt x="12661" y="7288"/>
                </a:cubicBezTo>
                <a:cubicBezTo>
                  <a:pt x="12420" y="6967"/>
                  <a:pt x="12232" y="6672"/>
                  <a:pt x="12018" y="6324"/>
                </a:cubicBezTo>
                <a:cubicBezTo>
                  <a:pt x="11269" y="5093"/>
                  <a:pt x="10680" y="3862"/>
                  <a:pt x="10225" y="2524"/>
                </a:cubicBezTo>
                <a:lnTo>
                  <a:pt x="10225" y="2524"/>
                </a:lnTo>
                <a:cubicBezTo>
                  <a:pt x="10256" y="2539"/>
                  <a:pt x="10305" y="2554"/>
                  <a:pt x="10356" y="2554"/>
                </a:cubicBezTo>
                <a:cubicBezTo>
                  <a:pt x="10393" y="2554"/>
                  <a:pt x="10432" y="2546"/>
                  <a:pt x="10466" y="2524"/>
                </a:cubicBezTo>
                <a:cubicBezTo>
                  <a:pt x="11081" y="1613"/>
                  <a:pt x="10493" y="302"/>
                  <a:pt x="9475" y="8"/>
                </a:cubicBezTo>
                <a:cubicBezTo>
                  <a:pt x="9466" y="3"/>
                  <a:pt x="9455" y="1"/>
                  <a:pt x="94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44"/>
          <p:cNvSpPr/>
          <p:nvPr/>
        </p:nvSpPr>
        <p:spPr>
          <a:xfrm rot="-9363942">
            <a:off x="5537550" y="2081638"/>
            <a:ext cx="4106914" cy="5185749"/>
          </a:xfrm>
          <a:custGeom>
            <a:avLst/>
            <a:gdLst/>
            <a:ahLst/>
            <a:cxnLst/>
            <a:rect l="l" t="t" r="r" b="b"/>
            <a:pathLst>
              <a:path w="65041" h="63813" extrusionOk="0">
                <a:moveTo>
                  <a:pt x="31297" y="1"/>
                </a:moveTo>
                <a:cubicBezTo>
                  <a:pt x="28147" y="1"/>
                  <a:pt x="25343" y="1529"/>
                  <a:pt x="22430" y="3671"/>
                </a:cubicBezTo>
                <a:cubicBezTo>
                  <a:pt x="20128" y="4661"/>
                  <a:pt x="18067" y="6106"/>
                  <a:pt x="16408" y="7873"/>
                </a:cubicBezTo>
                <a:cubicBezTo>
                  <a:pt x="11536" y="13092"/>
                  <a:pt x="11536" y="23745"/>
                  <a:pt x="10867" y="30410"/>
                </a:cubicBezTo>
                <a:cubicBezTo>
                  <a:pt x="10011" y="38332"/>
                  <a:pt x="0" y="40366"/>
                  <a:pt x="322" y="48824"/>
                </a:cubicBezTo>
                <a:cubicBezTo>
                  <a:pt x="804" y="58812"/>
                  <a:pt x="9856" y="63813"/>
                  <a:pt x="18663" y="63813"/>
                </a:cubicBezTo>
                <a:cubicBezTo>
                  <a:pt x="20595" y="63813"/>
                  <a:pt x="22515" y="63572"/>
                  <a:pt x="24330" y="63090"/>
                </a:cubicBezTo>
                <a:cubicBezTo>
                  <a:pt x="37793" y="59316"/>
                  <a:pt x="49544" y="56238"/>
                  <a:pt x="58805" y="45211"/>
                </a:cubicBezTo>
                <a:cubicBezTo>
                  <a:pt x="61588" y="41972"/>
                  <a:pt x="63462" y="38332"/>
                  <a:pt x="64238" y="34719"/>
                </a:cubicBezTo>
                <a:cubicBezTo>
                  <a:pt x="64800" y="32711"/>
                  <a:pt x="65041" y="30758"/>
                  <a:pt x="64961" y="29205"/>
                </a:cubicBezTo>
                <a:cubicBezTo>
                  <a:pt x="64854" y="26448"/>
                  <a:pt x="63756" y="24575"/>
                  <a:pt x="62123" y="23156"/>
                </a:cubicBezTo>
                <a:cubicBezTo>
                  <a:pt x="60785" y="21256"/>
                  <a:pt x="58831" y="19596"/>
                  <a:pt x="56315" y="18204"/>
                </a:cubicBezTo>
                <a:cubicBezTo>
                  <a:pt x="51819" y="15929"/>
                  <a:pt x="47670" y="13360"/>
                  <a:pt x="44351" y="9639"/>
                </a:cubicBezTo>
                <a:cubicBezTo>
                  <a:pt x="41621" y="6347"/>
                  <a:pt x="40443" y="3564"/>
                  <a:pt x="37017" y="1610"/>
                </a:cubicBezTo>
                <a:cubicBezTo>
                  <a:pt x="34947" y="483"/>
                  <a:pt x="33067" y="1"/>
                  <a:pt x="31297" y="1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B501604-F4E1-B16C-7DDC-19AC7568C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778" y="1180663"/>
            <a:ext cx="4664196" cy="26791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6"/>
          <p:cNvSpPr txBox="1">
            <a:spLocks noGrp="1"/>
          </p:cNvSpPr>
          <p:nvPr>
            <p:ph type="title"/>
          </p:nvPr>
        </p:nvSpPr>
        <p:spPr>
          <a:xfrm>
            <a:off x="637925" y="2186550"/>
            <a:ext cx="43746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</a:t>
            </a:r>
            <a:endParaRPr sz="4300" b="0" dirty="0">
              <a:solidFill>
                <a:schemeClr val="dk1"/>
              </a:solidFill>
            </a:endParaRPr>
          </a:p>
        </p:txBody>
      </p:sp>
      <p:sp>
        <p:nvSpPr>
          <p:cNvPr id="468" name="Google Shape;468;p56"/>
          <p:cNvSpPr txBox="1">
            <a:spLocks noGrp="1"/>
          </p:cNvSpPr>
          <p:nvPr>
            <p:ph type="subTitle" idx="1"/>
          </p:nvPr>
        </p:nvSpPr>
        <p:spPr>
          <a:xfrm>
            <a:off x="714125" y="3308425"/>
            <a:ext cx="3081000" cy="94516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How did the colors of certain pieces correlate to the sales of items?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469" name="Google Shape;469;p56"/>
          <p:cNvSpPr txBox="1">
            <a:spLocks noGrp="1"/>
          </p:cNvSpPr>
          <p:nvPr>
            <p:ph type="title" idx="2"/>
          </p:nvPr>
        </p:nvSpPr>
        <p:spPr>
          <a:xfrm>
            <a:off x="714125" y="1805225"/>
            <a:ext cx="1939268" cy="5415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</a:t>
            </a:r>
            <a:r>
              <a:rPr lang="en" sz="6000" b="0" dirty="0">
                <a:solidFill>
                  <a:schemeClr val="dk1"/>
                </a:solidFill>
              </a:rPr>
              <a:t>2</a:t>
            </a:r>
            <a:endParaRPr sz="6000" b="0" dirty="0">
              <a:solidFill>
                <a:schemeClr val="dk1"/>
              </a:solidFill>
            </a:endParaRPr>
          </a:p>
        </p:txBody>
      </p:sp>
      <p:pic>
        <p:nvPicPr>
          <p:cNvPr id="470" name="Google Shape;470;p56"/>
          <p:cNvPicPr preferRelativeResize="0"/>
          <p:nvPr/>
        </p:nvPicPr>
        <p:blipFill rotWithShape="1">
          <a:blip r:embed="rId3">
            <a:alphaModFix/>
          </a:blip>
          <a:srcRect l="14672" t="18615" r="11071" b="9145"/>
          <a:stretch/>
        </p:blipFill>
        <p:spPr>
          <a:xfrm>
            <a:off x="5144932" y="371909"/>
            <a:ext cx="3226278" cy="4393454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6"/>
          <p:cNvSpPr/>
          <p:nvPr/>
        </p:nvSpPr>
        <p:spPr>
          <a:xfrm rot="9823029">
            <a:off x="352453" y="-673979"/>
            <a:ext cx="2371197" cy="2037496"/>
          </a:xfrm>
          <a:custGeom>
            <a:avLst/>
            <a:gdLst/>
            <a:ahLst/>
            <a:cxnLst/>
            <a:rect l="l" t="t" r="r" b="b"/>
            <a:pathLst>
              <a:path w="41455" h="35618" extrusionOk="0">
                <a:moveTo>
                  <a:pt x="9475" y="543"/>
                </a:moveTo>
                <a:cubicBezTo>
                  <a:pt x="9931" y="837"/>
                  <a:pt x="10091" y="1399"/>
                  <a:pt x="9984" y="1935"/>
                </a:cubicBezTo>
                <a:cubicBezTo>
                  <a:pt x="9931" y="1854"/>
                  <a:pt x="9823" y="1721"/>
                  <a:pt x="9743" y="1613"/>
                </a:cubicBezTo>
                <a:cubicBezTo>
                  <a:pt x="9690" y="1506"/>
                  <a:pt x="9609" y="1399"/>
                  <a:pt x="9583" y="1319"/>
                </a:cubicBezTo>
                <a:cubicBezTo>
                  <a:pt x="9529" y="1078"/>
                  <a:pt x="9475" y="811"/>
                  <a:pt x="9475" y="543"/>
                </a:cubicBezTo>
                <a:close/>
                <a:moveTo>
                  <a:pt x="2918" y="1078"/>
                </a:moveTo>
                <a:lnTo>
                  <a:pt x="2918" y="1078"/>
                </a:lnTo>
                <a:cubicBezTo>
                  <a:pt x="3560" y="1266"/>
                  <a:pt x="3989" y="1774"/>
                  <a:pt x="4310" y="2336"/>
                </a:cubicBezTo>
                <a:cubicBezTo>
                  <a:pt x="4203" y="2309"/>
                  <a:pt x="4122" y="2283"/>
                  <a:pt x="4069" y="2202"/>
                </a:cubicBezTo>
                <a:cubicBezTo>
                  <a:pt x="4063" y="2185"/>
                  <a:pt x="4053" y="2177"/>
                  <a:pt x="4042" y="2177"/>
                </a:cubicBezTo>
                <a:cubicBezTo>
                  <a:pt x="4003" y="2177"/>
                  <a:pt x="3947" y="2268"/>
                  <a:pt x="3989" y="2309"/>
                </a:cubicBezTo>
                <a:cubicBezTo>
                  <a:pt x="4042" y="2336"/>
                  <a:pt x="4042" y="2336"/>
                  <a:pt x="4042" y="2390"/>
                </a:cubicBezTo>
                <a:cubicBezTo>
                  <a:pt x="3828" y="2283"/>
                  <a:pt x="3587" y="2149"/>
                  <a:pt x="3560" y="2122"/>
                </a:cubicBezTo>
                <a:cubicBezTo>
                  <a:pt x="3239" y="1854"/>
                  <a:pt x="2971" y="1506"/>
                  <a:pt x="2918" y="1078"/>
                </a:cubicBezTo>
                <a:close/>
                <a:moveTo>
                  <a:pt x="7120" y="1346"/>
                </a:moveTo>
                <a:cubicBezTo>
                  <a:pt x="7334" y="1506"/>
                  <a:pt x="7575" y="1721"/>
                  <a:pt x="7789" y="1908"/>
                </a:cubicBezTo>
                <a:cubicBezTo>
                  <a:pt x="7769" y="1900"/>
                  <a:pt x="7748" y="1896"/>
                  <a:pt x="7728" y="1896"/>
                </a:cubicBezTo>
                <a:cubicBezTo>
                  <a:pt x="7620" y="1896"/>
                  <a:pt x="7542" y="2009"/>
                  <a:pt x="7655" y="2122"/>
                </a:cubicBezTo>
                <a:cubicBezTo>
                  <a:pt x="7736" y="2256"/>
                  <a:pt x="7843" y="2336"/>
                  <a:pt x="7977" y="2470"/>
                </a:cubicBezTo>
                <a:cubicBezTo>
                  <a:pt x="7950" y="2524"/>
                  <a:pt x="7950" y="2550"/>
                  <a:pt x="7977" y="2550"/>
                </a:cubicBezTo>
                <a:cubicBezTo>
                  <a:pt x="8003" y="2577"/>
                  <a:pt x="8057" y="2657"/>
                  <a:pt x="8084" y="2684"/>
                </a:cubicBezTo>
                <a:cubicBezTo>
                  <a:pt x="7575" y="2336"/>
                  <a:pt x="7174" y="1908"/>
                  <a:pt x="7120" y="1346"/>
                </a:cubicBezTo>
                <a:close/>
                <a:moveTo>
                  <a:pt x="12821" y="2283"/>
                </a:moveTo>
                <a:cubicBezTo>
                  <a:pt x="12955" y="2684"/>
                  <a:pt x="12901" y="3086"/>
                  <a:pt x="12661" y="3407"/>
                </a:cubicBezTo>
                <a:cubicBezTo>
                  <a:pt x="12661" y="3005"/>
                  <a:pt x="12687" y="2657"/>
                  <a:pt x="12821" y="2283"/>
                </a:cubicBezTo>
                <a:close/>
                <a:moveTo>
                  <a:pt x="771" y="2743"/>
                </a:moveTo>
                <a:cubicBezTo>
                  <a:pt x="1172" y="2743"/>
                  <a:pt x="1814" y="2970"/>
                  <a:pt x="1901" y="3005"/>
                </a:cubicBezTo>
                <a:cubicBezTo>
                  <a:pt x="1928" y="3005"/>
                  <a:pt x="1954" y="3059"/>
                  <a:pt x="2035" y="3086"/>
                </a:cubicBezTo>
                <a:cubicBezTo>
                  <a:pt x="1941" y="3072"/>
                  <a:pt x="1854" y="3066"/>
                  <a:pt x="1774" y="3066"/>
                </a:cubicBezTo>
                <a:cubicBezTo>
                  <a:pt x="1693" y="3066"/>
                  <a:pt x="1620" y="3072"/>
                  <a:pt x="1553" y="3086"/>
                </a:cubicBezTo>
                <a:cubicBezTo>
                  <a:pt x="1446" y="3086"/>
                  <a:pt x="1392" y="3193"/>
                  <a:pt x="1446" y="3273"/>
                </a:cubicBezTo>
                <a:cubicBezTo>
                  <a:pt x="1580" y="3487"/>
                  <a:pt x="1767" y="3621"/>
                  <a:pt x="1981" y="3728"/>
                </a:cubicBezTo>
                <a:cubicBezTo>
                  <a:pt x="1992" y="3732"/>
                  <a:pt x="2003" y="3733"/>
                  <a:pt x="2012" y="3733"/>
                </a:cubicBezTo>
                <a:cubicBezTo>
                  <a:pt x="2075" y="3733"/>
                  <a:pt x="2111" y="3667"/>
                  <a:pt x="2088" y="3621"/>
                </a:cubicBezTo>
                <a:cubicBezTo>
                  <a:pt x="2035" y="3514"/>
                  <a:pt x="1954" y="3460"/>
                  <a:pt x="1847" y="3353"/>
                </a:cubicBezTo>
                <a:lnTo>
                  <a:pt x="1847" y="3353"/>
                </a:lnTo>
                <a:cubicBezTo>
                  <a:pt x="2222" y="3380"/>
                  <a:pt x="2704" y="3487"/>
                  <a:pt x="2757" y="3808"/>
                </a:cubicBezTo>
                <a:cubicBezTo>
                  <a:pt x="2650" y="3862"/>
                  <a:pt x="2597" y="3889"/>
                  <a:pt x="2516" y="3889"/>
                </a:cubicBezTo>
                <a:cubicBezTo>
                  <a:pt x="2249" y="3889"/>
                  <a:pt x="1981" y="3862"/>
                  <a:pt x="1713" y="3781"/>
                </a:cubicBezTo>
                <a:cubicBezTo>
                  <a:pt x="1392" y="3674"/>
                  <a:pt x="509" y="3460"/>
                  <a:pt x="455" y="3005"/>
                </a:cubicBezTo>
                <a:cubicBezTo>
                  <a:pt x="409" y="2809"/>
                  <a:pt x="555" y="2743"/>
                  <a:pt x="771" y="2743"/>
                </a:cubicBezTo>
                <a:close/>
                <a:moveTo>
                  <a:pt x="21922" y="3487"/>
                </a:moveTo>
                <a:cubicBezTo>
                  <a:pt x="22403" y="3808"/>
                  <a:pt x="22537" y="4424"/>
                  <a:pt x="22403" y="4986"/>
                </a:cubicBezTo>
                <a:cubicBezTo>
                  <a:pt x="22296" y="4558"/>
                  <a:pt x="22055" y="4076"/>
                  <a:pt x="21814" y="3755"/>
                </a:cubicBezTo>
                <a:lnTo>
                  <a:pt x="21788" y="3728"/>
                </a:lnTo>
                <a:cubicBezTo>
                  <a:pt x="21841" y="3648"/>
                  <a:pt x="21868" y="3541"/>
                  <a:pt x="21922" y="3487"/>
                </a:cubicBezTo>
                <a:close/>
                <a:moveTo>
                  <a:pt x="21654" y="4076"/>
                </a:moveTo>
                <a:cubicBezTo>
                  <a:pt x="21922" y="4477"/>
                  <a:pt x="22162" y="5066"/>
                  <a:pt x="22162" y="5521"/>
                </a:cubicBezTo>
                <a:cubicBezTo>
                  <a:pt x="22136" y="5655"/>
                  <a:pt x="22029" y="5789"/>
                  <a:pt x="21922" y="5896"/>
                </a:cubicBezTo>
                <a:cubicBezTo>
                  <a:pt x="21922" y="5762"/>
                  <a:pt x="21922" y="5655"/>
                  <a:pt x="21895" y="5521"/>
                </a:cubicBezTo>
                <a:cubicBezTo>
                  <a:pt x="21895" y="5459"/>
                  <a:pt x="21858" y="5433"/>
                  <a:pt x="21817" y="5433"/>
                </a:cubicBezTo>
                <a:cubicBezTo>
                  <a:pt x="21788" y="5433"/>
                  <a:pt x="21756" y="5446"/>
                  <a:pt x="21734" y="5468"/>
                </a:cubicBezTo>
                <a:cubicBezTo>
                  <a:pt x="21707" y="4986"/>
                  <a:pt x="21600" y="4531"/>
                  <a:pt x="21654" y="4076"/>
                </a:cubicBezTo>
                <a:close/>
                <a:moveTo>
                  <a:pt x="2302" y="5896"/>
                </a:moveTo>
                <a:cubicBezTo>
                  <a:pt x="2383" y="5896"/>
                  <a:pt x="2516" y="5923"/>
                  <a:pt x="2623" y="5923"/>
                </a:cubicBezTo>
                <a:cubicBezTo>
                  <a:pt x="2650" y="5923"/>
                  <a:pt x="2891" y="6003"/>
                  <a:pt x="3025" y="6030"/>
                </a:cubicBezTo>
                <a:cubicBezTo>
                  <a:pt x="3052" y="6057"/>
                  <a:pt x="3105" y="6057"/>
                  <a:pt x="3159" y="6083"/>
                </a:cubicBezTo>
                <a:cubicBezTo>
                  <a:pt x="3159" y="6137"/>
                  <a:pt x="3159" y="6164"/>
                  <a:pt x="3186" y="6164"/>
                </a:cubicBezTo>
                <a:cubicBezTo>
                  <a:pt x="3186" y="6190"/>
                  <a:pt x="3159" y="6190"/>
                  <a:pt x="3132" y="6190"/>
                </a:cubicBezTo>
                <a:lnTo>
                  <a:pt x="2731" y="6083"/>
                </a:lnTo>
                <a:cubicBezTo>
                  <a:pt x="2570" y="6030"/>
                  <a:pt x="2436" y="5950"/>
                  <a:pt x="2302" y="5896"/>
                </a:cubicBezTo>
                <a:close/>
                <a:moveTo>
                  <a:pt x="1795" y="5272"/>
                </a:moveTo>
                <a:cubicBezTo>
                  <a:pt x="2235" y="5272"/>
                  <a:pt x="2867" y="5615"/>
                  <a:pt x="3272" y="5890"/>
                </a:cubicBezTo>
                <a:lnTo>
                  <a:pt x="3272" y="5890"/>
                </a:lnTo>
                <a:cubicBezTo>
                  <a:pt x="3270" y="5892"/>
                  <a:pt x="3268" y="5894"/>
                  <a:pt x="3266" y="5896"/>
                </a:cubicBezTo>
                <a:cubicBezTo>
                  <a:pt x="3239" y="5896"/>
                  <a:pt x="3239" y="5923"/>
                  <a:pt x="3239" y="5950"/>
                </a:cubicBezTo>
                <a:cubicBezTo>
                  <a:pt x="3159" y="5896"/>
                  <a:pt x="3025" y="5869"/>
                  <a:pt x="2891" y="5816"/>
                </a:cubicBezTo>
                <a:cubicBezTo>
                  <a:pt x="2811" y="5762"/>
                  <a:pt x="2731" y="5682"/>
                  <a:pt x="2650" y="5602"/>
                </a:cubicBezTo>
                <a:cubicBezTo>
                  <a:pt x="2642" y="5586"/>
                  <a:pt x="2632" y="5579"/>
                  <a:pt x="2623" y="5579"/>
                </a:cubicBezTo>
                <a:cubicBezTo>
                  <a:pt x="2599" y="5579"/>
                  <a:pt x="2578" y="5617"/>
                  <a:pt x="2597" y="5655"/>
                </a:cubicBezTo>
                <a:cubicBezTo>
                  <a:pt x="2623" y="5682"/>
                  <a:pt x="2650" y="5735"/>
                  <a:pt x="2677" y="5789"/>
                </a:cubicBezTo>
                <a:cubicBezTo>
                  <a:pt x="2356" y="5735"/>
                  <a:pt x="1954" y="5655"/>
                  <a:pt x="1847" y="5655"/>
                </a:cubicBezTo>
                <a:cubicBezTo>
                  <a:pt x="1740" y="5655"/>
                  <a:pt x="1687" y="5789"/>
                  <a:pt x="1740" y="5896"/>
                </a:cubicBezTo>
                <a:cubicBezTo>
                  <a:pt x="1928" y="6030"/>
                  <a:pt x="2088" y="6164"/>
                  <a:pt x="2329" y="6297"/>
                </a:cubicBezTo>
                <a:cubicBezTo>
                  <a:pt x="1740" y="6271"/>
                  <a:pt x="1232" y="6083"/>
                  <a:pt x="1312" y="5655"/>
                </a:cubicBezTo>
                <a:cubicBezTo>
                  <a:pt x="1368" y="5377"/>
                  <a:pt x="1552" y="5272"/>
                  <a:pt x="1795" y="5272"/>
                </a:cubicBezTo>
                <a:close/>
                <a:moveTo>
                  <a:pt x="26296" y="7088"/>
                </a:moveTo>
                <a:cubicBezTo>
                  <a:pt x="26448" y="7088"/>
                  <a:pt x="26527" y="7147"/>
                  <a:pt x="26391" y="7368"/>
                </a:cubicBezTo>
                <a:cubicBezTo>
                  <a:pt x="26150" y="7770"/>
                  <a:pt x="25588" y="8225"/>
                  <a:pt x="25080" y="8225"/>
                </a:cubicBezTo>
                <a:cubicBezTo>
                  <a:pt x="25000" y="8144"/>
                  <a:pt x="25000" y="7957"/>
                  <a:pt x="25107" y="7770"/>
                </a:cubicBezTo>
                <a:cubicBezTo>
                  <a:pt x="25187" y="7663"/>
                  <a:pt x="25267" y="7555"/>
                  <a:pt x="25348" y="7475"/>
                </a:cubicBezTo>
                <a:cubicBezTo>
                  <a:pt x="25374" y="7475"/>
                  <a:pt x="25374" y="7502"/>
                  <a:pt x="25401" y="7502"/>
                </a:cubicBezTo>
                <a:lnTo>
                  <a:pt x="25615" y="7502"/>
                </a:lnTo>
                <a:cubicBezTo>
                  <a:pt x="25615" y="7529"/>
                  <a:pt x="25642" y="7529"/>
                  <a:pt x="25642" y="7555"/>
                </a:cubicBezTo>
                <a:cubicBezTo>
                  <a:pt x="25659" y="7606"/>
                  <a:pt x="25697" y="7625"/>
                  <a:pt x="25730" y="7625"/>
                </a:cubicBezTo>
                <a:cubicBezTo>
                  <a:pt x="25749" y="7625"/>
                  <a:pt x="25766" y="7619"/>
                  <a:pt x="25776" y="7609"/>
                </a:cubicBezTo>
                <a:cubicBezTo>
                  <a:pt x="25803" y="7636"/>
                  <a:pt x="25856" y="7663"/>
                  <a:pt x="25910" y="7663"/>
                </a:cubicBezTo>
                <a:cubicBezTo>
                  <a:pt x="25990" y="7663"/>
                  <a:pt x="26017" y="7636"/>
                  <a:pt x="26017" y="7555"/>
                </a:cubicBezTo>
                <a:cubicBezTo>
                  <a:pt x="26017" y="7475"/>
                  <a:pt x="25990" y="7395"/>
                  <a:pt x="25936" y="7341"/>
                </a:cubicBezTo>
                <a:cubicBezTo>
                  <a:pt x="25910" y="7261"/>
                  <a:pt x="25883" y="7234"/>
                  <a:pt x="25803" y="7207"/>
                </a:cubicBezTo>
                <a:cubicBezTo>
                  <a:pt x="25883" y="7154"/>
                  <a:pt x="25910" y="7154"/>
                  <a:pt x="25990" y="7127"/>
                </a:cubicBezTo>
                <a:cubicBezTo>
                  <a:pt x="26097" y="7108"/>
                  <a:pt x="26208" y="7088"/>
                  <a:pt x="26296" y="7088"/>
                </a:cubicBezTo>
                <a:close/>
                <a:moveTo>
                  <a:pt x="7659" y="8633"/>
                </a:moveTo>
                <a:cubicBezTo>
                  <a:pt x="8236" y="8633"/>
                  <a:pt x="8849" y="8981"/>
                  <a:pt x="9315" y="9402"/>
                </a:cubicBezTo>
                <a:cubicBezTo>
                  <a:pt x="9208" y="9402"/>
                  <a:pt x="9154" y="9376"/>
                  <a:pt x="9047" y="9349"/>
                </a:cubicBezTo>
                <a:cubicBezTo>
                  <a:pt x="9038" y="9340"/>
                  <a:pt x="9029" y="9336"/>
                  <a:pt x="9021" y="9336"/>
                </a:cubicBezTo>
                <a:cubicBezTo>
                  <a:pt x="8980" y="9336"/>
                  <a:pt x="8954" y="9429"/>
                  <a:pt x="9020" y="9429"/>
                </a:cubicBezTo>
                <a:cubicBezTo>
                  <a:pt x="9047" y="9456"/>
                  <a:pt x="9128" y="9456"/>
                  <a:pt x="9154" y="9509"/>
                </a:cubicBezTo>
                <a:lnTo>
                  <a:pt x="9074" y="9509"/>
                </a:lnTo>
                <a:cubicBezTo>
                  <a:pt x="8806" y="9376"/>
                  <a:pt x="8539" y="9242"/>
                  <a:pt x="8244" y="9135"/>
                </a:cubicBezTo>
                <a:cubicBezTo>
                  <a:pt x="8239" y="9132"/>
                  <a:pt x="8235" y="9131"/>
                  <a:pt x="8230" y="9131"/>
                </a:cubicBezTo>
                <a:cubicBezTo>
                  <a:pt x="8182" y="9131"/>
                  <a:pt x="8144" y="9244"/>
                  <a:pt x="8218" y="9268"/>
                </a:cubicBezTo>
                <a:cubicBezTo>
                  <a:pt x="8244" y="9268"/>
                  <a:pt x="8244" y="9295"/>
                  <a:pt x="8271" y="9295"/>
                </a:cubicBezTo>
                <a:lnTo>
                  <a:pt x="8244" y="9295"/>
                </a:lnTo>
                <a:cubicBezTo>
                  <a:pt x="7950" y="9161"/>
                  <a:pt x="7495" y="8974"/>
                  <a:pt x="7307" y="8680"/>
                </a:cubicBezTo>
                <a:cubicBezTo>
                  <a:pt x="7422" y="8648"/>
                  <a:pt x="7540" y="8633"/>
                  <a:pt x="7659" y="8633"/>
                </a:cubicBezTo>
                <a:close/>
                <a:moveTo>
                  <a:pt x="18080" y="7948"/>
                </a:moveTo>
                <a:cubicBezTo>
                  <a:pt x="18309" y="7948"/>
                  <a:pt x="18676" y="8234"/>
                  <a:pt x="18977" y="8573"/>
                </a:cubicBezTo>
                <a:cubicBezTo>
                  <a:pt x="18790" y="8385"/>
                  <a:pt x="18549" y="8198"/>
                  <a:pt x="18308" y="8064"/>
                </a:cubicBezTo>
                <a:cubicBezTo>
                  <a:pt x="18280" y="8047"/>
                  <a:pt x="18251" y="8040"/>
                  <a:pt x="18223" y="8040"/>
                </a:cubicBezTo>
                <a:cubicBezTo>
                  <a:pt x="18116" y="8040"/>
                  <a:pt x="18025" y="8146"/>
                  <a:pt x="18067" y="8251"/>
                </a:cubicBezTo>
                <a:cubicBezTo>
                  <a:pt x="18281" y="8867"/>
                  <a:pt x="18710" y="9242"/>
                  <a:pt x="19084" y="9670"/>
                </a:cubicBezTo>
                <a:cubicBezTo>
                  <a:pt x="18843" y="9563"/>
                  <a:pt x="18629" y="9402"/>
                  <a:pt x="18442" y="9188"/>
                </a:cubicBezTo>
                <a:cubicBezTo>
                  <a:pt x="18255" y="8974"/>
                  <a:pt x="17826" y="8492"/>
                  <a:pt x="17880" y="8118"/>
                </a:cubicBezTo>
                <a:cubicBezTo>
                  <a:pt x="17912" y="7998"/>
                  <a:pt x="17983" y="7948"/>
                  <a:pt x="18080" y="7948"/>
                </a:cubicBezTo>
                <a:close/>
                <a:moveTo>
                  <a:pt x="3648" y="10109"/>
                </a:moveTo>
                <a:cubicBezTo>
                  <a:pt x="4079" y="10109"/>
                  <a:pt x="4736" y="10358"/>
                  <a:pt x="5300" y="10607"/>
                </a:cubicBezTo>
                <a:cubicBezTo>
                  <a:pt x="5193" y="10607"/>
                  <a:pt x="5086" y="10607"/>
                  <a:pt x="5006" y="10580"/>
                </a:cubicBezTo>
                <a:cubicBezTo>
                  <a:pt x="4899" y="10580"/>
                  <a:pt x="4899" y="10741"/>
                  <a:pt x="5006" y="10741"/>
                </a:cubicBezTo>
                <a:cubicBezTo>
                  <a:pt x="5059" y="10741"/>
                  <a:pt x="5166" y="10767"/>
                  <a:pt x="5247" y="10767"/>
                </a:cubicBezTo>
                <a:lnTo>
                  <a:pt x="4738" y="10874"/>
                </a:lnTo>
                <a:cubicBezTo>
                  <a:pt x="4642" y="10883"/>
                  <a:pt x="4446" y="10900"/>
                  <a:pt x="4223" y="10900"/>
                </a:cubicBezTo>
                <a:cubicBezTo>
                  <a:pt x="3760" y="10900"/>
                  <a:pt x="3186" y="10826"/>
                  <a:pt x="3186" y="10446"/>
                </a:cubicBezTo>
                <a:cubicBezTo>
                  <a:pt x="3206" y="10202"/>
                  <a:pt x="3385" y="10109"/>
                  <a:pt x="3648" y="10109"/>
                </a:cubicBezTo>
                <a:close/>
                <a:moveTo>
                  <a:pt x="26505" y="10897"/>
                </a:moveTo>
                <a:cubicBezTo>
                  <a:pt x="26810" y="10897"/>
                  <a:pt x="26735" y="11290"/>
                  <a:pt x="26659" y="11517"/>
                </a:cubicBezTo>
                <a:cubicBezTo>
                  <a:pt x="26579" y="11544"/>
                  <a:pt x="26552" y="11570"/>
                  <a:pt x="26472" y="11624"/>
                </a:cubicBezTo>
                <a:cubicBezTo>
                  <a:pt x="26525" y="11517"/>
                  <a:pt x="26552" y="11383"/>
                  <a:pt x="26472" y="11276"/>
                </a:cubicBezTo>
                <a:cubicBezTo>
                  <a:pt x="26446" y="11224"/>
                  <a:pt x="26391" y="11205"/>
                  <a:pt x="26325" y="11205"/>
                </a:cubicBezTo>
                <a:cubicBezTo>
                  <a:pt x="26188" y="11205"/>
                  <a:pt x="26000" y="11285"/>
                  <a:pt x="25910" y="11303"/>
                </a:cubicBezTo>
                <a:cubicBezTo>
                  <a:pt x="25908" y="11303"/>
                  <a:pt x="25907" y="11303"/>
                  <a:pt x="25906" y="11303"/>
                </a:cubicBezTo>
                <a:lnTo>
                  <a:pt x="25906" y="11303"/>
                </a:lnTo>
                <a:cubicBezTo>
                  <a:pt x="26059" y="11125"/>
                  <a:pt x="26215" y="10952"/>
                  <a:pt x="26445" y="10901"/>
                </a:cubicBezTo>
                <a:cubicBezTo>
                  <a:pt x="26467" y="10898"/>
                  <a:pt x="26487" y="10897"/>
                  <a:pt x="26505" y="10897"/>
                </a:cubicBezTo>
                <a:close/>
                <a:moveTo>
                  <a:pt x="25856" y="10874"/>
                </a:moveTo>
                <a:lnTo>
                  <a:pt x="25856" y="10874"/>
                </a:lnTo>
                <a:cubicBezTo>
                  <a:pt x="25669" y="11035"/>
                  <a:pt x="25535" y="11249"/>
                  <a:pt x="25481" y="11463"/>
                </a:cubicBezTo>
                <a:cubicBezTo>
                  <a:pt x="25468" y="11450"/>
                  <a:pt x="25448" y="11443"/>
                  <a:pt x="25428" y="11443"/>
                </a:cubicBezTo>
                <a:cubicBezTo>
                  <a:pt x="25408" y="11443"/>
                  <a:pt x="25388" y="11450"/>
                  <a:pt x="25374" y="11463"/>
                </a:cubicBezTo>
                <a:cubicBezTo>
                  <a:pt x="25187" y="11570"/>
                  <a:pt x="25000" y="11677"/>
                  <a:pt x="24812" y="11784"/>
                </a:cubicBezTo>
                <a:cubicBezTo>
                  <a:pt x="24866" y="11490"/>
                  <a:pt x="25187" y="11169"/>
                  <a:pt x="25481" y="11035"/>
                </a:cubicBezTo>
                <a:cubicBezTo>
                  <a:pt x="25588" y="10981"/>
                  <a:pt x="25722" y="10955"/>
                  <a:pt x="25856" y="10874"/>
                </a:cubicBezTo>
                <a:close/>
                <a:moveTo>
                  <a:pt x="25873" y="11501"/>
                </a:moveTo>
                <a:cubicBezTo>
                  <a:pt x="25877" y="11511"/>
                  <a:pt x="25893" y="11527"/>
                  <a:pt x="25910" y="11544"/>
                </a:cubicBezTo>
                <a:cubicBezTo>
                  <a:pt x="25936" y="11570"/>
                  <a:pt x="25990" y="11651"/>
                  <a:pt x="26043" y="11677"/>
                </a:cubicBezTo>
                <a:cubicBezTo>
                  <a:pt x="26070" y="11704"/>
                  <a:pt x="26150" y="11704"/>
                  <a:pt x="26177" y="11704"/>
                </a:cubicBezTo>
                <a:lnTo>
                  <a:pt x="26204" y="11704"/>
                </a:lnTo>
                <a:cubicBezTo>
                  <a:pt x="26150" y="11704"/>
                  <a:pt x="26177" y="11811"/>
                  <a:pt x="26204" y="11811"/>
                </a:cubicBezTo>
                <a:cubicBezTo>
                  <a:pt x="26284" y="11811"/>
                  <a:pt x="26338" y="11784"/>
                  <a:pt x="26418" y="11784"/>
                </a:cubicBezTo>
                <a:cubicBezTo>
                  <a:pt x="26418" y="11798"/>
                  <a:pt x="26432" y="11804"/>
                  <a:pt x="26445" y="11804"/>
                </a:cubicBezTo>
                <a:cubicBezTo>
                  <a:pt x="26458" y="11804"/>
                  <a:pt x="26472" y="11798"/>
                  <a:pt x="26472" y="11784"/>
                </a:cubicBezTo>
                <a:lnTo>
                  <a:pt x="26552" y="11784"/>
                </a:lnTo>
                <a:cubicBezTo>
                  <a:pt x="26336" y="12157"/>
                  <a:pt x="25949" y="12500"/>
                  <a:pt x="25536" y="12500"/>
                </a:cubicBezTo>
                <a:cubicBezTo>
                  <a:pt x="25385" y="12500"/>
                  <a:pt x="25231" y="12454"/>
                  <a:pt x="25080" y="12346"/>
                </a:cubicBezTo>
                <a:cubicBezTo>
                  <a:pt x="24973" y="12293"/>
                  <a:pt x="24919" y="12213"/>
                  <a:pt x="24866" y="12159"/>
                </a:cubicBezTo>
                <a:cubicBezTo>
                  <a:pt x="25080" y="12025"/>
                  <a:pt x="25267" y="11838"/>
                  <a:pt x="25455" y="11677"/>
                </a:cubicBezTo>
                <a:lnTo>
                  <a:pt x="25455" y="11677"/>
                </a:lnTo>
                <a:cubicBezTo>
                  <a:pt x="25455" y="11704"/>
                  <a:pt x="25401" y="11758"/>
                  <a:pt x="25401" y="11784"/>
                </a:cubicBezTo>
                <a:cubicBezTo>
                  <a:pt x="25386" y="11893"/>
                  <a:pt x="25469" y="11966"/>
                  <a:pt x="25558" y="11966"/>
                </a:cubicBezTo>
                <a:cubicBezTo>
                  <a:pt x="25622" y="11966"/>
                  <a:pt x="25689" y="11928"/>
                  <a:pt x="25722" y="11838"/>
                </a:cubicBezTo>
                <a:cubicBezTo>
                  <a:pt x="25748" y="11710"/>
                  <a:pt x="25798" y="11582"/>
                  <a:pt x="25873" y="11501"/>
                </a:cubicBezTo>
                <a:close/>
                <a:moveTo>
                  <a:pt x="34153" y="12587"/>
                </a:moveTo>
                <a:cubicBezTo>
                  <a:pt x="34207" y="12694"/>
                  <a:pt x="34234" y="12828"/>
                  <a:pt x="34234" y="12962"/>
                </a:cubicBezTo>
                <a:cubicBezTo>
                  <a:pt x="34220" y="12922"/>
                  <a:pt x="34200" y="12902"/>
                  <a:pt x="34173" y="12902"/>
                </a:cubicBezTo>
                <a:cubicBezTo>
                  <a:pt x="34147" y="12902"/>
                  <a:pt x="34113" y="12922"/>
                  <a:pt x="34073" y="12962"/>
                </a:cubicBezTo>
                <a:cubicBezTo>
                  <a:pt x="34020" y="13096"/>
                  <a:pt x="33939" y="13176"/>
                  <a:pt x="33886" y="13310"/>
                </a:cubicBezTo>
                <a:cubicBezTo>
                  <a:pt x="33939" y="13042"/>
                  <a:pt x="34020" y="12828"/>
                  <a:pt x="34153" y="12587"/>
                </a:cubicBezTo>
                <a:close/>
                <a:moveTo>
                  <a:pt x="34501" y="12079"/>
                </a:moveTo>
                <a:cubicBezTo>
                  <a:pt x="34635" y="12213"/>
                  <a:pt x="34715" y="12454"/>
                  <a:pt x="34715" y="12721"/>
                </a:cubicBezTo>
                <a:cubicBezTo>
                  <a:pt x="34715" y="12882"/>
                  <a:pt x="34715" y="13016"/>
                  <a:pt x="34689" y="13176"/>
                </a:cubicBezTo>
                <a:cubicBezTo>
                  <a:pt x="34643" y="13268"/>
                  <a:pt x="34597" y="13359"/>
                  <a:pt x="34568" y="13450"/>
                </a:cubicBezTo>
                <a:lnTo>
                  <a:pt x="34568" y="13450"/>
                </a:lnTo>
                <a:cubicBezTo>
                  <a:pt x="34688" y="13015"/>
                  <a:pt x="34673" y="12635"/>
                  <a:pt x="34234" y="12480"/>
                </a:cubicBezTo>
                <a:lnTo>
                  <a:pt x="34207" y="12480"/>
                </a:lnTo>
                <a:cubicBezTo>
                  <a:pt x="34314" y="12320"/>
                  <a:pt x="34421" y="12213"/>
                  <a:pt x="34501" y="12079"/>
                </a:cubicBezTo>
                <a:close/>
                <a:moveTo>
                  <a:pt x="8880" y="12505"/>
                </a:moveTo>
                <a:cubicBezTo>
                  <a:pt x="8891" y="12505"/>
                  <a:pt x="8902" y="12506"/>
                  <a:pt x="8913" y="12507"/>
                </a:cubicBezTo>
                <a:cubicBezTo>
                  <a:pt x="8940" y="12507"/>
                  <a:pt x="9020" y="12561"/>
                  <a:pt x="9047" y="12587"/>
                </a:cubicBezTo>
                <a:cubicBezTo>
                  <a:pt x="8913" y="12641"/>
                  <a:pt x="8780" y="12748"/>
                  <a:pt x="8646" y="12828"/>
                </a:cubicBezTo>
                <a:cubicBezTo>
                  <a:pt x="8597" y="12877"/>
                  <a:pt x="8615" y="12992"/>
                  <a:pt x="8699" y="12992"/>
                </a:cubicBezTo>
                <a:cubicBezTo>
                  <a:pt x="8708" y="12992"/>
                  <a:pt x="8716" y="12991"/>
                  <a:pt x="8726" y="12989"/>
                </a:cubicBezTo>
                <a:cubicBezTo>
                  <a:pt x="8753" y="12989"/>
                  <a:pt x="8780" y="12962"/>
                  <a:pt x="8806" y="12962"/>
                </a:cubicBezTo>
                <a:cubicBezTo>
                  <a:pt x="8806" y="12989"/>
                  <a:pt x="8806" y="13016"/>
                  <a:pt x="8860" y="13016"/>
                </a:cubicBezTo>
                <a:cubicBezTo>
                  <a:pt x="8592" y="13310"/>
                  <a:pt x="8244" y="13524"/>
                  <a:pt x="7870" y="13658"/>
                </a:cubicBezTo>
                <a:cubicBezTo>
                  <a:pt x="7977" y="13364"/>
                  <a:pt x="8191" y="13096"/>
                  <a:pt x="8351" y="12882"/>
                </a:cubicBezTo>
                <a:cubicBezTo>
                  <a:pt x="8479" y="12754"/>
                  <a:pt x="8655" y="12505"/>
                  <a:pt x="8880" y="12505"/>
                </a:cubicBezTo>
                <a:close/>
                <a:moveTo>
                  <a:pt x="34234" y="11918"/>
                </a:moveTo>
                <a:cubicBezTo>
                  <a:pt x="33698" y="12454"/>
                  <a:pt x="33404" y="13257"/>
                  <a:pt x="33484" y="14033"/>
                </a:cubicBezTo>
                <a:cubicBezTo>
                  <a:pt x="33484" y="14059"/>
                  <a:pt x="33431" y="14086"/>
                  <a:pt x="33431" y="14113"/>
                </a:cubicBezTo>
                <a:cubicBezTo>
                  <a:pt x="33243" y="13497"/>
                  <a:pt x="33297" y="12587"/>
                  <a:pt x="33752" y="12159"/>
                </a:cubicBezTo>
                <a:cubicBezTo>
                  <a:pt x="33939" y="11972"/>
                  <a:pt x="34100" y="11918"/>
                  <a:pt x="34234" y="11918"/>
                </a:cubicBezTo>
                <a:close/>
                <a:moveTo>
                  <a:pt x="34234" y="12989"/>
                </a:moveTo>
                <a:cubicBezTo>
                  <a:pt x="34287" y="13390"/>
                  <a:pt x="34073" y="13845"/>
                  <a:pt x="33805" y="14193"/>
                </a:cubicBezTo>
                <a:lnTo>
                  <a:pt x="33805" y="14086"/>
                </a:lnTo>
                <a:cubicBezTo>
                  <a:pt x="33939" y="13765"/>
                  <a:pt x="34073" y="13390"/>
                  <a:pt x="34234" y="13042"/>
                </a:cubicBezTo>
                <a:lnTo>
                  <a:pt x="34234" y="12989"/>
                </a:lnTo>
                <a:close/>
                <a:moveTo>
                  <a:pt x="14417" y="14221"/>
                </a:moveTo>
                <a:cubicBezTo>
                  <a:pt x="14391" y="14235"/>
                  <a:pt x="14367" y="14260"/>
                  <a:pt x="14347" y="14300"/>
                </a:cubicBezTo>
                <a:cubicBezTo>
                  <a:pt x="14290" y="14399"/>
                  <a:pt x="14271" y="14528"/>
                  <a:pt x="14277" y="14659"/>
                </a:cubicBezTo>
                <a:lnTo>
                  <a:pt x="14277" y="14659"/>
                </a:lnTo>
                <a:cubicBezTo>
                  <a:pt x="14294" y="14503"/>
                  <a:pt x="14335" y="14341"/>
                  <a:pt x="14417" y="14221"/>
                </a:cubicBezTo>
                <a:close/>
                <a:moveTo>
                  <a:pt x="31370" y="14220"/>
                </a:moveTo>
                <a:cubicBezTo>
                  <a:pt x="31631" y="14553"/>
                  <a:pt x="31787" y="14927"/>
                  <a:pt x="31837" y="15344"/>
                </a:cubicBezTo>
                <a:lnTo>
                  <a:pt x="31837" y="15344"/>
                </a:lnTo>
                <a:cubicBezTo>
                  <a:pt x="31825" y="15313"/>
                  <a:pt x="31809" y="15286"/>
                  <a:pt x="31798" y="15264"/>
                </a:cubicBezTo>
                <a:cubicBezTo>
                  <a:pt x="31798" y="15251"/>
                  <a:pt x="31791" y="15244"/>
                  <a:pt x="31781" y="15244"/>
                </a:cubicBezTo>
                <a:cubicBezTo>
                  <a:pt x="31771" y="15244"/>
                  <a:pt x="31758" y="15251"/>
                  <a:pt x="31745" y="15264"/>
                </a:cubicBezTo>
                <a:cubicBezTo>
                  <a:pt x="31530" y="14916"/>
                  <a:pt x="31370" y="14595"/>
                  <a:pt x="31370" y="14220"/>
                </a:cubicBezTo>
                <a:close/>
                <a:moveTo>
                  <a:pt x="37044" y="16174"/>
                </a:moveTo>
                <a:cubicBezTo>
                  <a:pt x="36964" y="16575"/>
                  <a:pt x="36830" y="16897"/>
                  <a:pt x="36616" y="17245"/>
                </a:cubicBezTo>
                <a:cubicBezTo>
                  <a:pt x="36241" y="17459"/>
                  <a:pt x="35920" y="17726"/>
                  <a:pt x="35518" y="17860"/>
                </a:cubicBezTo>
                <a:cubicBezTo>
                  <a:pt x="35492" y="17780"/>
                  <a:pt x="35518" y="17646"/>
                  <a:pt x="35545" y="17512"/>
                </a:cubicBezTo>
                <a:lnTo>
                  <a:pt x="35679" y="17378"/>
                </a:lnTo>
                <a:cubicBezTo>
                  <a:pt x="35706" y="17325"/>
                  <a:pt x="35679" y="17271"/>
                  <a:pt x="35652" y="17271"/>
                </a:cubicBezTo>
                <a:cubicBezTo>
                  <a:pt x="35920" y="16736"/>
                  <a:pt x="36509" y="16254"/>
                  <a:pt x="37044" y="16174"/>
                </a:cubicBezTo>
                <a:close/>
                <a:moveTo>
                  <a:pt x="11456" y="17539"/>
                </a:moveTo>
                <a:cubicBezTo>
                  <a:pt x="11456" y="17566"/>
                  <a:pt x="11483" y="17593"/>
                  <a:pt x="11536" y="17593"/>
                </a:cubicBezTo>
                <a:cubicBezTo>
                  <a:pt x="11831" y="17700"/>
                  <a:pt x="12125" y="17726"/>
                  <a:pt x="12393" y="17833"/>
                </a:cubicBezTo>
                <a:cubicBezTo>
                  <a:pt x="12232" y="17914"/>
                  <a:pt x="12099" y="17994"/>
                  <a:pt x="12206" y="18235"/>
                </a:cubicBezTo>
                <a:cubicBezTo>
                  <a:pt x="12220" y="18279"/>
                  <a:pt x="12243" y="18299"/>
                  <a:pt x="12270" y="18299"/>
                </a:cubicBezTo>
                <a:cubicBezTo>
                  <a:pt x="12291" y="18299"/>
                  <a:pt x="12315" y="18286"/>
                  <a:pt x="12339" y="18262"/>
                </a:cubicBezTo>
                <a:cubicBezTo>
                  <a:pt x="12393" y="18235"/>
                  <a:pt x="12420" y="18181"/>
                  <a:pt x="12500" y="18128"/>
                </a:cubicBezTo>
                <a:cubicBezTo>
                  <a:pt x="12741" y="18155"/>
                  <a:pt x="12928" y="18155"/>
                  <a:pt x="13169" y="18155"/>
                </a:cubicBezTo>
                <a:cubicBezTo>
                  <a:pt x="13089" y="18208"/>
                  <a:pt x="12928" y="18342"/>
                  <a:pt x="12687" y="18369"/>
                </a:cubicBezTo>
                <a:cubicBezTo>
                  <a:pt x="12538" y="18397"/>
                  <a:pt x="12389" y="18408"/>
                  <a:pt x="12239" y="18408"/>
                </a:cubicBezTo>
                <a:cubicBezTo>
                  <a:pt x="11961" y="18408"/>
                  <a:pt x="11682" y="18368"/>
                  <a:pt x="11403" y="18315"/>
                </a:cubicBezTo>
                <a:cubicBezTo>
                  <a:pt x="11349" y="18315"/>
                  <a:pt x="11296" y="18262"/>
                  <a:pt x="11188" y="18208"/>
                </a:cubicBezTo>
                <a:cubicBezTo>
                  <a:pt x="11188" y="18181"/>
                  <a:pt x="11188" y="18181"/>
                  <a:pt x="11162" y="18128"/>
                </a:cubicBezTo>
                <a:cubicBezTo>
                  <a:pt x="10948" y="17994"/>
                  <a:pt x="10814" y="17833"/>
                  <a:pt x="10653" y="17673"/>
                </a:cubicBezTo>
                <a:cubicBezTo>
                  <a:pt x="10894" y="17593"/>
                  <a:pt x="11162" y="17539"/>
                  <a:pt x="11456" y="17539"/>
                </a:cubicBezTo>
                <a:close/>
                <a:moveTo>
                  <a:pt x="30165" y="16977"/>
                </a:moveTo>
                <a:lnTo>
                  <a:pt x="30165" y="16977"/>
                </a:lnTo>
                <a:cubicBezTo>
                  <a:pt x="30727" y="17432"/>
                  <a:pt x="30942" y="18208"/>
                  <a:pt x="31075" y="18931"/>
                </a:cubicBezTo>
                <a:lnTo>
                  <a:pt x="31075" y="18984"/>
                </a:lnTo>
                <a:cubicBezTo>
                  <a:pt x="30460" y="18583"/>
                  <a:pt x="30139" y="17726"/>
                  <a:pt x="30165" y="16977"/>
                </a:cubicBezTo>
                <a:close/>
                <a:moveTo>
                  <a:pt x="17639" y="20911"/>
                </a:moveTo>
                <a:cubicBezTo>
                  <a:pt x="17612" y="20911"/>
                  <a:pt x="17585" y="20938"/>
                  <a:pt x="17559" y="20992"/>
                </a:cubicBezTo>
                <a:cubicBezTo>
                  <a:pt x="17559" y="20952"/>
                  <a:pt x="17532" y="20932"/>
                  <a:pt x="17505" y="20932"/>
                </a:cubicBezTo>
                <a:cubicBezTo>
                  <a:pt x="17478" y="20932"/>
                  <a:pt x="17452" y="20952"/>
                  <a:pt x="17452" y="20992"/>
                </a:cubicBezTo>
                <a:cubicBezTo>
                  <a:pt x="17425" y="21019"/>
                  <a:pt x="17425" y="21045"/>
                  <a:pt x="17371" y="21072"/>
                </a:cubicBezTo>
                <a:cubicBezTo>
                  <a:pt x="17318" y="21072"/>
                  <a:pt x="17291" y="21099"/>
                  <a:pt x="17238" y="21099"/>
                </a:cubicBezTo>
                <a:cubicBezTo>
                  <a:pt x="17211" y="21099"/>
                  <a:pt x="17211" y="21179"/>
                  <a:pt x="17238" y="21179"/>
                </a:cubicBezTo>
                <a:cubicBezTo>
                  <a:pt x="17204" y="21186"/>
                  <a:pt x="17171" y="21189"/>
                  <a:pt x="17137" y="21189"/>
                </a:cubicBezTo>
                <a:cubicBezTo>
                  <a:pt x="17037" y="21189"/>
                  <a:pt x="16936" y="21159"/>
                  <a:pt x="16836" y="21099"/>
                </a:cubicBezTo>
                <a:cubicBezTo>
                  <a:pt x="16890" y="21045"/>
                  <a:pt x="16916" y="21019"/>
                  <a:pt x="16970" y="20965"/>
                </a:cubicBezTo>
                <a:cubicBezTo>
                  <a:pt x="17184" y="20965"/>
                  <a:pt x="17398" y="20938"/>
                  <a:pt x="17612" y="20911"/>
                </a:cubicBezTo>
                <a:close/>
                <a:moveTo>
                  <a:pt x="16682" y="20432"/>
                </a:moveTo>
                <a:cubicBezTo>
                  <a:pt x="16767" y="20432"/>
                  <a:pt x="16854" y="20440"/>
                  <a:pt x="16943" y="20456"/>
                </a:cubicBezTo>
                <a:cubicBezTo>
                  <a:pt x="17077" y="20483"/>
                  <a:pt x="17238" y="20510"/>
                  <a:pt x="17371" y="20590"/>
                </a:cubicBezTo>
                <a:lnTo>
                  <a:pt x="17345" y="20590"/>
                </a:lnTo>
                <a:cubicBezTo>
                  <a:pt x="17294" y="20582"/>
                  <a:pt x="17242" y="20577"/>
                  <a:pt x="17191" y="20577"/>
                </a:cubicBezTo>
                <a:cubicBezTo>
                  <a:pt x="16918" y="20577"/>
                  <a:pt x="16650" y="20703"/>
                  <a:pt x="16515" y="21019"/>
                </a:cubicBezTo>
                <a:cubicBezTo>
                  <a:pt x="16461" y="21072"/>
                  <a:pt x="16515" y="21179"/>
                  <a:pt x="16568" y="21206"/>
                </a:cubicBezTo>
                <a:cubicBezTo>
                  <a:pt x="16675" y="21286"/>
                  <a:pt x="16836" y="21393"/>
                  <a:pt x="16970" y="21420"/>
                </a:cubicBezTo>
                <a:cubicBezTo>
                  <a:pt x="16836" y="21527"/>
                  <a:pt x="16702" y="21581"/>
                  <a:pt x="16622" y="21607"/>
                </a:cubicBezTo>
                <a:cubicBezTo>
                  <a:pt x="16484" y="21669"/>
                  <a:pt x="16046" y="21818"/>
                  <a:pt x="15733" y="21818"/>
                </a:cubicBezTo>
                <a:cubicBezTo>
                  <a:pt x="15501" y="21818"/>
                  <a:pt x="15338" y="21736"/>
                  <a:pt x="15417" y="21474"/>
                </a:cubicBezTo>
                <a:cubicBezTo>
                  <a:pt x="15558" y="20840"/>
                  <a:pt x="16070" y="20432"/>
                  <a:pt x="16682" y="20432"/>
                </a:cubicBezTo>
                <a:close/>
                <a:moveTo>
                  <a:pt x="28051" y="24337"/>
                </a:moveTo>
                <a:cubicBezTo>
                  <a:pt x="28345" y="24337"/>
                  <a:pt x="28613" y="24471"/>
                  <a:pt x="28800" y="24659"/>
                </a:cubicBezTo>
                <a:cubicBezTo>
                  <a:pt x="28779" y="24650"/>
                  <a:pt x="28758" y="24646"/>
                  <a:pt x="28739" y="24646"/>
                </a:cubicBezTo>
                <a:cubicBezTo>
                  <a:pt x="28635" y="24646"/>
                  <a:pt x="28559" y="24752"/>
                  <a:pt x="28559" y="24819"/>
                </a:cubicBezTo>
                <a:cubicBezTo>
                  <a:pt x="28548" y="24816"/>
                  <a:pt x="28538" y="24814"/>
                  <a:pt x="28529" y="24814"/>
                </a:cubicBezTo>
                <a:cubicBezTo>
                  <a:pt x="28473" y="24814"/>
                  <a:pt x="28456" y="24880"/>
                  <a:pt x="28479" y="24926"/>
                </a:cubicBezTo>
                <a:cubicBezTo>
                  <a:pt x="28292" y="24793"/>
                  <a:pt x="28158" y="24552"/>
                  <a:pt x="28051" y="24337"/>
                </a:cubicBezTo>
                <a:close/>
                <a:moveTo>
                  <a:pt x="24116" y="24819"/>
                </a:moveTo>
                <a:cubicBezTo>
                  <a:pt x="24250" y="24953"/>
                  <a:pt x="24330" y="25087"/>
                  <a:pt x="24464" y="25221"/>
                </a:cubicBezTo>
                <a:cubicBezTo>
                  <a:pt x="24411" y="25301"/>
                  <a:pt x="24304" y="25328"/>
                  <a:pt x="24277" y="25328"/>
                </a:cubicBezTo>
                <a:lnTo>
                  <a:pt x="24250" y="25328"/>
                </a:lnTo>
                <a:cubicBezTo>
                  <a:pt x="24197" y="25301"/>
                  <a:pt x="24170" y="25274"/>
                  <a:pt x="24143" y="25274"/>
                </a:cubicBezTo>
                <a:cubicBezTo>
                  <a:pt x="24170" y="25274"/>
                  <a:pt x="24170" y="25221"/>
                  <a:pt x="24143" y="25194"/>
                </a:cubicBezTo>
                <a:lnTo>
                  <a:pt x="23929" y="25007"/>
                </a:lnTo>
                <a:cubicBezTo>
                  <a:pt x="24036" y="25007"/>
                  <a:pt x="24143" y="24926"/>
                  <a:pt x="24116" y="24819"/>
                </a:cubicBezTo>
                <a:close/>
                <a:moveTo>
                  <a:pt x="22403" y="23802"/>
                </a:moveTo>
                <a:lnTo>
                  <a:pt x="22403" y="23802"/>
                </a:lnTo>
                <a:cubicBezTo>
                  <a:pt x="23046" y="23936"/>
                  <a:pt x="23501" y="24230"/>
                  <a:pt x="23929" y="24632"/>
                </a:cubicBezTo>
                <a:cubicBezTo>
                  <a:pt x="23875" y="24605"/>
                  <a:pt x="23849" y="24552"/>
                  <a:pt x="23768" y="24552"/>
                </a:cubicBezTo>
                <a:cubicBezTo>
                  <a:pt x="23635" y="24498"/>
                  <a:pt x="23474" y="24418"/>
                  <a:pt x="23340" y="24337"/>
                </a:cubicBezTo>
                <a:cubicBezTo>
                  <a:pt x="23315" y="24322"/>
                  <a:pt x="23289" y="24316"/>
                  <a:pt x="23264" y="24316"/>
                </a:cubicBezTo>
                <a:cubicBezTo>
                  <a:pt x="23156" y="24316"/>
                  <a:pt x="23071" y="24438"/>
                  <a:pt x="23180" y="24525"/>
                </a:cubicBezTo>
                <a:cubicBezTo>
                  <a:pt x="23199" y="24544"/>
                  <a:pt x="23232" y="24578"/>
                  <a:pt x="23269" y="24605"/>
                </a:cubicBezTo>
                <a:lnTo>
                  <a:pt x="23269" y="24605"/>
                </a:lnTo>
                <a:cubicBezTo>
                  <a:pt x="23266" y="24604"/>
                  <a:pt x="23262" y="24603"/>
                  <a:pt x="23259" y="24603"/>
                </a:cubicBezTo>
                <a:cubicBezTo>
                  <a:pt x="23211" y="24603"/>
                  <a:pt x="23186" y="24679"/>
                  <a:pt x="23206" y="24739"/>
                </a:cubicBezTo>
                <a:cubicBezTo>
                  <a:pt x="23394" y="24953"/>
                  <a:pt x="23635" y="25167"/>
                  <a:pt x="23875" y="25355"/>
                </a:cubicBezTo>
                <a:cubicBezTo>
                  <a:pt x="23635" y="25355"/>
                  <a:pt x="23394" y="25274"/>
                  <a:pt x="23233" y="25087"/>
                </a:cubicBezTo>
                <a:cubicBezTo>
                  <a:pt x="22858" y="24766"/>
                  <a:pt x="22457" y="24284"/>
                  <a:pt x="22403" y="23802"/>
                </a:cubicBezTo>
                <a:close/>
                <a:moveTo>
                  <a:pt x="20528" y="26722"/>
                </a:moveTo>
                <a:cubicBezTo>
                  <a:pt x="20624" y="26722"/>
                  <a:pt x="20722" y="26736"/>
                  <a:pt x="20824" y="26773"/>
                </a:cubicBezTo>
                <a:cubicBezTo>
                  <a:pt x="21092" y="26827"/>
                  <a:pt x="21359" y="26934"/>
                  <a:pt x="21600" y="27068"/>
                </a:cubicBezTo>
                <a:cubicBezTo>
                  <a:pt x="21654" y="27068"/>
                  <a:pt x="21734" y="27094"/>
                  <a:pt x="21788" y="27175"/>
                </a:cubicBezTo>
                <a:lnTo>
                  <a:pt x="21199" y="27175"/>
                </a:lnTo>
                <a:cubicBezTo>
                  <a:pt x="21125" y="27156"/>
                  <a:pt x="21051" y="27125"/>
                  <a:pt x="20968" y="27125"/>
                </a:cubicBezTo>
                <a:cubicBezTo>
                  <a:pt x="20931" y="27125"/>
                  <a:pt x="20892" y="27131"/>
                  <a:pt x="20851" y="27148"/>
                </a:cubicBezTo>
                <a:cubicBezTo>
                  <a:pt x="20797" y="27148"/>
                  <a:pt x="20771" y="27175"/>
                  <a:pt x="20771" y="27201"/>
                </a:cubicBezTo>
                <a:cubicBezTo>
                  <a:pt x="20423" y="27201"/>
                  <a:pt x="20021" y="27175"/>
                  <a:pt x="19727" y="27014"/>
                </a:cubicBezTo>
                <a:lnTo>
                  <a:pt x="19700" y="27014"/>
                </a:lnTo>
                <a:cubicBezTo>
                  <a:pt x="19780" y="26934"/>
                  <a:pt x="19887" y="26880"/>
                  <a:pt x="19994" y="26827"/>
                </a:cubicBezTo>
                <a:cubicBezTo>
                  <a:pt x="20170" y="26774"/>
                  <a:pt x="20345" y="26722"/>
                  <a:pt x="20528" y="26722"/>
                </a:cubicBezTo>
                <a:close/>
                <a:moveTo>
                  <a:pt x="25267" y="29958"/>
                </a:moveTo>
                <a:cubicBezTo>
                  <a:pt x="25321" y="30012"/>
                  <a:pt x="25348" y="30039"/>
                  <a:pt x="25348" y="30092"/>
                </a:cubicBezTo>
                <a:cubicBezTo>
                  <a:pt x="25401" y="30306"/>
                  <a:pt x="25240" y="30547"/>
                  <a:pt x="25053" y="30681"/>
                </a:cubicBezTo>
                <a:cubicBezTo>
                  <a:pt x="25009" y="30703"/>
                  <a:pt x="24983" y="30707"/>
                  <a:pt x="24975" y="30738"/>
                </a:cubicBezTo>
                <a:lnTo>
                  <a:pt x="24975" y="30738"/>
                </a:lnTo>
                <a:cubicBezTo>
                  <a:pt x="24996" y="30505"/>
                  <a:pt x="24951" y="30273"/>
                  <a:pt x="25107" y="30092"/>
                </a:cubicBezTo>
                <a:cubicBezTo>
                  <a:pt x="25187" y="30012"/>
                  <a:pt x="25214" y="29985"/>
                  <a:pt x="25267" y="29958"/>
                </a:cubicBezTo>
                <a:close/>
                <a:moveTo>
                  <a:pt x="25321" y="29450"/>
                </a:moveTo>
                <a:cubicBezTo>
                  <a:pt x="25240" y="29557"/>
                  <a:pt x="25133" y="29610"/>
                  <a:pt x="25080" y="29717"/>
                </a:cubicBezTo>
                <a:cubicBezTo>
                  <a:pt x="24973" y="29771"/>
                  <a:pt x="24839" y="29851"/>
                  <a:pt x="24785" y="29958"/>
                </a:cubicBezTo>
                <a:cubicBezTo>
                  <a:pt x="24705" y="30012"/>
                  <a:pt x="24678" y="30119"/>
                  <a:pt x="24598" y="30226"/>
                </a:cubicBezTo>
                <a:lnTo>
                  <a:pt x="24518" y="30306"/>
                </a:lnTo>
                <a:cubicBezTo>
                  <a:pt x="24545" y="30306"/>
                  <a:pt x="24571" y="30360"/>
                  <a:pt x="24598" y="30387"/>
                </a:cubicBezTo>
                <a:cubicBezTo>
                  <a:pt x="24571" y="30547"/>
                  <a:pt x="24598" y="30761"/>
                  <a:pt x="24732" y="30842"/>
                </a:cubicBezTo>
                <a:cubicBezTo>
                  <a:pt x="24632" y="30902"/>
                  <a:pt x="24516" y="30932"/>
                  <a:pt x="24408" y="30932"/>
                </a:cubicBezTo>
                <a:cubicBezTo>
                  <a:pt x="24372" y="30932"/>
                  <a:pt x="24337" y="30929"/>
                  <a:pt x="24304" y="30922"/>
                </a:cubicBezTo>
                <a:cubicBezTo>
                  <a:pt x="24036" y="30842"/>
                  <a:pt x="24197" y="30413"/>
                  <a:pt x="24277" y="30253"/>
                </a:cubicBezTo>
                <a:cubicBezTo>
                  <a:pt x="24437" y="29851"/>
                  <a:pt x="24866" y="29610"/>
                  <a:pt x="25240" y="29476"/>
                </a:cubicBezTo>
                <a:cubicBezTo>
                  <a:pt x="25267" y="29476"/>
                  <a:pt x="25267" y="29450"/>
                  <a:pt x="25321" y="29450"/>
                </a:cubicBezTo>
                <a:close/>
                <a:moveTo>
                  <a:pt x="9443" y="1"/>
                </a:moveTo>
                <a:cubicBezTo>
                  <a:pt x="9387" y="1"/>
                  <a:pt x="9310" y="49"/>
                  <a:pt x="9288" y="115"/>
                </a:cubicBezTo>
                <a:cubicBezTo>
                  <a:pt x="9128" y="543"/>
                  <a:pt x="9181" y="998"/>
                  <a:pt x="9422" y="1453"/>
                </a:cubicBezTo>
                <a:cubicBezTo>
                  <a:pt x="9529" y="1640"/>
                  <a:pt x="9690" y="1988"/>
                  <a:pt x="9877" y="2176"/>
                </a:cubicBezTo>
                <a:cubicBezTo>
                  <a:pt x="10091" y="3246"/>
                  <a:pt x="10493" y="4317"/>
                  <a:pt x="11028" y="5334"/>
                </a:cubicBezTo>
                <a:cubicBezTo>
                  <a:pt x="10439" y="4692"/>
                  <a:pt x="9823" y="4049"/>
                  <a:pt x="9208" y="3460"/>
                </a:cubicBezTo>
                <a:cubicBezTo>
                  <a:pt x="9208" y="3460"/>
                  <a:pt x="9208" y="3407"/>
                  <a:pt x="9181" y="3407"/>
                </a:cubicBezTo>
                <a:cubicBezTo>
                  <a:pt x="9154" y="3380"/>
                  <a:pt x="9074" y="3353"/>
                  <a:pt x="9047" y="3273"/>
                </a:cubicBezTo>
                <a:lnTo>
                  <a:pt x="8913" y="3139"/>
                </a:lnTo>
                <a:cubicBezTo>
                  <a:pt x="8913" y="3086"/>
                  <a:pt x="8913" y="3059"/>
                  <a:pt x="8887" y="2979"/>
                </a:cubicBezTo>
                <a:lnTo>
                  <a:pt x="8887" y="2979"/>
                </a:lnTo>
                <a:cubicBezTo>
                  <a:pt x="8917" y="3003"/>
                  <a:pt x="8949" y="3013"/>
                  <a:pt x="8980" y="3013"/>
                </a:cubicBezTo>
                <a:cubicBezTo>
                  <a:pt x="9083" y="3013"/>
                  <a:pt x="9169" y="2894"/>
                  <a:pt x="9128" y="2791"/>
                </a:cubicBezTo>
                <a:cubicBezTo>
                  <a:pt x="8860" y="2309"/>
                  <a:pt x="8539" y="1908"/>
                  <a:pt x="8137" y="1587"/>
                </a:cubicBezTo>
                <a:cubicBezTo>
                  <a:pt x="8110" y="1506"/>
                  <a:pt x="8084" y="1480"/>
                  <a:pt x="8003" y="1399"/>
                </a:cubicBezTo>
                <a:cubicBezTo>
                  <a:pt x="7990" y="1386"/>
                  <a:pt x="7977" y="1379"/>
                  <a:pt x="7967" y="1379"/>
                </a:cubicBezTo>
                <a:cubicBezTo>
                  <a:pt x="7957" y="1379"/>
                  <a:pt x="7950" y="1386"/>
                  <a:pt x="7950" y="1399"/>
                </a:cubicBezTo>
                <a:cubicBezTo>
                  <a:pt x="7709" y="1212"/>
                  <a:pt x="7468" y="1051"/>
                  <a:pt x="7200" y="864"/>
                </a:cubicBezTo>
                <a:cubicBezTo>
                  <a:pt x="7179" y="850"/>
                  <a:pt x="7152" y="843"/>
                  <a:pt x="7123" y="843"/>
                </a:cubicBezTo>
                <a:cubicBezTo>
                  <a:pt x="7046" y="843"/>
                  <a:pt x="6960" y="893"/>
                  <a:pt x="6960" y="971"/>
                </a:cubicBezTo>
                <a:cubicBezTo>
                  <a:pt x="6906" y="1587"/>
                  <a:pt x="7174" y="2122"/>
                  <a:pt x="7575" y="2550"/>
                </a:cubicBezTo>
                <a:cubicBezTo>
                  <a:pt x="7870" y="2925"/>
                  <a:pt x="8351" y="3380"/>
                  <a:pt x="8833" y="3541"/>
                </a:cubicBezTo>
                <a:cubicBezTo>
                  <a:pt x="9609" y="4531"/>
                  <a:pt x="10626" y="5361"/>
                  <a:pt x="11510" y="6217"/>
                </a:cubicBezTo>
                <a:cubicBezTo>
                  <a:pt x="12313" y="7529"/>
                  <a:pt x="13303" y="8760"/>
                  <a:pt x="14159" y="9884"/>
                </a:cubicBezTo>
                <a:cubicBezTo>
                  <a:pt x="11911" y="8358"/>
                  <a:pt x="9636" y="6967"/>
                  <a:pt x="7281" y="5655"/>
                </a:cubicBezTo>
                <a:cubicBezTo>
                  <a:pt x="7281" y="5655"/>
                  <a:pt x="7281" y="5628"/>
                  <a:pt x="7227" y="5628"/>
                </a:cubicBezTo>
                <a:cubicBezTo>
                  <a:pt x="6558" y="5120"/>
                  <a:pt x="5942" y="4558"/>
                  <a:pt x="5407" y="3915"/>
                </a:cubicBezTo>
                <a:cubicBezTo>
                  <a:pt x="5086" y="3594"/>
                  <a:pt x="4792" y="3193"/>
                  <a:pt x="4470" y="2845"/>
                </a:cubicBezTo>
                <a:lnTo>
                  <a:pt x="4470" y="2845"/>
                </a:lnTo>
                <a:cubicBezTo>
                  <a:pt x="4544" y="2867"/>
                  <a:pt x="4612" y="2879"/>
                  <a:pt x="4670" y="2879"/>
                </a:cubicBezTo>
                <a:cubicBezTo>
                  <a:pt x="4819" y="2879"/>
                  <a:pt x="4896" y="2797"/>
                  <a:pt x="4818" y="2604"/>
                </a:cubicBezTo>
                <a:cubicBezTo>
                  <a:pt x="4872" y="2577"/>
                  <a:pt x="4899" y="2550"/>
                  <a:pt x="4872" y="2470"/>
                </a:cubicBezTo>
                <a:cubicBezTo>
                  <a:pt x="4604" y="1640"/>
                  <a:pt x="3881" y="837"/>
                  <a:pt x="2998" y="677"/>
                </a:cubicBezTo>
                <a:cubicBezTo>
                  <a:pt x="2980" y="672"/>
                  <a:pt x="2961" y="670"/>
                  <a:pt x="2944" y="670"/>
                </a:cubicBezTo>
                <a:cubicBezTo>
                  <a:pt x="2858" y="670"/>
                  <a:pt x="2784" y="722"/>
                  <a:pt x="2784" y="811"/>
                </a:cubicBezTo>
                <a:cubicBezTo>
                  <a:pt x="2650" y="1587"/>
                  <a:pt x="3186" y="2256"/>
                  <a:pt x="3828" y="2604"/>
                </a:cubicBezTo>
                <a:cubicBezTo>
                  <a:pt x="4417" y="3621"/>
                  <a:pt x="5434" y="4531"/>
                  <a:pt x="6397" y="5227"/>
                </a:cubicBezTo>
                <a:cubicBezTo>
                  <a:pt x="5407" y="4692"/>
                  <a:pt x="4363" y="4183"/>
                  <a:pt x="3293" y="3674"/>
                </a:cubicBezTo>
                <a:cubicBezTo>
                  <a:pt x="3046" y="3163"/>
                  <a:pt x="1820" y="2356"/>
                  <a:pt x="983" y="2356"/>
                </a:cubicBezTo>
                <a:cubicBezTo>
                  <a:pt x="638" y="2356"/>
                  <a:pt x="359" y="2493"/>
                  <a:pt x="241" y="2845"/>
                </a:cubicBezTo>
                <a:cubicBezTo>
                  <a:pt x="0" y="3514"/>
                  <a:pt x="1125" y="3996"/>
                  <a:pt x="1580" y="4129"/>
                </a:cubicBezTo>
                <a:cubicBezTo>
                  <a:pt x="1696" y="4158"/>
                  <a:pt x="2197" y="4258"/>
                  <a:pt x="2637" y="4258"/>
                </a:cubicBezTo>
                <a:cubicBezTo>
                  <a:pt x="3008" y="4258"/>
                  <a:pt x="3334" y="4187"/>
                  <a:pt x="3346" y="3942"/>
                </a:cubicBezTo>
                <a:cubicBezTo>
                  <a:pt x="4631" y="4745"/>
                  <a:pt x="5942" y="5494"/>
                  <a:pt x="7227" y="6271"/>
                </a:cubicBezTo>
                <a:cubicBezTo>
                  <a:pt x="6879" y="6190"/>
                  <a:pt x="6478" y="6164"/>
                  <a:pt x="6103" y="6164"/>
                </a:cubicBezTo>
                <a:cubicBezTo>
                  <a:pt x="5407" y="6137"/>
                  <a:pt x="4738" y="6057"/>
                  <a:pt x="4015" y="6003"/>
                </a:cubicBezTo>
                <a:cubicBezTo>
                  <a:pt x="3721" y="5587"/>
                  <a:pt x="2708" y="4947"/>
                  <a:pt x="1972" y="4947"/>
                </a:cubicBezTo>
                <a:cubicBezTo>
                  <a:pt x="1572" y="4947"/>
                  <a:pt x="1254" y="5136"/>
                  <a:pt x="1178" y="5655"/>
                </a:cubicBezTo>
                <a:cubicBezTo>
                  <a:pt x="1093" y="6401"/>
                  <a:pt x="2019" y="6696"/>
                  <a:pt x="2872" y="6696"/>
                </a:cubicBezTo>
                <a:cubicBezTo>
                  <a:pt x="3365" y="6696"/>
                  <a:pt x="3834" y="6598"/>
                  <a:pt x="4069" y="6431"/>
                </a:cubicBezTo>
                <a:cubicBezTo>
                  <a:pt x="4122" y="6405"/>
                  <a:pt x="4149" y="6324"/>
                  <a:pt x="4149" y="6271"/>
                </a:cubicBezTo>
                <a:cubicBezTo>
                  <a:pt x="4738" y="6324"/>
                  <a:pt x="5300" y="6324"/>
                  <a:pt x="5835" y="6351"/>
                </a:cubicBezTo>
                <a:cubicBezTo>
                  <a:pt x="6505" y="6405"/>
                  <a:pt x="7147" y="6485"/>
                  <a:pt x="7762" y="6592"/>
                </a:cubicBezTo>
                <a:cubicBezTo>
                  <a:pt x="9743" y="7743"/>
                  <a:pt x="11724" y="8840"/>
                  <a:pt x="13651" y="10045"/>
                </a:cubicBezTo>
                <a:cubicBezTo>
                  <a:pt x="15096" y="10955"/>
                  <a:pt x="16461" y="11918"/>
                  <a:pt x="17773" y="12909"/>
                </a:cubicBezTo>
                <a:cubicBezTo>
                  <a:pt x="15846" y="12052"/>
                  <a:pt x="13731" y="11570"/>
                  <a:pt x="11590" y="11276"/>
                </a:cubicBezTo>
                <a:cubicBezTo>
                  <a:pt x="10948" y="10848"/>
                  <a:pt x="10278" y="10286"/>
                  <a:pt x="9583" y="9831"/>
                </a:cubicBezTo>
                <a:cubicBezTo>
                  <a:pt x="9609" y="9804"/>
                  <a:pt x="9609" y="9777"/>
                  <a:pt x="9636" y="9777"/>
                </a:cubicBezTo>
                <a:cubicBezTo>
                  <a:pt x="9690" y="9777"/>
                  <a:pt x="9731" y="9789"/>
                  <a:pt x="9777" y="9789"/>
                </a:cubicBezTo>
                <a:cubicBezTo>
                  <a:pt x="9800" y="9789"/>
                  <a:pt x="9823" y="9786"/>
                  <a:pt x="9850" y="9777"/>
                </a:cubicBezTo>
                <a:cubicBezTo>
                  <a:pt x="9984" y="9777"/>
                  <a:pt x="10038" y="9616"/>
                  <a:pt x="9957" y="9509"/>
                </a:cubicBezTo>
                <a:cubicBezTo>
                  <a:pt x="9430" y="8898"/>
                  <a:pt x="8587" y="8369"/>
                  <a:pt x="7755" y="8369"/>
                </a:cubicBezTo>
                <a:cubicBezTo>
                  <a:pt x="7532" y="8369"/>
                  <a:pt x="7309" y="8407"/>
                  <a:pt x="7093" y="8492"/>
                </a:cubicBezTo>
                <a:cubicBezTo>
                  <a:pt x="7040" y="8546"/>
                  <a:pt x="6933" y="8626"/>
                  <a:pt x="6960" y="8733"/>
                </a:cubicBezTo>
                <a:cubicBezTo>
                  <a:pt x="7227" y="9376"/>
                  <a:pt x="8003" y="9750"/>
                  <a:pt x="8646" y="9911"/>
                </a:cubicBezTo>
                <a:cubicBezTo>
                  <a:pt x="8806" y="9938"/>
                  <a:pt x="9047" y="9964"/>
                  <a:pt x="9235" y="9964"/>
                </a:cubicBezTo>
                <a:cubicBezTo>
                  <a:pt x="9904" y="10419"/>
                  <a:pt x="10573" y="10874"/>
                  <a:pt x="11242" y="11276"/>
                </a:cubicBezTo>
                <a:cubicBezTo>
                  <a:pt x="9636" y="11089"/>
                  <a:pt x="8003" y="10955"/>
                  <a:pt x="6424" y="10821"/>
                </a:cubicBezTo>
                <a:cubicBezTo>
                  <a:pt x="6424" y="10821"/>
                  <a:pt x="6397" y="10821"/>
                  <a:pt x="6397" y="10767"/>
                </a:cubicBezTo>
                <a:cubicBezTo>
                  <a:pt x="6424" y="10714"/>
                  <a:pt x="6478" y="10633"/>
                  <a:pt x="6424" y="10580"/>
                </a:cubicBezTo>
                <a:cubicBezTo>
                  <a:pt x="6404" y="10520"/>
                  <a:pt x="6384" y="10490"/>
                  <a:pt x="6341" y="10490"/>
                </a:cubicBezTo>
                <a:cubicBezTo>
                  <a:pt x="6327" y="10490"/>
                  <a:pt x="6310" y="10493"/>
                  <a:pt x="6290" y="10500"/>
                </a:cubicBezTo>
                <a:cubicBezTo>
                  <a:pt x="6237" y="10553"/>
                  <a:pt x="6157" y="10553"/>
                  <a:pt x="6130" y="10580"/>
                </a:cubicBezTo>
                <a:cubicBezTo>
                  <a:pt x="5594" y="10232"/>
                  <a:pt x="4899" y="10018"/>
                  <a:pt x="4363" y="9911"/>
                </a:cubicBezTo>
                <a:cubicBezTo>
                  <a:pt x="4232" y="9885"/>
                  <a:pt x="4073" y="9866"/>
                  <a:pt x="3909" y="9866"/>
                </a:cubicBezTo>
                <a:cubicBezTo>
                  <a:pt x="3404" y="9866"/>
                  <a:pt x="2863" y="10040"/>
                  <a:pt x="3025" y="10687"/>
                </a:cubicBezTo>
                <a:cubicBezTo>
                  <a:pt x="3159" y="11210"/>
                  <a:pt x="3786" y="11399"/>
                  <a:pt x="4467" y="11399"/>
                </a:cubicBezTo>
                <a:cubicBezTo>
                  <a:pt x="5006" y="11399"/>
                  <a:pt x="5579" y="11281"/>
                  <a:pt x="5969" y="11115"/>
                </a:cubicBezTo>
                <a:cubicBezTo>
                  <a:pt x="6130" y="11115"/>
                  <a:pt x="6344" y="11142"/>
                  <a:pt x="6505" y="11222"/>
                </a:cubicBezTo>
                <a:cubicBezTo>
                  <a:pt x="6512" y="11226"/>
                  <a:pt x="6520" y="11228"/>
                  <a:pt x="6528" y="11228"/>
                </a:cubicBezTo>
                <a:cubicBezTo>
                  <a:pt x="6579" y="11228"/>
                  <a:pt x="6642" y="11161"/>
                  <a:pt x="6665" y="11115"/>
                </a:cubicBezTo>
                <a:cubicBezTo>
                  <a:pt x="8298" y="11356"/>
                  <a:pt x="9984" y="11517"/>
                  <a:pt x="11617" y="11704"/>
                </a:cubicBezTo>
                <a:cubicBezTo>
                  <a:pt x="10894" y="11838"/>
                  <a:pt x="10171" y="12186"/>
                  <a:pt x="9556" y="12561"/>
                </a:cubicBezTo>
                <a:cubicBezTo>
                  <a:pt x="9449" y="12411"/>
                  <a:pt x="9274" y="12296"/>
                  <a:pt x="9086" y="12296"/>
                </a:cubicBezTo>
                <a:cubicBezTo>
                  <a:pt x="9038" y="12296"/>
                  <a:pt x="8989" y="12303"/>
                  <a:pt x="8940" y="12320"/>
                </a:cubicBezTo>
                <a:cubicBezTo>
                  <a:pt x="8271" y="12480"/>
                  <a:pt x="7736" y="13390"/>
                  <a:pt x="7629" y="14033"/>
                </a:cubicBezTo>
                <a:cubicBezTo>
                  <a:pt x="7606" y="14146"/>
                  <a:pt x="7698" y="14259"/>
                  <a:pt x="7808" y="14259"/>
                </a:cubicBezTo>
                <a:cubicBezTo>
                  <a:pt x="7828" y="14259"/>
                  <a:pt x="7849" y="14255"/>
                  <a:pt x="7870" y="14247"/>
                </a:cubicBezTo>
                <a:cubicBezTo>
                  <a:pt x="8351" y="14167"/>
                  <a:pt x="9743" y="13578"/>
                  <a:pt x="9636" y="12909"/>
                </a:cubicBezTo>
                <a:cubicBezTo>
                  <a:pt x="9690" y="12882"/>
                  <a:pt x="9690" y="12855"/>
                  <a:pt x="9690" y="12828"/>
                </a:cubicBezTo>
                <a:cubicBezTo>
                  <a:pt x="10519" y="12427"/>
                  <a:pt x="11296" y="11891"/>
                  <a:pt x="12179" y="11784"/>
                </a:cubicBezTo>
                <a:cubicBezTo>
                  <a:pt x="14133" y="12052"/>
                  <a:pt x="16060" y="12427"/>
                  <a:pt x="17987" y="13123"/>
                </a:cubicBezTo>
                <a:cubicBezTo>
                  <a:pt x="18014" y="13123"/>
                  <a:pt x="18014" y="13123"/>
                  <a:pt x="18041" y="13096"/>
                </a:cubicBezTo>
                <a:cubicBezTo>
                  <a:pt x="20075" y="14648"/>
                  <a:pt x="22055" y="16361"/>
                  <a:pt x="24063" y="18074"/>
                </a:cubicBezTo>
                <a:cubicBezTo>
                  <a:pt x="25240" y="19065"/>
                  <a:pt x="26445" y="20082"/>
                  <a:pt x="27649" y="21126"/>
                </a:cubicBezTo>
                <a:cubicBezTo>
                  <a:pt x="25053" y="19439"/>
                  <a:pt x="21948" y="18797"/>
                  <a:pt x="18817" y="18369"/>
                </a:cubicBezTo>
                <a:cubicBezTo>
                  <a:pt x="18281" y="18101"/>
                  <a:pt x="17719" y="17807"/>
                  <a:pt x="17238" y="17432"/>
                </a:cubicBezTo>
                <a:cubicBezTo>
                  <a:pt x="16863" y="17138"/>
                  <a:pt x="16568" y="16790"/>
                  <a:pt x="16274" y="16468"/>
                </a:cubicBezTo>
                <a:cubicBezTo>
                  <a:pt x="16381" y="16442"/>
                  <a:pt x="16435" y="16361"/>
                  <a:pt x="16435" y="16254"/>
                </a:cubicBezTo>
                <a:cubicBezTo>
                  <a:pt x="16408" y="15826"/>
                  <a:pt x="16194" y="15425"/>
                  <a:pt x="15899" y="15157"/>
                </a:cubicBezTo>
                <a:cubicBezTo>
                  <a:pt x="15739" y="14755"/>
                  <a:pt x="15471" y="14461"/>
                  <a:pt x="15177" y="14167"/>
                </a:cubicBezTo>
                <a:cubicBezTo>
                  <a:pt x="15126" y="14116"/>
                  <a:pt x="15086" y="14097"/>
                  <a:pt x="15042" y="14097"/>
                </a:cubicBezTo>
                <a:cubicBezTo>
                  <a:pt x="15018" y="14097"/>
                  <a:pt x="14992" y="14103"/>
                  <a:pt x="14962" y="14113"/>
                </a:cubicBezTo>
                <a:cubicBezTo>
                  <a:pt x="14877" y="14079"/>
                  <a:pt x="14791" y="14033"/>
                  <a:pt x="14705" y="14033"/>
                </a:cubicBezTo>
                <a:cubicBezTo>
                  <a:pt x="14657" y="14033"/>
                  <a:pt x="14609" y="14048"/>
                  <a:pt x="14561" y="14086"/>
                </a:cubicBezTo>
                <a:cubicBezTo>
                  <a:pt x="14503" y="14119"/>
                  <a:pt x="14455" y="14165"/>
                  <a:pt x="14417" y="14221"/>
                </a:cubicBezTo>
                <a:lnTo>
                  <a:pt x="14417" y="14221"/>
                </a:lnTo>
                <a:cubicBezTo>
                  <a:pt x="14437" y="14210"/>
                  <a:pt x="14459" y="14205"/>
                  <a:pt x="14482" y="14205"/>
                </a:cubicBezTo>
                <a:cubicBezTo>
                  <a:pt x="14507" y="14205"/>
                  <a:pt x="14534" y="14211"/>
                  <a:pt x="14561" y="14220"/>
                </a:cubicBezTo>
                <a:lnTo>
                  <a:pt x="14561" y="14327"/>
                </a:lnTo>
                <a:cubicBezTo>
                  <a:pt x="14427" y="14461"/>
                  <a:pt x="14481" y="14702"/>
                  <a:pt x="14481" y="14862"/>
                </a:cubicBezTo>
                <a:cubicBezTo>
                  <a:pt x="14507" y="15130"/>
                  <a:pt x="14614" y="15425"/>
                  <a:pt x="14748" y="15692"/>
                </a:cubicBezTo>
                <a:cubicBezTo>
                  <a:pt x="14561" y="15505"/>
                  <a:pt x="14400" y="15264"/>
                  <a:pt x="14347" y="14996"/>
                </a:cubicBezTo>
                <a:cubicBezTo>
                  <a:pt x="14309" y="14895"/>
                  <a:pt x="14283" y="14776"/>
                  <a:pt x="14277" y="14659"/>
                </a:cubicBezTo>
                <a:lnTo>
                  <a:pt x="14277" y="14659"/>
                </a:lnTo>
                <a:cubicBezTo>
                  <a:pt x="14270" y="14730"/>
                  <a:pt x="14267" y="14799"/>
                  <a:pt x="14267" y="14862"/>
                </a:cubicBezTo>
                <a:cubicBezTo>
                  <a:pt x="14320" y="15505"/>
                  <a:pt x="14802" y="16201"/>
                  <a:pt x="15444" y="16388"/>
                </a:cubicBezTo>
                <a:cubicBezTo>
                  <a:pt x="15605" y="16602"/>
                  <a:pt x="15792" y="16843"/>
                  <a:pt x="16060" y="16843"/>
                </a:cubicBezTo>
                <a:cubicBezTo>
                  <a:pt x="16140" y="16843"/>
                  <a:pt x="16167" y="16763"/>
                  <a:pt x="16140" y="16709"/>
                </a:cubicBezTo>
                <a:lnTo>
                  <a:pt x="16140" y="16656"/>
                </a:lnTo>
                <a:cubicBezTo>
                  <a:pt x="16675" y="17378"/>
                  <a:pt x="17452" y="17941"/>
                  <a:pt x="18255" y="18315"/>
                </a:cubicBezTo>
                <a:cubicBezTo>
                  <a:pt x="16783" y="18101"/>
                  <a:pt x="15310" y="17967"/>
                  <a:pt x="13865" y="17780"/>
                </a:cubicBezTo>
                <a:lnTo>
                  <a:pt x="13785" y="17700"/>
                </a:lnTo>
                <a:cubicBezTo>
                  <a:pt x="13571" y="17432"/>
                  <a:pt x="13223" y="17325"/>
                  <a:pt x="12848" y="17271"/>
                </a:cubicBezTo>
                <a:cubicBezTo>
                  <a:pt x="12520" y="17182"/>
                  <a:pt x="12159" y="17126"/>
                  <a:pt x="11821" y="17126"/>
                </a:cubicBezTo>
                <a:cubicBezTo>
                  <a:pt x="11551" y="17126"/>
                  <a:pt x="11295" y="17161"/>
                  <a:pt x="11081" y="17245"/>
                </a:cubicBezTo>
                <a:cubicBezTo>
                  <a:pt x="10948" y="17271"/>
                  <a:pt x="10841" y="17325"/>
                  <a:pt x="10787" y="17405"/>
                </a:cubicBezTo>
                <a:cubicBezTo>
                  <a:pt x="10707" y="17432"/>
                  <a:pt x="10653" y="17432"/>
                  <a:pt x="10546" y="17459"/>
                </a:cubicBezTo>
                <a:cubicBezTo>
                  <a:pt x="10439" y="17539"/>
                  <a:pt x="10412" y="17700"/>
                  <a:pt x="10519" y="17780"/>
                </a:cubicBezTo>
                <a:cubicBezTo>
                  <a:pt x="10573" y="17807"/>
                  <a:pt x="10653" y="17833"/>
                  <a:pt x="10680" y="17914"/>
                </a:cubicBezTo>
                <a:cubicBezTo>
                  <a:pt x="10841" y="18262"/>
                  <a:pt x="11349" y="18636"/>
                  <a:pt x="11697" y="18743"/>
                </a:cubicBezTo>
                <a:cubicBezTo>
                  <a:pt x="11956" y="18808"/>
                  <a:pt x="12258" y="18854"/>
                  <a:pt x="12559" y="18854"/>
                </a:cubicBezTo>
                <a:cubicBezTo>
                  <a:pt x="12881" y="18854"/>
                  <a:pt x="13201" y="18802"/>
                  <a:pt x="13464" y="18663"/>
                </a:cubicBezTo>
                <a:cubicBezTo>
                  <a:pt x="13651" y="18583"/>
                  <a:pt x="13838" y="18342"/>
                  <a:pt x="13865" y="18128"/>
                </a:cubicBezTo>
                <a:cubicBezTo>
                  <a:pt x="16381" y="18636"/>
                  <a:pt x="18924" y="18851"/>
                  <a:pt x="21359" y="19279"/>
                </a:cubicBezTo>
                <a:cubicBezTo>
                  <a:pt x="21011" y="19332"/>
                  <a:pt x="20690" y="19439"/>
                  <a:pt x="20396" y="19573"/>
                </a:cubicBezTo>
                <a:cubicBezTo>
                  <a:pt x="19539" y="19921"/>
                  <a:pt x="18736" y="20269"/>
                  <a:pt x="17907" y="20617"/>
                </a:cubicBezTo>
                <a:cubicBezTo>
                  <a:pt x="17800" y="20537"/>
                  <a:pt x="17719" y="20483"/>
                  <a:pt x="17639" y="20456"/>
                </a:cubicBezTo>
                <a:cubicBezTo>
                  <a:pt x="17386" y="20350"/>
                  <a:pt x="17128" y="20296"/>
                  <a:pt x="16880" y="20296"/>
                </a:cubicBezTo>
                <a:cubicBezTo>
                  <a:pt x="16315" y="20296"/>
                  <a:pt x="15804" y="20576"/>
                  <a:pt x="15525" y="21152"/>
                </a:cubicBezTo>
                <a:cubicBezTo>
                  <a:pt x="15391" y="21420"/>
                  <a:pt x="15230" y="21822"/>
                  <a:pt x="15498" y="22089"/>
                </a:cubicBezTo>
                <a:cubicBezTo>
                  <a:pt x="15636" y="22227"/>
                  <a:pt x="15818" y="22269"/>
                  <a:pt x="16004" y="22269"/>
                </a:cubicBezTo>
                <a:cubicBezTo>
                  <a:pt x="16142" y="22269"/>
                  <a:pt x="16282" y="22246"/>
                  <a:pt x="16408" y="22223"/>
                </a:cubicBezTo>
                <a:cubicBezTo>
                  <a:pt x="17211" y="22062"/>
                  <a:pt x="18335" y="21581"/>
                  <a:pt x="18736" y="20804"/>
                </a:cubicBezTo>
                <a:cubicBezTo>
                  <a:pt x="18790" y="20778"/>
                  <a:pt x="18790" y="20724"/>
                  <a:pt x="18736" y="20671"/>
                </a:cubicBezTo>
                <a:cubicBezTo>
                  <a:pt x="19807" y="20216"/>
                  <a:pt x="20851" y="19439"/>
                  <a:pt x="21922" y="19386"/>
                </a:cubicBezTo>
                <a:cubicBezTo>
                  <a:pt x="22350" y="19439"/>
                  <a:pt x="22805" y="19546"/>
                  <a:pt x="23233" y="19654"/>
                </a:cubicBezTo>
                <a:cubicBezTo>
                  <a:pt x="23260" y="19654"/>
                  <a:pt x="23260" y="19680"/>
                  <a:pt x="23287" y="19680"/>
                </a:cubicBezTo>
                <a:lnTo>
                  <a:pt x="23340" y="19680"/>
                </a:lnTo>
                <a:cubicBezTo>
                  <a:pt x="25000" y="20082"/>
                  <a:pt x="26632" y="20671"/>
                  <a:pt x="28211" y="21661"/>
                </a:cubicBezTo>
                <a:lnTo>
                  <a:pt x="28265" y="21661"/>
                </a:lnTo>
                <a:cubicBezTo>
                  <a:pt x="30861" y="23882"/>
                  <a:pt x="33484" y="26265"/>
                  <a:pt x="35840" y="28781"/>
                </a:cubicBezTo>
                <a:cubicBezTo>
                  <a:pt x="34823" y="28085"/>
                  <a:pt x="33618" y="27630"/>
                  <a:pt x="32333" y="27416"/>
                </a:cubicBezTo>
                <a:cubicBezTo>
                  <a:pt x="31102" y="27014"/>
                  <a:pt x="30299" y="26238"/>
                  <a:pt x="29389" y="25435"/>
                </a:cubicBezTo>
                <a:lnTo>
                  <a:pt x="29416" y="25435"/>
                </a:lnTo>
                <a:cubicBezTo>
                  <a:pt x="29432" y="25443"/>
                  <a:pt x="29445" y="25446"/>
                  <a:pt x="29457" y="25446"/>
                </a:cubicBezTo>
                <a:cubicBezTo>
                  <a:pt x="29485" y="25446"/>
                  <a:pt x="29504" y="25427"/>
                  <a:pt x="29523" y="25408"/>
                </a:cubicBezTo>
                <a:cubicBezTo>
                  <a:pt x="29603" y="25435"/>
                  <a:pt x="29630" y="25462"/>
                  <a:pt x="29684" y="25488"/>
                </a:cubicBezTo>
                <a:cubicBezTo>
                  <a:pt x="29716" y="25520"/>
                  <a:pt x="29752" y="25534"/>
                  <a:pt x="29788" y="25534"/>
                </a:cubicBezTo>
                <a:cubicBezTo>
                  <a:pt x="29900" y="25534"/>
                  <a:pt x="29999" y="25396"/>
                  <a:pt x="29898" y="25274"/>
                </a:cubicBezTo>
                <a:lnTo>
                  <a:pt x="29737" y="25087"/>
                </a:lnTo>
                <a:cubicBezTo>
                  <a:pt x="29924" y="24739"/>
                  <a:pt x="29550" y="24391"/>
                  <a:pt x="29148" y="24230"/>
                </a:cubicBezTo>
                <a:cubicBezTo>
                  <a:pt x="28877" y="24043"/>
                  <a:pt x="28525" y="23936"/>
                  <a:pt x="28193" y="23936"/>
                </a:cubicBezTo>
                <a:cubicBezTo>
                  <a:pt x="28099" y="23936"/>
                  <a:pt x="28006" y="23945"/>
                  <a:pt x="27917" y="23963"/>
                </a:cubicBezTo>
                <a:cubicBezTo>
                  <a:pt x="27810" y="23990"/>
                  <a:pt x="27756" y="24123"/>
                  <a:pt x="27783" y="24230"/>
                </a:cubicBezTo>
                <a:cubicBezTo>
                  <a:pt x="27982" y="24703"/>
                  <a:pt x="28481" y="25476"/>
                  <a:pt x="29066" y="25476"/>
                </a:cubicBezTo>
                <a:cubicBezTo>
                  <a:pt x="29111" y="25476"/>
                  <a:pt x="29156" y="25471"/>
                  <a:pt x="29202" y="25462"/>
                </a:cubicBezTo>
                <a:cubicBezTo>
                  <a:pt x="29764" y="26104"/>
                  <a:pt x="30406" y="26773"/>
                  <a:pt x="31129" y="27175"/>
                </a:cubicBezTo>
                <a:cubicBezTo>
                  <a:pt x="30032" y="27041"/>
                  <a:pt x="28881" y="27041"/>
                  <a:pt x="27756" y="27041"/>
                </a:cubicBezTo>
                <a:cubicBezTo>
                  <a:pt x="26686" y="26666"/>
                  <a:pt x="25749" y="26238"/>
                  <a:pt x="24812" y="25622"/>
                </a:cubicBezTo>
                <a:cubicBezTo>
                  <a:pt x="25000" y="25542"/>
                  <a:pt x="25187" y="25355"/>
                  <a:pt x="25214" y="25140"/>
                </a:cubicBezTo>
                <a:cubicBezTo>
                  <a:pt x="25240" y="24739"/>
                  <a:pt x="24839" y="24552"/>
                  <a:pt x="24464" y="24525"/>
                </a:cubicBezTo>
                <a:cubicBezTo>
                  <a:pt x="23929" y="23936"/>
                  <a:pt x="23233" y="23535"/>
                  <a:pt x="22430" y="23427"/>
                </a:cubicBezTo>
                <a:cubicBezTo>
                  <a:pt x="22296" y="23427"/>
                  <a:pt x="22243" y="23481"/>
                  <a:pt x="22189" y="23615"/>
                </a:cubicBezTo>
                <a:cubicBezTo>
                  <a:pt x="22114" y="24568"/>
                  <a:pt x="23097" y="25827"/>
                  <a:pt x="24102" y="25827"/>
                </a:cubicBezTo>
                <a:cubicBezTo>
                  <a:pt x="24169" y="25827"/>
                  <a:pt x="24236" y="25821"/>
                  <a:pt x="24304" y="25810"/>
                </a:cubicBezTo>
                <a:cubicBezTo>
                  <a:pt x="24384" y="25810"/>
                  <a:pt x="24411" y="25756"/>
                  <a:pt x="24464" y="25756"/>
                </a:cubicBezTo>
                <a:cubicBezTo>
                  <a:pt x="25160" y="26345"/>
                  <a:pt x="25936" y="26800"/>
                  <a:pt x="26820" y="27068"/>
                </a:cubicBezTo>
                <a:cubicBezTo>
                  <a:pt x="25294" y="27094"/>
                  <a:pt x="23822" y="27201"/>
                  <a:pt x="22484" y="27201"/>
                </a:cubicBezTo>
                <a:cubicBezTo>
                  <a:pt x="22457" y="27175"/>
                  <a:pt x="22457" y="27175"/>
                  <a:pt x="22403" y="27148"/>
                </a:cubicBezTo>
                <a:lnTo>
                  <a:pt x="22323" y="27148"/>
                </a:lnTo>
                <a:cubicBezTo>
                  <a:pt x="22082" y="26746"/>
                  <a:pt x="21333" y="26479"/>
                  <a:pt x="20985" y="26398"/>
                </a:cubicBezTo>
                <a:cubicBezTo>
                  <a:pt x="20910" y="26389"/>
                  <a:pt x="20813" y="26382"/>
                  <a:pt x="20703" y="26382"/>
                </a:cubicBezTo>
                <a:cubicBezTo>
                  <a:pt x="20222" y="26382"/>
                  <a:pt x="19508" y="26503"/>
                  <a:pt x="19486" y="26961"/>
                </a:cubicBezTo>
                <a:cubicBezTo>
                  <a:pt x="19459" y="27442"/>
                  <a:pt x="20369" y="27549"/>
                  <a:pt x="20664" y="27576"/>
                </a:cubicBezTo>
                <a:cubicBezTo>
                  <a:pt x="20891" y="27595"/>
                  <a:pt x="21145" y="27614"/>
                  <a:pt x="21397" y="27614"/>
                </a:cubicBezTo>
                <a:cubicBezTo>
                  <a:pt x="21501" y="27614"/>
                  <a:pt x="21605" y="27611"/>
                  <a:pt x="21707" y="27603"/>
                </a:cubicBezTo>
                <a:cubicBezTo>
                  <a:pt x="21788" y="27616"/>
                  <a:pt x="21875" y="27623"/>
                  <a:pt x="21965" y="27623"/>
                </a:cubicBezTo>
                <a:cubicBezTo>
                  <a:pt x="22055" y="27623"/>
                  <a:pt x="22149" y="27616"/>
                  <a:pt x="22243" y="27603"/>
                </a:cubicBezTo>
                <a:cubicBezTo>
                  <a:pt x="22269" y="27603"/>
                  <a:pt x="22296" y="27549"/>
                  <a:pt x="22269" y="27496"/>
                </a:cubicBezTo>
                <a:cubicBezTo>
                  <a:pt x="22296" y="27496"/>
                  <a:pt x="22323" y="27469"/>
                  <a:pt x="22323" y="27469"/>
                </a:cubicBezTo>
                <a:cubicBezTo>
                  <a:pt x="22941" y="27538"/>
                  <a:pt x="23573" y="27562"/>
                  <a:pt x="24212" y="27562"/>
                </a:cubicBezTo>
                <a:cubicBezTo>
                  <a:pt x="25567" y="27562"/>
                  <a:pt x="26955" y="27452"/>
                  <a:pt x="28319" y="27416"/>
                </a:cubicBezTo>
                <a:lnTo>
                  <a:pt x="28319" y="27416"/>
                </a:lnTo>
                <a:cubicBezTo>
                  <a:pt x="27408" y="27710"/>
                  <a:pt x="26579" y="28352"/>
                  <a:pt x="25883" y="29021"/>
                </a:cubicBezTo>
                <a:lnTo>
                  <a:pt x="25722" y="29021"/>
                </a:lnTo>
                <a:cubicBezTo>
                  <a:pt x="25187" y="29075"/>
                  <a:pt x="24571" y="29369"/>
                  <a:pt x="24250" y="29824"/>
                </a:cubicBezTo>
                <a:cubicBezTo>
                  <a:pt x="24009" y="30119"/>
                  <a:pt x="23768" y="30842"/>
                  <a:pt x="24143" y="31163"/>
                </a:cubicBezTo>
                <a:cubicBezTo>
                  <a:pt x="24273" y="31281"/>
                  <a:pt x="24428" y="31326"/>
                  <a:pt x="24589" y="31326"/>
                </a:cubicBezTo>
                <a:cubicBezTo>
                  <a:pt x="24794" y="31326"/>
                  <a:pt x="25007" y="31253"/>
                  <a:pt x="25187" y="31163"/>
                </a:cubicBezTo>
                <a:cubicBezTo>
                  <a:pt x="25615" y="30949"/>
                  <a:pt x="26204" y="30306"/>
                  <a:pt x="25856" y="29824"/>
                </a:cubicBezTo>
                <a:lnTo>
                  <a:pt x="26017" y="29824"/>
                </a:lnTo>
                <a:cubicBezTo>
                  <a:pt x="26150" y="29824"/>
                  <a:pt x="26150" y="29637"/>
                  <a:pt x="26043" y="29610"/>
                </a:cubicBezTo>
                <a:cubicBezTo>
                  <a:pt x="25936" y="29584"/>
                  <a:pt x="25856" y="29584"/>
                  <a:pt x="25749" y="29584"/>
                </a:cubicBezTo>
                <a:cubicBezTo>
                  <a:pt x="25856" y="29503"/>
                  <a:pt x="25910" y="29450"/>
                  <a:pt x="26017" y="29343"/>
                </a:cubicBezTo>
                <a:lnTo>
                  <a:pt x="26043" y="29343"/>
                </a:lnTo>
                <a:cubicBezTo>
                  <a:pt x="26258" y="29423"/>
                  <a:pt x="26150" y="29691"/>
                  <a:pt x="26124" y="29824"/>
                </a:cubicBezTo>
                <a:cubicBezTo>
                  <a:pt x="26091" y="29858"/>
                  <a:pt x="26119" y="29880"/>
                  <a:pt x="26152" y="29880"/>
                </a:cubicBezTo>
                <a:cubicBezTo>
                  <a:pt x="26172" y="29880"/>
                  <a:pt x="26194" y="29872"/>
                  <a:pt x="26204" y="29851"/>
                </a:cubicBezTo>
                <a:cubicBezTo>
                  <a:pt x="26284" y="29691"/>
                  <a:pt x="26445" y="29369"/>
                  <a:pt x="26311" y="29209"/>
                </a:cubicBezTo>
                <a:lnTo>
                  <a:pt x="26258" y="29155"/>
                </a:lnTo>
                <a:cubicBezTo>
                  <a:pt x="27114" y="28433"/>
                  <a:pt x="28024" y="27844"/>
                  <a:pt x="29148" y="27416"/>
                </a:cubicBezTo>
                <a:lnTo>
                  <a:pt x="29202" y="27362"/>
                </a:lnTo>
                <a:cubicBezTo>
                  <a:pt x="29307" y="27361"/>
                  <a:pt x="29412" y="27360"/>
                  <a:pt x="29518" y="27360"/>
                </a:cubicBezTo>
                <a:cubicBezTo>
                  <a:pt x="32134" y="27360"/>
                  <a:pt x="34636" y="27704"/>
                  <a:pt x="36643" y="29557"/>
                </a:cubicBezTo>
                <a:cubicBezTo>
                  <a:pt x="38356" y="31430"/>
                  <a:pt x="39908" y="33384"/>
                  <a:pt x="41193" y="35499"/>
                </a:cubicBezTo>
                <a:cubicBezTo>
                  <a:pt x="41176" y="35583"/>
                  <a:pt x="41202" y="35617"/>
                  <a:pt x="41239" y="35617"/>
                </a:cubicBezTo>
                <a:cubicBezTo>
                  <a:pt x="41320" y="35617"/>
                  <a:pt x="41455" y="35458"/>
                  <a:pt x="41327" y="35311"/>
                </a:cubicBezTo>
                <a:cubicBezTo>
                  <a:pt x="39507" y="32314"/>
                  <a:pt x="37151" y="29610"/>
                  <a:pt x="34608" y="27068"/>
                </a:cubicBezTo>
                <a:lnTo>
                  <a:pt x="34608" y="27041"/>
                </a:lnTo>
                <a:cubicBezTo>
                  <a:pt x="33084" y="25704"/>
                  <a:pt x="33029" y="22951"/>
                  <a:pt x="32949" y="20917"/>
                </a:cubicBezTo>
                <a:lnTo>
                  <a:pt x="32949" y="20917"/>
                </a:lnTo>
                <a:cubicBezTo>
                  <a:pt x="32952" y="20953"/>
                  <a:pt x="32984" y="20972"/>
                  <a:pt x="33016" y="20972"/>
                </a:cubicBezTo>
                <a:cubicBezTo>
                  <a:pt x="33049" y="20972"/>
                  <a:pt x="33083" y="20952"/>
                  <a:pt x="33083" y="20911"/>
                </a:cubicBezTo>
                <a:cubicBezTo>
                  <a:pt x="33404" y="19600"/>
                  <a:pt x="34207" y="18797"/>
                  <a:pt x="35090" y="17967"/>
                </a:cubicBezTo>
                <a:cubicBezTo>
                  <a:pt x="35090" y="18074"/>
                  <a:pt x="35117" y="18128"/>
                  <a:pt x="35144" y="18235"/>
                </a:cubicBezTo>
                <a:cubicBezTo>
                  <a:pt x="35164" y="18339"/>
                  <a:pt x="35250" y="18378"/>
                  <a:pt x="35337" y="18378"/>
                </a:cubicBezTo>
                <a:cubicBezTo>
                  <a:pt x="35362" y="18378"/>
                  <a:pt x="35387" y="18375"/>
                  <a:pt x="35411" y="18369"/>
                </a:cubicBezTo>
                <a:cubicBezTo>
                  <a:pt x="35759" y="18315"/>
                  <a:pt x="36081" y="18181"/>
                  <a:pt x="36348" y="17967"/>
                </a:cubicBezTo>
                <a:cubicBezTo>
                  <a:pt x="36375" y="17967"/>
                  <a:pt x="36428" y="17967"/>
                  <a:pt x="36455" y="17941"/>
                </a:cubicBezTo>
                <a:cubicBezTo>
                  <a:pt x="37044" y="17432"/>
                  <a:pt x="37392" y="16736"/>
                  <a:pt x="37526" y="15960"/>
                </a:cubicBezTo>
                <a:cubicBezTo>
                  <a:pt x="37553" y="15826"/>
                  <a:pt x="37446" y="15719"/>
                  <a:pt x="37312" y="15719"/>
                </a:cubicBezTo>
                <a:cubicBezTo>
                  <a:pt x="37286" y="15717"/>
                  <a:pt x="37260" y="15717"/>
                  <a:pt x="37234" y="15717"/>
                </a:cubicBezTo>
                <a:cubicBezTo>
                  <a:pt x="36314" y="15717"/>
                  <a:pt x="35247" y="16629"/>
                  <a:pt x="35117" y="17566"/>
                </a:cubicBezTo>
                <a:cubicBezTo>
                  <a:pt x="33993" y="18315"/>
                  <a:pt x="33029" y="19600"/>
                  <a:pt x="32976" y="20885"/>
                </a:cubicBezTo>
                <a:cubicBezTo>
                  <a:pt x="32976" y="20671"/>
                  <a:pt x="32922" y="20510"/>
                  <a:pt x="32922" y="20349"/>
                </a:cubicBezTo>
                <a:cubicBezTo>
                  <a:pt x="32788" y="18396"/>
                  <a:pt x="33002" y="16629"/>
                  <a:pt x="33538" y="14889"/>
                </a:cubicBezTo>
                <a:cubicBezTo>
                  <a:pt x="33565" y="14889"/>
                  <a:pt x="33591" y="14889"/>
                  <a:pt x="33645" y="14862"/>
                </a:cubicBezTo>
                <a:cubicBezTo>
                  <a:pt x="33672" y="14836"/>
                  <a:pt x="33698" y="14782"/>
                  <a:pt x="33779" y="14755"/>
                </a:cubicBezTo>
                <a:cubicBezTo>
                  <a:pt x="33832" y="14836"/>
                  <a:pt x="33939" y="14862"/>
                  <a:pt x="34073" y="14862"/>
                </a:cubicBezTo>
                <a:cubicBezTo>
                  <a:pt x="34501" y="14836"/>
                  <a:pt x="34796" y="14167"/>
                  <a:pt x="34930" y="13845"/>
                </a:cubicBezTo>
                <a:cubicBezTo>
                  <a:pt x="35037" y="13658"/>
                  <a:pt x="35063" y="13310"/>
                  <a:pt x="35117" y="12989"/>
                </a:cubicBezTo>
                <a:cubicBezTo>
                  <a:pt x="35197" y="12561"/>
                  <a:pt x="35144" y="12052"/>
                  <a:pt x="34876" y="11704"/>
                </a:cubicBezTo>
                <a:cubicBezTo>
                  <a:pt x="34849" y="11651"/>
                  <a:pt x="34769" y="11651"/>
                  <a:pt x="34715" y="11651"/>
                </a:cubicBezTo>
                <a:cubicBezTo>
                  <a:pt x="34617" y="11594"/>
                  <a:pt x="34510" y="11560"/>
                  <a:pt x="34381" y="11560"/>
                </a:cubicBezTo>
                <a:cubicBezTo>
                  <a:pt x="34265" y="11560"/>
                  <a:pt x="34130" y="11587"/>
                  <a:pt x="33966" y="11651"/>
                </a:cubicBezTo>
                <a:cubicBezTo>
                  <a:pt x="32976" y="12079"/>
                  <a:pt x="32762" y="13685"/>
                  <a:pt x="33270" y="14622"/>
                </a:cubicBezTo>
                <a:cubicBezTo>
                  <a:pt x="32895" y="15585"/>
                  <a:pt x="32735" y="16602"/>
                  <a:pt x="32655" y="17593"/>
                </a:cubicBezTo>
                <a:cubicBezTo>
                  <a:pt x="32628" y="17539"/>
                  <a:pt x="32628" y="17432"/>
                  <a:pt x="32601" y="17378"/>
                </a:cubicBezTo>
                <a:cubicBezTo>
                  <a:pt x="32467" y="16923"/>
                  <a:pt x="32360" y="16388"/>
                  <a:pt x="32173" y="15933"/>
                </a:cubicBezTo>
                <a:cubicBezTo>
                  <a:pt x="32440" y="15157"/>
                  <a:pt x="31932" y="14247"/>
                  <a:pt x="31397" y="13712"/>
                </a:cubicBezTo>
                <a:cubicBezTo>
                  <a:pt x="31370" y="13694"/>
                  <a:pt x="31334" y="13685"/>
                  <a:pt x="31298" y="13685"/>
                </a:cubicBezTo>
                <a:cubicBezTo>
                  <a:pt x="31227" y="13685"/>
                  <a:pt x="31156" y="13720"/>
                  <a:pt x="31156" y="13792"/>
                </a:cubicBezTo>
                <a:cubicBezTo>
                  <a:pt x="30968" y="14568"/>
                  <a:pt x="31397" y="15505"/>
                  <a:pt x="31905" y="16067"/>
                </a:cubicBezTo>
                <a:cubicBezTo>
                  <a:pt x="31985" y="16468"/>
                  <a:pt x="32200" y="16870"/>
                  <a:pt x="32307" y="17271"/>
                </a:cubicBezTo>
                <a:cubicBezTo>
                  <a:pt x="32467" y="17833"/>
                  <a:pt x="32521" y="18369"/>
                  <a:pt x="32601" y="18931"/>
                </a:cubicBezTo>
                <a:cubicBezTo>
                  <a:pt x="32601" y="18984"/>
                  <a:pt x="32628" y="19011"/>
                  <a:pt x="32655" y="19011"/>
                </a:cubicBezTo>
                <a:cubicBezTo>
                  <a:pt x="32655" y="19841"/>
                  <a:pt x="32735" y="20671"/>
                  <a:pt x="32788" y="21554"/>
                </a:cubicBezTo>
                <a:cubicBezTo>
                  <a:pt x="32842" y="22062"/>
                  <a:pt x="32869" y="22624"/>
                  <a:pt x="32922" y="23213"/>
                </a:cubicBezTo>
                <a:cubicBezTo>
                  <a:pt x="32574" y="21955"/>
                  <a:pt x="32119" y="20590"/>
                  <a:pt x="31370" y="19439"/>
                </a:cubicBezTo>
                <a:cubicBezTo>
                  <a:pt x="31423" y="19413"/>
                  <a:pt x="31504" y="19386"/>
                  <a:pt x="31504" y="19279"/>
                </a:cubicBezTo>
                <a:cubicBezTo>
                  <a:pt x="31557" y="18235"/>
                  <a:pt x="31049" y="16923"/>
                  <a:pt x="30165" y="16388"/>
                </a:cubicBezTo>
                <a:cubicBezTo>
                  <a:pt x="30138" y="16374"/>
                  <a:pt x="30106" y="16368"/>
                  <a:pt x="30074" y="16368"/>
                </a:cubicBezTo>
                <a:cubicBezTo>
                  <a:pt x="29982" y="16368"/>
                  <a:pt x="29884" y="16423"/>
                  <a:pt x="29844" y="16522"/>
                </a:cubicBezTo>
                <a:cubicBezTo>
                  <a:pt x="29684" y="17164"/>
                  <a:pt x="29898" y="17967"/>
                  <a:pt x="30192" y="18529"/>
                </a:cubicBezTo>
                <a:cubicBezTo>
                  <a:pt x="30320" y="18835"/>
                  <a:pt x="30666" y="19336"/>
                  <a:pt x="31046" y="19336"/>
                </a:cubicBezTo>
                <a:cubicBezTo>
                  <a:pt x="31064" y="19336"/>
                  <a:pt x="31083" y="19335"/>
                  <a:pt x="31102" y="19332"/>
                </a:cubicBezTo>
                <a:cubicBezTo>
                  <a:pt x="31691" y="20671"/>
                  <a:pt x="32253" y="22062"/>
                  <a:pt x="32895" y="23401"/>
                </a:cubicBezTo>
                <a:cubicBezTo>
                  <a:pt x="32895" y="23414"/>
                  <a:pt x="32902" y="23421"/>
                  <a:pt x="32916" y="23421"/>
                </a:cubicBezTo>
                <a:cubicBezTo>
                  <a:pt x="32929" y="23421"/>
                  <a:pt x="32949" y="23414"/>
                  <a:pt x="32976" y="23401"/>
                </a:cubicBezTo>
                <a:cubicBezTo>
                  <a:pt x="33056" y="24337"/>
                  <a:pt x="33270" y="25301"/>
                  <a:pt x="33698" y="26104"/>
                </a:cubicBezTo>
                <a:cubicBezTo>
                  <a:pt x="30620" y="23133"/>
                  <a:pt x="27275" y="20349"/>
                  <a:pt x="24170" y="17673"/>
                </a:cubicBezTo>
                <a:cubicBezTo>
                  <a:pt x="24009" y="17539"/>
                  <a:pt x="23795" y="17378"/>
                  <a:pt x="23635" y="17245"/>
                </a:cubicBezTo>
                <a:cubicBezTo>
                  <a:pt x="23206" y="16201"/>
                  <a:pt x="22939" y="15130"/>
                  <a:pt x="22724" y="14086"/>
                </a:cubicBezTo>
                <a:cubicBezTo>
                  <a:pt x="23072" y="13497"/>
                  <a:pt x="23474" y="13016"/>
                  <a:pt x="24090" y="12614"/>
                </a:cubicBezTo>
                <a:cubicBezTo>
                  <a:pt x="24304" y="12480"/>
                  <a:pt x="24464" y="12373"/>
                  <a:pt x="24678" y="12239"/>
                </a:cubicBezTo>
                <a:cubicBezTo>
                  <a:pt x="24866" y="12561"/>
                  <a:pt x="25214" y="12775"/>
                  <a:pt x="25615" y="12775"/>
                </a:cubicBezTo>
                <a:cubicBezTo>
                  <a:pt x="26017" y="12775"/>
                  <a:pt x="26418" y="12587"/>
                  <a:pt x="26686" y="12293"/>
                </a:cubicBezTo>
                <a:cubicBezTo>
                  <a:pt x="26873" y="12052"/>
                  <a:pt x="27168" y="11651"/>
                  <a:pt x="27221" y="11249"/>
                </a:cubicBezTo>
                <a:cubicBezTo>
                  <a:pt x="27275" y="11035"/>
                  <a:pt x="27248" y="10848"/>
                  <a:pt x="27087" y="10714"/>
                </a:cubicBezTo>
                <a:cubicBezTo>
                  <a:pt x="26884" y="10510"/>
                  <a:pt x="26601" y="10423"/>
                  <a:pt x="26297" y="10423"/>
                </a:cubicBezTo>
                <a:cubicBezTo>
                  <a:pt x="25603" y="10423"/>
                  <a:pt x="24803" y="10878"/>
                  <a:pt x="24598" y="11436"/>
                </a:cubicBezTo>
                <a:cubicBezTo>
                  <a:pt x="24545" y="11624"/>
                  <a:pt x="24545" y="11784"/>
                  <a:pt x="24571" y="11918"/>
                </a:cubicBezTo>
                <a:cubicBezTo>
                  <a:pt x="23822" y="12373"/>
                  <a:pt x="23126" y="12989"/>
                  <a:pt x="22698" y="13765"/>
                </a:cubicBezTo>
                <a:cubicBezTo>
                  <a:pt x="22430" y="12320"/>
                  <a:pt x="22323" y="10848"/>
                  <a:pt x="22269" y="9376"/>
                </a:cubicBezTo>
                <a:cubicBezTo>
                  <a:pt x="22992" y="9135"/>
                  <a:pt x="23742" y="8706"/>
                  <a:pt x="24411" y="8225"/>
                </a:cubicBezTo>
                <a:cubicBezTo>
                  <a:pt x="24571" y="8412"/>
                  <a:pt x="24812" y="8546"/>
                  <a:pt x="25026" y="8546"/>
                </a:cubicBezTo>
                <a:cubicBezTo>
                  <a:pt x="25142" y="8615"/>
                  <a:pt x="25298" y="8685"/>
                  <a:pt x="25460" y="8685"/>
                </a:cubicBezTo>
                <a:cubicBezTo>
                  <a:pt x="25485" y="8685"/>
                  <a:pt x="25510" y="8683"/>
                  <a:pt x="25535" y="8680"/>
                </a:cubicBezTo>
                <a:cubicBezTo>
                  <a:pt x="25642" y="8680"/>
                  <a:pt x="25642" y="8573"/>
                  <a:pt x="25562" y="8546"/>
                </a:cubicBezTo>
                <a:lnTo>
                  <a:pt x="25535" y="8492"/>
                </a:lnTo>
                <a:lnTo>
                  <a:pt x="25829" y="8412"/>
                </a:lnTo>
                <a:cubicBezTo>
                  <a:pt x="26284" y="8198"/>
                  <a:pt x="26900" y="7743"/>
                  <a:pt x="26953" y="7207"/>
                </a:cubicBezTo>
                <a:cubicBezTo>
                  <a:pt x="26981" y="6816"/>
                  <a:pt x="26703" y="6695"/>
                  <a:pt x="26377" y="6695"/>
                </a:cubicBezTo>
                <a:cubicBezTo>
                  <a:pt x="26079" y="6695"/>
                  <a:pt x="25741" y="6797"/>
                  <a:pt x="25562" y="6886"/>
                </a:cubicBezTo>
                <a:cubicBezTo>
                  <a:pt x="25535" y="6940"/>
                  <a:pt x="25481" y="6967"/>
                  <a:pt x="25428" y="6993"/>
                </a:cubicBezTo>
                <a:cubicBezTo>
                  <a:pt x="25026" y="7020"/>
                  <a:pt x="24491" y="7529"/>
                  <a:pt x="24223" y="7796"/>
                </a:cubicBezTo>
                <a:cubicBezTo>
                  <a:pt x="24170" y="7877"/>
                  <a:pt x="24170" y="7930"/>
                  <a:pt x="24197" y="8010"/>
                </a:cubicBezTo>
                <a:cubicBezTo>
                  <a:pt x="24223" y="8037"/>
                  <a:pt x="24277" y="8091"/>
                  <a:pt x="24304" y="8144"/>
                </a:cubicBezTo>
                <a:cubicBezTo>
                  <a:pt x="23608" y="8358"/>
                  <a:pt x="22885" y="8840"/>
                  <a:pt x="22269" y="9215"/>
                </a:cubicBezTo>
                <a:cubicBezTo>
                  <a:pt x="22189" y="8278"/>
                  <a:pt x="22162" y="7288"/>
                  <a:pt x="22082" y="6324"/>
                </a:cubicBezTo>
                <a:cubicBezTo>
                  <a:pt x="22269" y="6190"/>
                  <a:pt x="22403" y="6057"/>
                  <a:pt x="22457" y="5896"/>
                </a:cubicBezTo>
                <a:cubicBezTo>
                  <a:pt x="23099" y="5013"/>
                  <a:pt x="23072" y="3621"/>
                  <a:pt x="22082" y="3059"/>
                </a:cubicBezTo>
                <a:cubicBezTo>
                  <a:pt x="22058" y="3035"/>
                  <a:pt x="22023" y="3022"/>
                  <a:pt x="21990" y="3022"/>
                </a:cubicBezTo>
                <a:cubicBezTo>
                  <a:pt x="21949" y="3022"/>
                  <a:pt x="21909" y="3041"/>
                  <a:pt x="21895" y="3086"/>
                </a:cubicBezTo>
                <a:cubicBezTo>
                  <a:pt x="21654" y="3380"/>
                  <a:pt x="21547" y="3674"/>
                  <a:pt x="21520" y="4022"/>
                </a:cubicBezTo>
                <a:cubicBezTo>
                  <a:pt x="21145" y="4718"/>
                  <a:pt x="21226" y="5682"/>
                  <a:pt x="21734" y="6324"/>
                </a:cubicBezTo>
                <a:cubicBezTo>
                  <a:pt x="21761" y="6351"/>
                  <a:pt x="21761" y="6351"/>
                  <a:pt x="21788" y="6351"/>
                </a:cubicBezTo>
                <a:cubicBezTo>
                  <a:pt x="21788" y="6405"/>
                  <a:pt x="21814" y="6431"/>
                  <a:pt x="21868" y="6431"/>
                </a:cubicBezTo>
                <a:cubicBezTo>
                  <a:pt x="21814" y="7796"/>
                  <a:pt x="21814" y="9268"/>
                  <a:pt x="21895" y="10741"/>
                </a:cubicBezTo>
                <a:cubicBezTo>
                  <a:pt x="21493" y="9697"/>
                  <a:pt x="20985" y="8599"/>
                  <a:pt x="20316" y="7689"/>
                </a:cubicBezTo>
                <a:cubicBezTo>
                  <a:pt x="20423" y="7689"/>
                  <a:pt x="20476" y="7636"/>
                  <a:pt x="20530" y="7502"/>
                </a:cubicBezTo>
                <a:cubicBezTo>
                  <a:pt x="20556" y="7422"/>
                  <a:pt x="20476" y="7395"/>
                  <a:pt x="20423" y="7368"/>
                </a:cubicBezTo>
                <a:cubicBezTo>
                  <a:pt x="20209" y="7288"/>
                  <a:pt x="20075" y="7341"/>
                  <a:pt x="19887" y="7154"/>
                </a:cubicBezTo>
                <a:cubicBezTo>
                  <a:pt x="19646" y="6940"/>
                  <a:pt x="19486" y="6699"/>
                  <a:pt x="19325" y="6431"/>
                </a:cubicBezTo>
                <a:cubicBezTo>
                  <a:pt x="19138" y="6083"/>
                  <a:pt x="18924" y="5735"/>
                  <a:pt x="18817" y="5361"/>
                </a:cubicBezTo>
                <a:lnTo>
                  <a:pt x="18817" y="5361"/>
                </a:lnTo>
                <a:cubicBezTo>
                  <a:pt x="19111" y="5655"/>
                  <a:pt x="19352" y="5950"/>
                  <a:pt x="19539" y="6324"/>
                </a:cubicBezTo>
                <a:cubicBezTo>
                  <a:pt x="19486" y="6271"/>
                  <a:pt x="19406" y="6190"/>
                  <a:pt x="19352" y="6083"/>
                </a:cubicBezTo>
                <a:cubicBezTo>
                  <a:pt x="19345" y="6076"/>
                  <a:pt x="19334" y="6073"/>
                  <a:pt x="19322" y="6073"/>
                </a:cubicBezTo>
                <a:cubicBezTo>
                  <a:pt x="19290" y="6073"/>
                  <a:pt x="19252" y="6098"/>
                  <a:pt x="19272" y="6137"/>
                </a:cubicBezTo>
                <a:cubicBezTo>
                  <a:pt x="19486" y="6538"/>
                  <a:pt x="19754" y="6860"/>
                  <a:pt x="20021" y="7207"/>
                </a:cubicBezTo>
                <a:cubicBezTo>
                  <a:pt x="20051" y="7230"/>
                  <a:pt x="20084" y="7240"/>
                  <a:pt x="20117" y="7240"/>
                </a:cubicBezTo>
                <a:cubicBezTo>
                  <a:pt x="20202" y="7240"/>
                  <a:pt x="20281" y="7171"/>
                  <a:pt x="20262" y="7074"/>
                </a:cubicBezTo>
                <a:cubicBezTo>
                  <a:pt x="19941" y="6190"/>
                  <a:pt x="19406" y="5387"/>
                  <a:pt x="18710" y="4825"/>
                </a:cubicBezTo>
                <a:cubicBezTo>
                  <a:pt x="18676" y="4792"/>
                  <a:pt x="18637" y="4777"/>
                  <a:pt x="18600" y="4777"/>
                </a:cubicBezTo>
                <a:cubicBezTo>
                  <a:pt x="18518" y="4777"/>
                  <a:pt x="18442" y="4849"/>
                  <a:pt x="18442" y="4959"/>
                </a:cubicBezTo>
                <a:cubicBezTo>
                  <a:pt x="18442" y="5735"/>
                  <a:pt x="18951" y="6565"/>
                  <a:pt x="19406" y="7127"/>
                </a:cubicBezTo>
                <a:cubicBezTo>
                  <a:pt x="19486" y="7234"/>
                  <a:pt x="19727" y="7475"/>
                  <a:pt x="19941" y="7609"/>
                </a:cubicBezTo>
                <a:cubicBezTo>
                  <a:pt x="20664" y="8813"/>
                  <a:pt x="21359" y="9938"/>
                  <a:pt x="21922" y="11249"/>
                </a:cubicBezTo>
                <a:lnTo>
                  <a:pt x="22029" y="12239"/>
                </a:lnTo>
                <a:cubicBezTo>
                  <a:pt x="21520" y="11356"/>
                  <a:pt x="20797" y="10500"/>
                  <a:pt x="20021" y="9831"/>
                </a:cubicBezTo>
                <a:cubicBezTo>
                  <a:pt x="20048" y="9804"/>
                  <a:pt x="20048" y="9777"/>
                  <a:pt x="20021" y="9750"/>
                </a:cubicBezTo>
                <a:cubicBezTo>
                  <a:pt x="19994" y="9616"/>
                  <a:pt x="19914" y="9509"/>
                  <a:pt x="19861" y="9402"/>
                </a:cubicBezTo>
                <a:cubicBezTo>
                  <a:pt x="19861" y="9161"/>
                  <a:pt x="19727" y="8840"/>
                  <a:pt x="19539" y="8599"/>
                </a:cubicBezTo>
                <a:cubicBezTo>
                  <a:pt x="19292" y="8240"/>
                  <a:pt x="18780" y="7615"/>
                  <a:pt x="18242" y="7615"/>
                </a:cubicBezTo>
                <a:cubicBezTo>
                  <a:pt x="18140" y="7615"/>
                  <a:pt x="18036" y="7638"/>
                  <a:pt x="17933" y="7689"/>
                </a:cubicBezTo>
                <a:cubicBezTo>
                  <a:pt x="17371" y="8010"/>
                  <a:pt x="17907" y="8867"/>
                  <a:pt x="18174" y="9215"/>
                </a:cubicBezTo>
                <a:cubicBezTo>
                  <a:pt x="18484" y="9596"/>
                  <a:pt x="18983" y="10040"/>
                  <a:pt x="19523" y="10040"/>
                </a:cubicBezTo>
                <a:cubicBezTo>
                  <a:pt x="19590" y="10040"/>
                  <a:pt x="19658" y="10033"/>
                  <a:pt x="19727" y="10018"/>
                </a:cubicBezTo>
                <a:cubicBezTo>
                  <a:pt x="20556" y="10901"/>
                  <a:pt x="21467" y="11704"/>
                  <a:pt x="22082" y="12775"/>
                </a:cubicBezTo>
                <a:cubicBezTo>
                  <a:pt x="22323" y="14247"/>
                  <a:pt x="22698" y="15665"/>
                  <a:pt x="23394" y="16897"/>
                </a:cubicBezTo>
                <a:cubicBezTo>
                  <a:pt x="20530" y="14461"/>
                  <a:pt x="17532" y="12159"/>
                  <a:pt x="14427" y="10018"/>
                </a:cubicBezTo>
                <a:cubicBezTo>
                  <a:pt x="13999" y="9161"/>
                  <a:pt x="13464" y="8439"/>
                  <a:pt x="12928" y="7663"/>
                </a:cubicBezTo>
                <a:cubicBezTo>
                  <a:pt x="12768" y="6967"/>
                  <a:pt x="12634" y="6271"/>
                  <a:pt x="12554" y="5521"/>
                </a:cubicBezTo>
                <a:cubicBezTo>
                  <a:pt x="12527" y="4986"/>
                  <a:pt x="12554" y="4477"/>
                  <a:pt x="12580" y="3996"/>
                </a:cubicBezTo>
                <a:lnTo>
                  <a:pt x="12634" y="3996"/>
                </a:lnTo>
                <a:cubicBezTo>
                  <a:pt x="12661" y="3996"/>
                  <a:pt x="12661" y="3942"/>
                  <a:pt x="12661" y="3942"/>
                </a:cubicBezTo>
                <a:cubicBezTo>
                  <a:pt x="12668" y="3958"/>
                  <a:pt x="12683" y="3964"/>
                  <a:pt x="12700" y="3964"/>
                </a:cubicBezTo>
                <a:cubicBezTo>
                  <a:pt x="12741" y="3964"/>
                  <a:pt x="12794" y="3926"/>
                  <a:pt x="12794" y="3889"/>
                </a:cubicBezTo>
                <a:cubicBezTo>
                  <a:pt x="12811" y="3922"/>
                  <a:pt x="12860" y="3956"/>
                  <a:pt x="12914" y="3956"/>
                </a:cubicBezTo>
                <a:cubicBezTo>
                  <a:pt x="12946" y="3956"/>
                  <a:pt x="12979" y="3945"/>
                  <a:pt x="13009" y="3915"/>
                </a:cubicBezTo>
                <a:cubicBezTo>
                  <a:pt x="13624" y="3273"/>
                  <a:pt x="14106" y="2068"/>
                  <a:pt x="13410" y="1346"/>
                </a:cubicBezTo>
                <a:cubicBezTo>
                  <a:pt x="13366" y="1302"/>
                  <a:pt x="13330" y="1282"/>
                  <a:pt x="13293" y="1282"/>
                </a:cubicBezTo>
                <a:cubicBezTo>
                  <a:pt x="13263" y="1282"/>
                  <a:pt x="13232" y="1295"/>
                  <a:pt x="13196" y="1319"/>
                </a:cubicBezTo>
                <a:cubicBezTo>
                  <a:pt x="12339" y="1881"/>
                  <a:pt x="12125" y="2952"/>
                  <a:pt x="12366" y="3889"/>
                </a:cubicBezTo>
                <a:cubicBezTo>
                  <a:pt x="12232" y="4986"/>
                  <a:pt x="12366" y="6217"/>
                  <a:pt x="12661" y="7288"/>
                </a:cubicBezTo>
                <a:cubicBezTo>
                  <a:pt x="12420" y="6967"/>
                  <a:pt x="12232" y="6672"/>
                  <a:pt x="12018" y="6324"/>
                </a:cubicBezTo>
                <a:cubicBezTo>
                  <a:pt x="11269" y="5093"/>
                  <a:pt x="10680" y="3862"/>
                  <a:pt x="10225" y="2524"/>
                </a:cubicBezTo>
                <a:lnTo>
                  <a:pt x="10225" y="2524"/>
                </a:lnTo>
                <a:cubicBezTo>
                  <a:pt x="10256" y="2539"/>
                  <a:pt x="10305" y="2554"/>
                  <a:pt x="10356" y="2554"/>
                </a:cubicBezTo>
                <a:cubicBezTo>
                  <a:pt x="10393" y="2554"/>
                  <a:pt x="10432" y="2546"/>
                  <a:pt x="10466" y="2524"/>
                </a:cubicBezTo>
                <a:cubicBezTo>
                  <a:pt x="11081" y="1613"/>
                  <a:pt x="10493" y="302"/>
                  <a:pt x="9475" y="8"/>
                </a:cubicBezTo>
                <a:cubicBezTo>
                  <a:pt x="9466" y="3"/>
                  <a:pt x="9455" y="1"/>
                  <a:pt x="944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56"/>
          <p:cNvSpPr/>
          <p:nvPr/>
        </p:nvSpPr>
        <p:spPr>
          <a:xfrm rot="-2473688">
            <a:off x="6710625" y="-1672498"/>
            <a:ext cx="3591738" cy="3523925"/>
          </a:xfrm>
          <a:custGeom>
            <a:avLst/>
            <a:gdLst/>
            <a:ahLst/>
            <a:cxnLst/>
            <a:rect l="l" t="t" r="r" b="b"/>
            <a:pathLst>
              <a:path w="65041" h="63813" extrusionOk="0">
                <a:moveTo>
                  <a:pt x="31297" y="1"/>
                </a:moveTo>
                <a:cubicBezTo>
                  <a:pt x="28147" y="1"/>
                  <a:pt x="25343" y="1529"/>
                  <a:pt x="22430" y="3671"/>
                </a:cubicBezTo>
                <a:cubicBezTo>
                  <a:pt x="20128" y="4661"/>
                  <a:pt x="18067" y="6106"/>
                  <a:pt x="16408" y="7873"/>
                </a:cubicBezTo>
                <a:cubicBezTo>
                  <a:pt x="11536" y="13092"/>
                  <a:pt x="11536" y="23745"/>
                  <a:pt x="10867" y="30410"/>
                </a:cubicBezTo>
                <a:cubicBezTo>
                  <a:pt x="10011" y="38332"/>
                  <a:pt x="0" y="40366"/>
                  <a:pt x="322" y="48824"/>
                </a:cubicBezTo>
                <a:cubicBezTo>
                  <a:pt x="804" y="58812"/>
                  <a:pt x="9856" y="63813"/>
                  <a:pt x="18663" y="63813"/>
                </a:cubicBezTo>
                <a:cubicBezTo>
                  <a:pt x="20595" y="63813"/>
                  <a:pt x="22515" y="63572"/>
                  <a:pt x="24330" y="63090"/>
                </a:cubicBezTo>
                <a:cubicBezTo>
                  <a:pt x="37793" y="59316"/>
                  <a:pt x="49544" y="56238"/>
                  <a:pt x="58805" y="45211"/>
                </a:cubicBezTo>
                <a:cubicBezTo>
                  <a:pt x="61588" y="41972"/>
                  <a:pt x="63462" y="38332"/>
                  <a:pt x="64238" y="34719"/>
                </a:cubicBezTo>
                <a:cubicBezTo>
                  <a:pt x="64800" y="32711"/>
                  <a:pt x="65041" y="30758"/>
                  <a:pt x="64961" y="29205"/>
                </a:cubicBezTo>
                <a:cubicBezTo>
                  <a:pt x="64854" y="26448"/>
                  <a:pt x="63756" y="24575"/>
                  <a:pt x="62123" y="23156"/>
                </a:cubicBezTo>
                <a:cubicBezTo>
                  <a:pt x="60785" y="21256"/>
                  <a:pt x="58831" y="19596"/>
                  <a:pt x="56315" y="18204"/>
                </a:cubicBezTo>
                <a:cubicBezTo>
                  <a:pt x="51819" y="15929"/>
                  <a:pt x="47670" y="13360"/>
                  <a:pt x="44351" y="9639"/>
                </a:cubicBezTo>
                <a:cubicBezTo>
                  <a:pt x="41621" y="6347"/>
                  <a:pt x="40443" y="3564"/>
                  <a:pt x="37017" y="1610"/>
                </a:cubicBezTo>
                <a:cubicBezTo>
                  <a:pt x="34947" y="483"/>
                  <a:pt x="33067" y="1"/>
                  <a:pt x="31297" y="1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56"/>
          <p:cNvSpPr/>
          <p:nvPr/>
        </p:nvSpPr>
        <p:spPr>
          <a:xfrm>
            <a:off x="3591350" y="-1579822"/>
            <a:ext cx="2907050" cy="2572336"/>
          </a:xfrm>
          <a:custGeom>
            <a:avLst/>
            <a:gdLst/>
            <a:ahLst/>
            <a:cxnLst/>
            <a:rect l="l" t="t" r="r" b="b"/>
            <a:pathLst>
              <a:path w="75040" h="66400" extrusionOk="0">
                <a:moveTo>
                  <a:pt x="42323" y="0"/>
                </a:moveTo>
                <a:cubicBezTo>
                  <a:pt x="39634" y="0"/>
                  <a:pt x="36949" y="959"/>
                  <a:pt x="34088" y="2334"/>
                </a:cubicBezTo>
                <a:cubicBezTo>
                  <a:pt x="31438" y="2977"/>
                  <a:pt x="28949" y="4074"/>
                  <a:pt x="26835" y="5680"/>
                </a:cubicBezTo>
                <a:cubicBezTo>
                  <a:pt x="20652" y="10337"/>
                  <a:pt x="18564" y="21739"/>
                  <a:pt x="16530" y="28725"/>
                </a:cubicBezTo>
                <a:cubicBezTo>
                  <a:pt x="14041" y="37076"/>
                  <a:pt x="2933" y="37263"/>
                  <a:pt x="1675" y="46364"/>
                </a:cubicBezTo>
                <a:cubicBezTo>
                  <a:pt x="0" y="58824"/>
                  <a:pt x="11871" y="66399"/>
                  <a:pt x="22757" y="66399"/>
                </a:cubicBezTo>
                <a:cubicBezTo>
                  <a:pt x="23352" y="66399"/>
                  <a:pt x="23945" y="66377"/>
                  <a:pt x="24533" y="66331"/>
                </a:cubicBezTo>
                <a:cubicBezTo>
                  <a:pt x="39682" y="64939"/>
                  <a:pt x="52878" y="63975"/>
                  <a:pt x="64922" y="53992"/>
                </a:cubicBezTo>
                <a:cubicBezTo>
                  <a:pt x="68562" y="51021"/>
                  <a:pt x="71292" y="47461"/>
                  <a:pt x="72818" y="43714"/>
                </a:cubicBezTo>
                <a:cubicBezTo>
                  <a:pt x="73755" y="41760"/>
                  <a:pt x="74370" y="39753"/>
                  <a:pt x="74585" y="38066"/>
                </a:cubicBezTo>
                <a:cubicBezTo>
                  <a:pt x="75040" y="35095"/>
                  <a:pt x="74237" y="32847"/>
                  <a:pt x="72765" y="31054"/>
                </a:cubicBezTo>
                <a:cubicBezTo>
                  <a:pt x="71694" y="28725"/>
                  <a:pt x="69954" y="26557"/>
                  <a:pt x="67492" y="24576"/>
                </a:cubicBezTo>
                <a:cubicBezTo>
                  <a:pt x="63129" y="21231"/>
                  <a:pt x="59221" y="17698"/>
                  <a:pt x="56411" y="13067"/>
                </a:cubicBezTo>
                <a:cubicBezTo>
                  <a:pt x="54136" y="8999"/>
                  <a:pt x="53413" y="5814"/>
                  <a:pt x="50121" y="3030"/>
                </a:cubicBezTo>
                <a:cubicBezTo>
                  <a:pt x="47415" y="857"/>
                  <a:pt x="44867" y="0"/>
                  <a:pt x="423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7"/>
          <p:cNvSpPr txBox="1"/>
          <p:nvPr/>
        </p:nvSpPr>
        <p:spPr>
          <a:xfrm>
            <a:off x="4777200" y="4220791"/>
            <a:ext cx="30861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C4C4D"/>
                </a:solidFill>
                <a:latin typeface="Montserrat"/>
                <a:ea typeface="Montserrat"/>
                <a:cs typeface="Montserrat"/>
                <a:sym typeface="Montserrat"/>
              </a:rPr>
              <a:t>If you want to modify this graph, click on it, follow the link, change the data and replace it </a:t>
            </a:r>
            <a:endParaRPr sz="1000">
              <a:solidFill>
                <a:srgbClr val="4C4C4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0" name="Google Shape;480;p57"/>
          <p:cNvSpPr txBox="1">
            <a:spLocks noGrp="1"/>
          </p:cNvSpPr>
          <p:nvPr>
            <p:ph type="title"/>
          </p:nvPr>
        </p:nvSpPr>
        <p:spPr>
          <a:xfrm>
            <a:off x="701600" y="627400"/>
            <a:ext cx="77292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This is what I found….</a:t>
            </a:r>
            <a:endParaRPr b="0" dirty="0"/>
          </a:p>
        </p:txBody>
      </p:sp>
      <p:sp>
        <p:nvSpPr>
          <p:cNvPr id="481" name="Google Shape;481;p57"/>
          <p:cNvSpPr txBox="1"/>
          <p:nvPr/>
        </p:nvSpPr>
        <p:spPr>
          <a:xfrm>
            <a:off x="1810625" y="1421975"/>
            <a:ext cx="15189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82" name="Google Shape;482;p57"/>
          <p:cNvSpPr txBox="1"/>
          <p:nvPr/>
        </p:nvSpPr>
        <p:spPr>
          <a:xfrm>
            <a:off x="1810625" y="2560820"/>
            <a:ext cx="15189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83" name="Google Shape;483;p57"/>
          <p:cNvSpPr txBox="1"/>
          <p:nvPr/>
        </p:nvSpPr>
        <p:spPr>
          <a:xfrm flipH="1">
            <a:off x="840918" y="3618207"/>
            <a:ext cx="3108657" cy="692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 created the plot by making a dictionary with the keys being the colors(x) and values being the number of purchases(y), then using matplotlib to plot a line graph.</a:t>
            </a:r>
            <a:endParaRPr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84" name="Google Shape;484;p57"/>
          <p:cNvSpPr txBox="1"/>
          <p:nvPr/>
        </p:nvSpPr>
        <p:spPr>
          <a:xfrm>
            <a:off x="1824678" y="1466957"/>
            <a:ext cx="2124900" cy="726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Of the clothes sold were blue.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85" name="Google Shape;485;p57"/>
          <p:cNvSpPr txBox="1"/>
          <p:nvPr/>
        </p:nvSpPr>
        <p:spPr>
          <a:xfrm rot="10800000" flipV="1">
            <a:off x="1875870" y="2238360"/>
            <a:ext cx="1600175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Of the colors sold were black.</a:t>
            </a:r>
            <a:endParaRPr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86" name="Google Shape;486;p57"/>
          <p:cNvSpPr txBox="1"/>
          <p:nvPr/>
        </p:nvSpPr>
        <p:spPr>
          <a:xfrm>
            <a:off x="1824678" y="2950124"/>
            <a:ext cx="2124900" cy="42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Of the colors sold were red.</a:t>
            </a:r>
            <a:endParaRPr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87" name="Google Shape;487;p57"/>
          <p:cNvSpPr txBox="1"/>
          <p:nvPr/>
        </p:nvSpPr>
        <p:spPr>
          <a:xfrm>
            <a:off x="1211375" y="1421975"/>
            <a:ext cx="6645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28%</a:t>
            </a:r>
            <a:endParaRPr sz="1800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88" name="Google Shape;488;p57"/>
          <p:cNvSpPr txBox="1"/>
          <p:nvPr/>
        </p:nvSpPr>
        <p:spPr>
          <a:xfrm>
            <a:off x="1211375" y="2193377"/>
            <a:ext cx="664500" cy="62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13%</a:t>
            </a:r>
            <a:endParaRPr sz="1800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89" name="Google Shape;489;p57"/>
          <p:cNvSpPr txBox="1"/>
          <p:nvPr/>
        </p:nvSpPr>
        <p:spPr>
          <a:xfrm>
            <a:off x="1211375" y="2990361"/>
            <a:ext cx="664500" cy="465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12%</a:t>
            </a:r>
            <a:endParaRPr sz="1800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90" name="Google Shape;490;p57"/>
          <p:cNvSpPr/>
          <p:nvPr/>
        </p:nvSpPr>
        <p:spPr>
          <a:xfrm rot="9823029">
            <a:off x="7257978" y="-1000129"/>
            <a:ext cx="2371197" cy="2037496"/>
          </a:xfrm>
          <a:custGeom>
            <a:avLst/>
            <a:gdLst/>
            <a:ahLst/>
            <a:cxnLst/>
            <a:rect l="l" t="t" r="r" b="b"/>
            <a:pathLst>
              <a:path w="41455" h="35618" extrusionOk="0">
                <a:moveTo>
                  <a:pt x="9475" y="543"/>
                </a:moveTo>
                <a:cubicBezTo>
                  <a:pt x="9931" y="837"/>
                  <a:pt x="10091" y="1399"/>
                  <a:pt x="9984" y="1935"/>
                </a:cubicBezTo>
                <a:cubicBezTo>
                  <a:pt x="9931" y="1854"/>
                  <a:pt x="9823" y="1721"/>
                  <a:pt x="9743" y="1613"/>
                </a:cubicBezTo>
                <a:cubicBezTo>
                  <a:pt x="9690" y="1506"/>
                  <a:pt x="9609" y="1399"/>
                  <a:pt x="9583" y="1319"/>
                </a:cubicBezTo>
                <a:cubicBezTo>
                  <a:pt x="9529" y="1078"/>
                  <a:pt x="9475" y="811"/>
                  <a:pt x="9475" y="543"/>
                </a:cubicBezTo>
                <a:close/>
                <a:moveTo>
                  <a:pt x="2918" y="1078"/>
                </a:moveTo>
                <a:lnTo>
                  <a:pt x="2918" y="1078"/>
                </a:lnTo>
                <a:cubicBezTo>
                  <a:pt x="3560" y="1266"/>
                  <a:pt x="3989" y="1774"/>
                  <a:pt x="4310" y="2336"/>
                </a:cubicBezTo>
                <a:cubicBezTo>
                  <a:pt x="4203" y="2309"/>
                  <a:pt x="4122" y="2283"/>
                  <a:pt x="4069" y="2202"/>
                </a:cubicBezTo>
                <a:cubicBezTo>
                  <a:pt x="4063" y="2185"/>
                  <a:pt x="4053" y="2177"/>
                  <a:pt x="4042" y="2177"/>
                </a:cubicBezTo>
                <a:cubicBezTo>
                  <a:pt x="4003" y="2177"/>
                  <a:pt x="3947" y="2268"/>
                  <a:pt x="3989" y="2309"/>
                </a:cubicBezTo>
                <a:cubicBezTo>
                  <a:pt x="4042" y="2336"/>
                  <a:pt x="4042" y="2336"/>
                  <a:pt x="4042" y="2390"/>
                </a:cubicBezTo>
                <a:cubicBezTo>
                  <a:pt x="3828" y="2283"/>
                  <a:pt x="3587" y="2149"/>
                  <a:pt x="3560" y="2122"/>
                </a:cubicBezTo>
                <a:cubicBezTo>
                  <a:pt x="3239" y="1854"/>
                  <a:pt x="2971" y="1506"/>
                  <a:pt x="2918" y="1078"/>
                </a:cubicBezTo>
                <a:close/>
                <a:moveTo>
                  <a:pt x="7120" y="1346"/>
                </a:moveTo>
                <a:cubicBezTo>
                  <a:pt x="7334" y="1506"/>
                  <a:pt x="7575" y="1721"/>
                  <a:pt x="7789" y="1908"/>
                </a:cubicBezTo>
                <a:cubicBezTo>
                  <a:pt x="7769" y="1900"/>
                  <a:pt x="7748" y="1896"/>
                  <a:pt x="7728" y="1896"/>
                </a:cubicBezTo>
                <a:cubicBezTo>
                  <a:pt x="7620" y="1896"/>
                  <a:pt x="7542" y="2009"/>
                  <a:pt x="7655" y="2122"/>
                </a:cubicBezTo>
                <a:cubicBezTo>
                  <a:pt x="7736" y="2256"/>
                  <a:pt x="7843" y="2336"/>
                  <a:pt x="7977" y="2470"/>
                </a:cubicBezTo>
                <a:cubicBezTo>
                  <a:pt x="7950" y="2524"/>
                  <a:pt x="7950" y="2550"/>
                  <a:pt x="7977" y="2550"/>
                </a:cubicBezTo>
                <a:cubicBezTo>
                  <a:pt x="8003" y="2577"/>
                  <a:pt x="8057" y="2657"/>
                  <a:pt x="8084" y="2684"/>
                </a:cubicBezTo>
                <a:cubicBezTo>
                  <a:pt x="7575" y="2336"/>
                  <a:pt x="7174" y="1908"/>
                  <a:pt x="7120" y="1346"/>
                </a:cubicBezTo>
                <a:close/>
                <a:moveTo>
                  <a:pt x="12821" y="2283"/>
                </a:moveTo>
                <a:cubicBezTo>
                  <a:pt x="12955" y="2684"/>
                  <a:pt x="12901" y="3086"/>
                  <a:pt x="12661" y="3407"/>
                </a:cubicBezTo>
                <a:cubicBezTo>
                  <a:pt x="12661" y="3005"/>
                  <a:pt x="12687" y="2657"/>
                  <a:pt x="12821" y="2283"/>
                </a:cubicBezTo>
                <a:close/>
                <a:moveTo>
                  <a:pt x="771" y="2743"/>
                </a:moveTo>
                <a:cubicBezTo>
                  <a:pt x="1172" y="2743"/>
                  <a:pt x="1814" y="2970"/>
                  <a:pt x="1901" y="3005"/>
                </a:cubicBezTo>
                <a:cubicBezTo>
                  <a:pt x="1928" y="3005"/>
                  <a:pt x="1954" y="3059"/>
                  <a:pt x="2035" y="3086"/>
                </a:cubicBezTo>
                <a:cubicBezTo>
                  <a:pt x="1941" y="3072"/>
                  <a:pt x="1854" y="3066"/>
                  <a:pt x="1774" y="3066"/>
                </a:cubicBezTo>
                <a:cubicBezTo>
                  <a:pt x="1693" y="3066"/>
                  <a:pt x="1620" y="3072"/>
                  <a:pt x="1553" y="3086"/>
                </a:cubicBezTo>
                <a:cubicBezTo>
                  <a:pt x="1446" y="3086"/>
                  <a:pt x="1392" y="3193"/>
                  <a:pt x="1446" y="3273"/>
                </a:cubicBezTo>
                <a:cubicBezTo>
                  <a:pt x="1580" y="3487"/>
                  <a:pt x="1767" y="3621"/>
                  <a:pt x="1981" y="3728"/>
                </a:cubicBezTo>
                <a:cubicBezTo>
                  <a:pt x="1992" y="3732"/>
                  <a:pt x="2003" y="3733"/>
                  <a:pt x="2012" y="3733"/>
                </a:cubicBezTo>
                <a:cubicBezTo>
                  <a:pt x="2075" y="3733"/>
                  <a:pt x="2111" y="3667"/>
                  <a:pt x="2088" y="3621"/>
                </a:cubicBezTo>
                <a:cubicBezTo>
                  <a:pt x="2035" y="3514"/>
                  <a:pt x="1954" y="3460"/>
                  <a:pt x="1847" y="3353"/>
                </a:cubicBezTo>
                <a:lnTo>
                  <a:pt x="1847" y="3353"/>
                </a:lnTo>
                <a:cubicBezTo>
                  <a:pt x="2222" y="3380"/>
                  <a:pt x="2704" y="3487"/>
                  <a:pt x="2757" y="3808"/>
                </a:cubicBezTo>
                <a:cubicBezTo>
                  <a:pt x="2650" y="3862"/>
                  <a:pt x="2597" y="3889"/>
                  <a:pt x="2516" y="3889"/>
                </a:cubicBezTo>
                <a:cubicBezTo>
                  <a:pt x="2249" y="3889"/>
                  <a:pt x="1981" y="3862"/>
                  <a:pt x="1713" y="3781"/>
                </a:cubicBezTo>
                <a:cubicBezTo>
                  <a:pt x="1392" y="3674"/>
                  <a:pt x="509" y="3460"/>
                  <a:pt x="455" y="3005"/>
                </a:cubicBezTo>
                <a:cubicBezTo>
                  <a:pt x="409" y="2809"/>
                  <a:pt x="555" y="2743"/>
                  <a:pt x="771" y="2743"/>
                </a:cubicBezTo>
                <a:close/>
                <a:moveTo>
                  <a:pt x="21922" y="3487"/>
                </a:moveTo>
                <a:cubicBezTo>
                  <a:pt x="22403" y="3808"/>
                  <a:pt x="22537" y="4424"/>
                  <a:pt x="22403" y="4986"/>
                </a:cubicBezTo>
                <a:cubicBezTo>
                  <a:pt x="22296" y="4558"/>
                  <a:pt x="22055" y="4076"/>
                  <a:pt x="21814" y="3755"/>
                </a:cubicBezTo>
                <a:lnTo>
                  <a:pt x="21788" y="3728"/>
                </a:lnTo>
                <a:cubicBezTo>
                  <a:pt x="21841" y="3648"/>
                  <a:pt x="21868" y="3541"/>
                  <a:pt x="21922" y="3487"/>
                </a:cubicBezTo>
                <a:close/>
                <a:moveTo>
                  <a:pt x="21654" y="4076"/>
                </a:moveTo>
                <a:cubicBezTo>
                  <a:pt x="21922" y="4477"/>
                  <a:pt x="22162" y="5066"/>
                  <a:pt x="22162" y="5521"/>
                </a:cubicBezTo>
                <a:cubicBezTo>
                  <a:pt x="22136" y="5655"/>
                  <a:pt x="22029" y="5789"/>
                  <a:pt x="21922" y="5896"/>
                </a:cubicBezTo>
                <a:cubicBezTo>
                  <a:pt x="21922" y="5762"/>
                  <a:pt x="21922" y="5655"/>
                  <a:pt x="21895" y="5521"/>
                </a:cubicBezTo>
                <a:cubicBezTo>
                  <a:pt x="21895" y="5459"/>
                  <a:pt x="21858" y="5433"/>
                  <a:pt x="21817" y="5433"/>
                </a:cubicBezTo>
                <a:cubicBezTo>
                  <a:pt x="21788" y="5433"/>
                  <a:pt x="21756" y="5446"/>
                  <a:pt x="21734" y="5468"/>
                </a:cubicBezTo>
                <a:cubicBezTo>
                  <a:pt x="21707" y="4986"/>
                  <a:pt x="21600" y="4531"/>
                  <a:pt x="21654" y="4076"/>
                </a:cubicBezTo>
                <a:close/>
                <a:moveTo>
                  <a:pt x="2302" y="5896"/>
                </a:moveTo>
                <a:cubicBezTo>
                  <a:pt x="2383" y="5896"/>
                  <a:pt x="2516" y="5923"/>
                  <a:pt x="2623" y="5923"/>
                </a:cubicBezTo>
                <a:cubicBezTo>
                  <a:pt x="2650" y="5923"/>
                  <a:pt x="2891" y="6003"/>
                  <a:pt x="3025" y="6030"/>
                </a:cubicBezTo>
                <a:cubicBezTo>
                  <a:pt x="3052" y="6057"/>
                  <a:pt x="3105" y="6057"/>
                  <a:pt x="3159" y="6083"/>
                </a:cubicBezTo>
                <a:cubicBezTo>
                  <a:pt x="3159" y="6137"/>
                  <a:pt x="3159" y="6164"/>
                  <a:pt x="3186" y="6164"/>
                </a:cubicBezTo>
                <a:cubicBezTo>
                  <a:pt x="3186" y="6190"/>
                  <a:pt x="3159" y="6190"/>
                  <a:pt x="3132" y="6190"/>
                </a:cubicBezTo>
                <a:lnTo>
                  <a:pt x="2731" y="6083"/>
                </a:lnTo>
                <a:cubicBezTo>
                  <a:pt x="2570" y="6030"/>
                  <a:pt x="2436" y="5950"/>
                  <a:pt x="2302" y="5896"/>
                </a:cubicBezTo>
                <a:close/>
                <a:moveTo>
                  <a:pt x="1795" y="5272"/>
                </a:moveTo>
                <a:cubicBezTo>
                  <a:pt x="2235" y="5272"/>
                  <a:pt x="2867" y="5615"/>
                  <a:pt x="3272" y="5890"/>
                </a:cubicBezTo>
                <a:lnTo>
                  <a:pt x="3272" y="5890"/>
                </a:lnTo>
                <a:cubicBezTo>
                  <a:pt x="3270" y="5892"/>
                  <a:pt x="3268" y="5894"/>
                  <a:pt x="3266" y="5896"/>
                </a:cubicBezTo>
                <a:cubicBezTo>
                  <a:pt x="3239" y="5896"/>
                  <a:pt x="3239" y="5923"/>
                  <a:pt x="3239" y="5950"/>
                </a:cubicBezTo>
                <a:cubicBezTo>
                  <a:pt x="3159" y="5896"/>
                  <a:pt x="3025" y="5869"/>
                  <a:pt x="2891" y="5816"/>
                </a:cubicBezTo>
                <a:cubicBezTo>
                  <a:pt x="2811" y="5762"/>
                  <a:pt x="2731" y="5682"/>
                  <a:pt x="2650" y="5602"/>
                </a:cubicBezTo>
                <a:cubicBezTo>
                  <a:pt x="2642" y="5586"/>
                  <a:pt x="2632" y="5579"/>
                  <a:pt x="2623" y="5579"/>
                </a:cubicBezTo>
                <a:cubicBezTo>
                  <a:pt x="2599" y="5579"/>
                  <a:pt x="2578" y="5617"/>
                  <a:pt x="2597" y="5655"/>
                </a:cubicBezTo>
                <a:cubicBezTo>
                  <a:pt x="2623" y="5682"/>
                  <a:pt x="2650" y="5735"/>
                  <a:pt x="2677" y="5789"/>
                </a:cubicBezTo>
                <a:cubicBezTo>
                  <a:pt x="2356" y="5735"/>
                  <a:pt x="1954" y="5655"/>
                  <a:pt x="1847" y="5655"/>
                </a:cubicBezTo>
                <a:cubicBezTo>
                  <a:pt x="1740" y="5655"/>
                  <a:pt x="1687" y="5789"/>
                  <a:pt x="1740" y="5896"/>
                </a:cubicBezTo>
                <a:cubicBezTo>
                  <a:pt x="1928" y="6030"/>
                  <a:pt x="2088" y="6164"/>
                  <a:pt x="2329" y="6297"/>
                </a:cubicBezTo>
                <a:cubicBezTo>
                  <a:pt x="1740" y="6271"/>
                  <a:pt x="1232" y="6083"/>
                  <a:pt x="1312" y="5655"/>
                </a:cubicBezTo>
                <a:cubicBezTo>
                  <a:pt x="1368" y="5377"/>
                  <a:pt x="1552" y="5272"/>
                  <a:pt x="1795" y="5272"/>
                </a:cubicBezTo>
                <a:close/>
                <a:moveTo>
                  <a:pt x="26296" y="7088"/>
                </a:moveTo>
                <a:cubicBezTo>
                  <a:pt x="26448" y="7088"/>
                  <a:pt x="26527" y="7147"/>
                  <a:pt x="26391" y="7368"/>
                </a:cubicBezTo>
                <a:cubicBezTo>
                  <a:pt x="26150" y="7770"/>
                  <a:pt x="25588" y="8225"/>
                  <a:pt x="25080" y="8225"/>
                </a:cubicBezTo>
                <a:cubicBezTo>
                  <a:pt x="25000" y="8144"/>
                  <a:pt x="25000" y="7957"/>
                  <a:pt x="25107" y="7770"/>
                </a:cubicBezTo>
                <a:cubicBezTo>
                  <a:pt x="25187" y="7663"/>
                  <a:pt x="25267" y="7555"/>
                  <a:pt x="25348" y="7475"/>
                </a:cubicBezTo>
                <a:cubicBezTo>
                  <a:pt x="25374" y="7475"/>
                  <a:pt x="25374" y="7502"/>
                  <a:pt x="25401" y="7502"/>
                </a:cubicBezTo>
                <a:lnTo>
                  <a:pt x="25615" y="7502"/>
                </a:lnTo>
                <a:cubicBezTo>
                  <a:pt x="25615" y="7529"/>
                  <a:pt x="25642" y="7529"/>
                  <a:pt x="25642" y="7555"/>
                </a:cubicBezTo>
                <a:cubicBezTo>
                  <a:pt x="25659" y="7606"/>
                  <a:pt x="25697" y="7625"/>
                  <a:pt x="25730" y="7625"/>
                </a:cubicBezTo>
                <a:cubicBezTo>
                  <a:pt x="25749" y="7625"/>
                  <a:pt x="25766" y="7619"/>
                  <a:pt x="25776" y="7609"/>
                </a:cubicBezTo>
                <a:cubicBezTo>
                  <a:pt x="25803" y="7636"/>
                  <a:pt x="25856" y="7663"/>
                  <a:pt x="25910" y="7663"/>
                </a:cubicBezTo>
                <a:cubicBezTo>
                  <a:pt x="25990" y="7663"/>
                  <a:pt x="26017" y="7636"/>
                  <a:pt x="26017" y="7555"/>
                </a:cubicBezTo>
                <a:cubicBezTo>
                  <a:pt x="26017" y="7475"/>
                  <a:pt x="25990" y="7395"/>
                  <a:pt x="25936" y="7341"/>
                </a:cubicBezTo>
                <a:cubicBezTo>
                  <a:pt x="25910" y="7261"/>
                  <a:pt x="25883" y="7234"/>
                  <a:pt x="25803" y="7207"/>
                </a:cubicBezTo>
                <a:cubicBezTo>
                  <a:pt x="25883" y="7154"/>
                  <a:pt x="25910" y="7154"/>
                  <a:pt x="25990" y="7127"/>
                </a:cubicBezTo>
                <a:cubicBezTo>
                  <a:pt x="26097" y="7108"/>
                  <a:pt x="26208" y="7088"/>
                  <a:pt x="26296" y="7088"/>
                </a:cubicBezTo>
                <a:close/>
                <a:moveTo>
                  <a:pt x="7659" y="8633"/>
                </a:moveTo>
                <a:cubicBezTo>
                  <a:pt x="8236" y="8633"/>
                  <a:pt x="8849" y="8981"/>
                  <a:pt x="9315" y="9402"/>
                </a:cubicBezTo>
                <a:cubicBezTo>
                  <a:pt x="9208" y="9402"/>
                  <a:pt x="9154" y="9376"/>
                  <a:pt x="9047" y="9349"/>
                </a:cubicBezTo>
                <a:cubicBezTo>
                  <a:pt x="9038" y="9340"/>
                  <a:pt x="9029" y="9336"/>
                  <a:pt x="9021" y="9336"/>
                </a:cubicBezTo>
                <a:cubicBezTo>
                  <a:pt x="8980" y="9336"/>
                  <a:pt x="8954" y="9429"/>
                  <a:pt x="9020" y="9429"/>
                </a:cubicBezTo>
                <a:cubicBezTo>
                  <a:pt x="9047" y="9456"/>
                  <a:pt x="9128" y="9456"/>
                  <a:pt x="9154" y="9509"/>
                </a:cubicBezTo>
                <a:lnTo>
                  <a:pt x="9074" y="9509"/>
                </a:lnTo>
                <a:cubicBezTo>
                  <a:pt x="8806" y="9376"/>
                  <a:pt x="8539" y="9242"/>
                  <a:pt x="8244" y="9135"/>
                </a:cubicBezTo>
                <a:cubicBezTo>
                  <a:pt x="8239" y="9132"/>
                  <a:pt x="8235" y="9131"/>
                  <a:pt x="8230" y="9131"/>
                </a:cubicBezTo>
                <a:cubicBezTo>
                  <a:pt x="8182" y="9131"/>
                  <a:pt x="8144" y="9244"/>
                  <a:pt x="8218" y="9268"/>
                </a:cubicBezTo>
                <a:cubicBezTo>
                  <a:pt x="8244" y="9268"/>
                  <a:pt x="8244" y="9295"/>
                  <a:pt x="8271" y="9295"/>
                </a:cubicBezTo>
                <a:lnTo>
                  <a:pt x="8244" y="9295"/>
                </a:lnTo>
                <a:cubicBezTo>
                  <a:pt x="7950" y="9161"/>
                  <a:pt x="7495" y="8974"/>
                  <a:pt x="7307" y="8680"/>
                </a:cubicBezTo>
                <a:cubicBezTo>
                  <a:pt x="7422" y="8648"/>
                  <a:pt x="7540" y="8633"/>
                  <a:pt x="7659" y="8633"/>
                </a:cubicBezTo>
                <a:close/>
                <a:moveTo>
                  <a:pt x="18080" y="7948"/>
                </a:moveTo>
                <a:cubicBezTo>
                  <a:pt x="18309" y="7948"/>
                  <a:pt x="18676" y="8234"/>
                  <a:pt x="18977" y="8573"/>
                </a:cubicBezTo>
                <a:cubicBezTo>
                  <a:pt x="18790" y="8385"/>
                  <a:pt x="18549" y="8198"/>
                  <a:pt x="18308" y="8064"/>
                </a:cubicBezTo>
                <a:cubicBezTo>
                  <a:pt x="18280" y="8047"/>
                  <a:pt x="18251" y="8040"/>
                  <a:pt x="18223" y="8040"/>
                </a:cubicBezTo>
                <a:cubicBezTo>
                  <a:pt x="18116" y="8040"/>
                  <a:pt x="18025" y="8146"/>
                  <a:pt x="18067" y="8251"/>
                </a:cubicBezTo>
                <a:cubicBezTo>
                  <a:pt x="18281" y="8867"/>
                  <a:pt x="18710" y="9242"/>
                  <a:pt x="19084" y="9670"/>
                </a:cubicBezTo>
                <a:cubicBezTo>
                  <a:pt x="18843" y="9563"/>
                  <a:pt x="18629" y="9402"/>
                  <a:pt x="18442" y="9188"/>
                </a:cubicBezTo>
                <a:cubicBezTo>
                  <a:pt x="18255" y="8974"/>
                  <a:pt x="17826" y="8492"/>
                  <a:pt x="17880" y="8118"/>
                </a:cubicBezTo>
                <a:cubicBezTo>
                  <a:pt x="17912" y="7998"/>
                  <a:pt x="17983" y="7948"/>
                  <a:pt x="18080" y="7948"/>
                </a:cubicBezTo>
                <a:close/>
                <a:moveTo>
                  <a:pt x="3648" y="10109"/>
                </a:moveTo>
                <a:cubicBezTo>
                  <a:pt x="4079" y="10109"/>
                  <a:pt x="4736" y="10358"/>
                  <a:pt x="5300" y="10607"/>
                </a:cubicBezTo>
                <a:cubicBezTo>
                  <a:pt x="5193" y="10607"/>
                  <a:pt x="5086" y="10607"/>
                  <a:pt x="5006" y="10580"/>
                </a:cubicBezTo>
                <a:cubicBezTo>
                  <a:pt x="4899" y="10580"/>
                  <a:pt x="4899" y="10741"/>
                  <a:pt x="5006" y="10741"/>
                </a:cubicBezTo>
                <a:cubicBezTo>
                  <a:pt x="5059" y="10741"/>
                  <a:pt x="5166" y="10767"/>
                  <a:pt x="5247" y="10767"/>
                </a:cubicBezTo>
                <a:lnTo>
                  <a:pt x="4738" y="10874"/>
                </a:lnTo>
                <a:cubicBezTo>
                  <a:pt x="4642" y="10883"/>
                  <a:pt x="4446" y="10900"/>
                  <a:pt x="4223" y="10900"/>
                </a:cubicBezTo>
                <a:cubicBezTo>
                  <a:pt x="3760" y="10900"/>
                  <a:pt x="3186" y="10826"/>
                  <a:pt x="3186" y="10446"/>
                </a:cubicBezTo>
                <a:cubicBezTo>
                  <a:pt x="3206" y="10202"/>
                  <a:pt x="3385" y="10109"/>
                  <a:pt x="3648" y="10109"/>
                </a:cubicBezTo>
                <a:close/>
                <a:moveTo>
                  <a:pt x="26505" y="10897"/>
                </a:moveTo>
                <a:cubicBezTo>
                  <a:pt x="26810" y="10897"/>
                  <a:pt x="26735" y="11290"/>
                  <a:pt x="26659" y="11517"/>
                </a:cubicBezTo>
                <a:cubicBezTo>
                  <a:pt x="26579" y="11544"/>
                  <a:pt x="26552" y="11570"/>
                  <a:pt x="26472" y="11624"/>
                </a:cubicBezTo>
                <a:cubicBezTo>
                  <a:pt x="26525" y="11517"/>
                  <a:pt x="26552" y="11383"/>
                  <a:pt x="26472" y="11276"/>
                </a:cubicBezTo>
                <a:cubicBezTo>
                  <a:pt x="26446" y="11224"/>
                  <a:pt x="26391" y="11205"/>
                  <a:pt x="26325" y="11205"/>
                </a:cubicBezTo>
                <a:cubicBezTo>
                  <a:pt x="26188" y="11205"/>
                  <a:pt x="26000" y="11285"/>
                  <a:pt x="25910" y="11303"/>
                </a:cubicBezTo>
                <a:cubicBezTo>
                  <a:pt x="25908" y="11303"/>
                  <a:pt x="25907" y="11303"/>
                  <a:pt x="25906" y="11303"/>
                </a:cubicBezTo>
                <a:lnTo>
                  <a:pt x="25906" y="11303"/>
                </a:lnTo>
                <a:cubicBezTo>
                  <a:pt x="26059" y="11125"/>
                  <a:pt x="26215" y="10952"/>
                  <a:pt x="26445" y="10901"/>
                </a:cubicBezTo>
                <a:cubicBezTo>
                  <a:pt x="26467" y="10898"/>
                  <a:pt x="26487" y="10897"/>
                  <a:pt x="26505" y="10897"/>
                </a:cubicBezTo>
                <a:close/>
                <a:moveTo>
                  <a:pt x="25856" y="10874"/>
                </a:moveTo>
                <a:lnTo>
                  <a:pt x="25856" y="10874"/>
                </a:lnTo>
                <a:cubicBezTo>
                  <a:pt x="25669" y="11035"/>
                  <a:pt x="25535" y="11249"/>
                  <a:pt x="25481" y="11463"/>
                </a:cubicBezTo>
                <a:cubicBezTo>
                  <a:pt x="25468" y="11450"/>
                  <a:pt x="25448" y="11443"/>
                  <a:pt x="25428" y="11443"/>
                </a:cubicBezTo>
                <a:cubicBezTo>
                  <a:pt x="25408" y="11443"/>
                  <a:pt x="25388" y="11450"/>
                  <a:pt x="25374" y="11463"/>
                </a:cubicBezTo>
                <a:cubicBezTo>
                  <a:pt x="25187" y="11570"/>
                  <a:pt x="25000" y="11677"/>
                  <a:pt x="24812" y="11784"/>
                </a:cubicBezTo>
                <a:cubicBezTo>
                  <a:pt x="24866" y="11490"/>
                  <a:pt x="25187" y="11169"/>
                  <a:pt x="25481" y="11035"/>
                </a:cubicBezTo>
                <a:cubicBezTo>
                  <a:pt x="25588" y="10981"/>
                  <a:pt x="25722" y="10955"/>
                  <a:pt x="25856" y="10874"/>
                </a:cubicBezTo>
                <a:close/>
                <a:moveTo>
                  <a:pt x="25873" y="11501"/>
                </a:moveTo>
                <a:cubicBezTo>
                  <a:pt x="25877" y="11511"/>
                  <a:pt x="25893" y="11527"/>
                  <a:pt x="25910" y="11544"/>
                </a:cubicBezTo>
                <a:cubicBezTo>
                  <a:pt x="25936" y="11570"/>
                  <a:pt x="25990" y="11651"/>
                  <a:pt x="26043" y="11677"/>
                </a:cubicBezTo>
                <a:cubicBezTo>
                  <a:pt x="26070" y="11704"/>
                  <a:pt x="26150" y="11704"/>
                  <a:pt x="26177" y="11704"/>
                </a:cubicBezTo>
                <a:lnTo>
                  <a:pt x="26204" y="11704"/>
                </a:lnTo>
                <a:cubicBezTo>
                  <a:pt x="26150" y="11704"/>
                  <a:pt x="26177" y="11811"/>
                  <a:pt x="26204" y="11811"/>
                </a:cubicBezTo>
                <a:cubicBezTo>
                  <a:pt x="26284" y="11811"/>
                  <a:pt x="26338" y="11784"/>
                  <a:pt x="26418" y="11784"/>
                </a:cubicBezTo>
                <a:cubicBezTo>
                  <a:pt x="26418" y="11798"/>
                  <a:pt x="26432" y="11804"/>
                  <a:pt x="26445" y="11804"/>
                </a:cubicBezTo>
                <a:cubicBezTo>
                  <a:pt x="26458" y="11804"/>
                  <a:pt x="26472" y="11798"/>
                  <a:pt x="26472" y="11784"/>
                </a:cubicBezTo>
                <a:lnTo>
                  <a:pt x="26552" y="11784"/>
                </a:lnTo>
                <a:cubicBezTo>
                  <a:pt x="26336" y="12157"/>
                  <a:pt x="25949" y="12500"/>
                  <a:pt x="25536" y="12500"/>
                </a:cubicBezTo>
                <a:cubicBezTo>
                  <a:pt x="25385" y="12500"/>
                  <a:pt x="25231" y="12454"/>
                  <a:pt x="25080" y="12346"/>
                </a:cubicBezTo>
                <a:cubicBezTo>
                  <a:pt x="24973" y="12293"/>
                  <a:pt x="24919" y="12213"/>
                  <a:pt x="24866" y="12159"/>
                </a:cubicBezTo>
                <a:cubicBezTo>
                  <a:pt x="25080" y="12025"/>
                  <a:pt x="25267" y="11838"/>
                  <a:pt x="25455" y="11677"/>
                </a:cubicBezTo>
                <a:lnTo>
                  <a:pt x="25455" y="11677"/>
                </a:lnTo>
                <a:cubicBezTo>
                  <a:pt x="25455" y="11704"/>
                  <a:pt x="25401" y="11758"/>
                  <a:pt x="25401" y="11784"/>
                </a:cubicBezTo>
                <a:cubicBezTo>
                  <a:pt x="25386" y="11893"/>
                  <a:pt x="25469" y="11966"/>
                  <a:pt x="25558" y="11966"/>
                </a:cubicBezTo>
                <a:cubicBezTo>
                  <a:pt x="25622" y="11966"/>
                  <a:pt x="25689" y="11928"/>
                  <a:pt x="25722" y="11838"/>
                </a:cubicBezTo>
                <a:cubicBezTo>
                  <a:pt x="25748" y="11710"/>
                  <a:pt x="25798" y="11582"/>
                  <a:pt x="25873" y="11501"/>
                </a:cubicBezTo>
                <a:close/>
                <a:moveTo>
                  <a:pt x="34153" y="12587"/>
                </a:moveTo>
                <a:cubicBezTo>
                  <a:pt x="34207" y="12694"/>
                  <a:pt x="34234" y="12828"/>
                  <a:pt x="34234" y="12962"/>
                </a:cubicBezTo>
                <a:cubicBezTo>
                  <a:pt x="34220" y="12922"/>
                  <a:pt x="34200" y="12902"/>
                  <a:pt x="34173" y="12902"/>
                </a:cubicBezTo>
                <a:cubicBezTo>
                  <a:pt x="34147" y="12902"/>
                  <a:pt x="34113" y="12922"/>
                  <a:pt x="34073" y="12962"/>
                </a:cubicBezTo>
                <a:cubicBezTo>
                  <a:pt x="34020" y="13096"/>
                  <a:pt x="33939" y="13176"/>
                  <a:pt x="33886" y="13310"/>
                </a:cubicBezTo>
                <a:cubicBezTo>
                  <a:pt x="33939" y="13042"/>
                  <a:pt x="34020" y="12828"/>
                  <a:pt x="34153" y="12587"/>
                </a:cubicBezTo>
                <a:close/>
                <a:moveTo>
                  <a:pt x="34501" y="12079"/>
                </a:moveTo>
                <a:cubicBezTo>
                  <a:pt x="34635" y="12213"/>
                  <a:pt x="34715" y="12454"/>
                  <a:pt x="34715" y="12721"/>
                </a:cubicBezTo>
                <a:cubicBezTo>
                  <a:pt x="34715" y="12882"/>
                  <a:pt x="34715" y="13016"/>
                  <a:pt x="34689" y="13176"/>
                </a:cubicBezTo>
                <a:cubicBezTo>
                  <a:pt x="34643" y="13268"/>
                  <a:pt x="34597" y="13359"/>
                  <a:pt x="34568" y="13450"/>
                </a:cubicBezTo>
                <a:lnTo>
                  <a:pt x="34568" y="13450"/>
                </a:lnTo>
                <a:cubicBezTo>
                  <a:pt x="34688" y="13015"/>
                  <a:pt x="34673" y="12635"/>
                  <a:pt x="34234" y="12480"/>
                </a:cubicBezTo>
                <a:lnTo>
                  <a:pt x="34207" y="12480"/>
                </a:lnTo>
                <a:cubicBezTo>
                  <a:pt x="34314" y="12320"/>
                  <a:pt x="34421" y="12213"/>
                  <a:pt x="34501" y="12079"/>
                </a:cubicBezTo>
                <a:close/>
                <a:moveTo>
                  <a:pt x="8880" y="12505"/>
                </a:moveTo>
                <a:cubicBezTo>
                  <a:pt x="8891" y="12505"/>
                  <a:pt x="8902" y="12506"/>
                  <a:pt x="8913" y="12507"/>
                </a:cubicBezTo>
                <a:cubicBezTo>
                  <a:pt x="8940" y="12507"/>
                  <a:pt x="9020" y="12561"/>
                  <a:pt x="9047" y="12587"/>
                </a:cubicBezTo>
                <a:cubicBezTo>
                  <a:pt x="8913" y="12641"/>
                  <a:pt x="8780" y="12748"/>
                  <a:pt x="8646" y="12828"/>
                </a:cubicBezTo>
                <a:cubicBezTo>
                  <a:pt x="8597" y="12877"/>
                  <a:pt x="8615" y="12992"/>
                  <a:pt x="8699" y="12992"/>
                </a:cubicBezTo>
                <a:cubicBezTo>
                  <a:pt x="8708" y="12992"/>
                  <a:pt x="8716" y="12991"/>
                  <a:pt x="8726" y="12989"/>
                </a:cubicBezTo>
                <a:cubicBezTo>
                  <a:pt x="8753" y="12989"/>
                  <a:pt x="8780" y="12962"/>
                  <a:pt x="8806" y="12962"/>
                </a:cubicBezTo>
                <a:cubicBezTo>
                  <a:pt x="8806" y="12989"/>
                  <a:pt x="8806" y="13016"/>
                  <a:pt x="8860" y="13016"/>
                </a:cubicBezTo>
                <a:cubicBezTo>
                  <a:pt x="8592" y="13310"/>
                  <a:pt x="8244" y="13524"/>
                  <a:pt x="7870" y="13658"/>
                </a:cubicBezTo>
                <a:cubicBezTo>
                  <a:pt x="7977" y="13364"/>
                  <a:pt x="8191" y="13096"/>
                  <a:pt x="8351" y="12882"/>
                </a:cubicBezTo>
                <a:cubicBezTo>
                  <a:pt x="8479" y="12754"/>
                  <a:pt x="8655" y="12505"/>
                  <a:pt x="8880" y="12505"/>
                </a:cubicBezTo>
                <a:close/>
                <a:moveTo>
                  <a:pt x="34234" y="11918"/>
                </a:moveTo>
                <a:cubicBezTo>
                  <a:pt x="33698" y="12454"/>
                  <a:pt x="33404" y="13257"/>
                  <a:pt x="33484" y="14033"/>
                </a:cubicBezTo>
                <a:cubicBezTo>
                  <a:pt x="33484" y="14059"/>
                  <a:pt x="33431" y="14086"/>
                  <a:pt x="33431" y="14113"/>
                </a:cubicBezTo>
                <a:cubicBezTo>
                  <a:pt x="33243" y="13497"/>
                  <a:pt x="33297" y="12587"/>
                  <a:pt x="33752" y="12159"/>
                </a:cubicBezTo>
                <a:cubicBezTo>
                  <a:pt x="33939" y="11972"/>
                  <a:pt x="34100" y="11918"/>
                  <a:pt x="34234" y="11918"/>
                </a:cubicBezTo>
                <a:close/>
                <a:moveTo>
                  <a:pt x="34234" y="12989"/>
                </a:moveTo>
                <a:cubicBezTo>
                  <a:pt x="34287" y="13390"/>
                  <a:pt x="34073" y="13845"/>
                  <a:pt x="33805" y="14193"/>
                </a:cubicBezTo>
                <a:lnTo>
                  <a:pt x="33805" y="14086"/>
                </a:lnTo>
                <a:cubicBezTo>
                  <a:pt x="33939" y="13765"/>
                  <a:pt x="34073" y="13390"/>
                  <a:pt x="34234" y="13042"/>
                </a:cubicBezTo>
                <a:lnTo>
                  <a:pt x="34234" y="12989"/>
                </a:lnTo>
                <a:close/>
                <a:moveTo>
                  <a:pt x="14417" y="14221"/>
                </a:moveTo>
                <a:cubicBezTo>
                  <a:pt x="14391" y="14235"/>
                  <a:pt x="14367" y="14260"/>
                  <a:pt x="14347" y="14300"/>
                </a:cubicBezTo>
                <a:cubicBezTo>
                  <a:pt x="14290" y="14399"/>
                  <a:pt x="14271" y="14528"/>
                  <a:pt x="14277" y="14659"/>
                </a:cubicBezTo>
                <a:lnTo>
                  <a:pt x="14277" y="14659"/>
                </a:lnTo>
                <a:cubicBezTo>
                  <a:pt x="14294" y="14503"/>
                  <a:pt x="14335" y="14341"/>
                  <a:pt x="14417" y="14221"/>
                </a:cubicBezTo>
                <a:close/>
                <a:moveTo>
                  <a:pt x="31370" y="14220"/>
                </a:moveTo>
                <a:cubicBezTo>
                  <a:pt x="31631" y="14553"/>
                  <a:pt x="31787" y="14927"/>
                  <a:pt x="31837" y="15344"/>
                </a:cubicBezTo>
                <a:lnTo>
                  <a:pt x="31837" y="15344"/>
                </a:lnTo>
                <a:cubicBezTo>
                  <a:pt x="31825" y="15313"/>
                  <a:pt x="31809" y="15286"/>
                  <a:pt x="31798" y="15264"/>
                </a:cubicBezTo>
                <a:cubicBezTo>
                  <a:pt x="31798" y="15251"/>
                  <a:pt x="31791" y="15244"/>
                  <a:pt x="31781" y="15244"/>
                </a:cubicBezTo>
                <a:cubicBezTo>
                  <a:pt x="31771" y="15244"/>
                  <a:pt x="31758" y="15251"/>
                  <a:pt x="31745" y="15264"/>
                </a:cubicBezTo>
                <a:cubicBezTo>
                  <a:pt x="31530" y="14916"/>
                  <a:pt x="31370" y="14595"/>
                  <a:pt x="31370" y="14220"/>
                </a:cubicBezTo>
                <a:close/>
                <a:moveTo>
                  <a:pt x="37044" y="16174"/>
                </a:moveTo>
                <a:cubicBezTo>
                  <a:pt x="36964" y="16575"/>
                  <a:pt x="36830" y="16897"/>
                  <a:pt x="36616" y="17245"/>
                </a:cubicBezTo>
                <a:cubicBezTo>
                  <a:pt x="36241" y="17459"/>
                  <a:pt x="35920" y="17726"/>
                  <a:pt x="35518" y="17860"/>
                </a:cubicBezTo>
                <a:cubicBezTo>
                  <a:pt x="35492" y="17780"/>
                  <a:pt x="35518" y="17646"/>
                  <a:pt x="35545" y="17512"/>
                </a:cubicBezTo>
                <a:lnTo>
                  <a:pt x="35679" y="17378"/>
                </a:lnTo>
                <a:cubicBezTo>
                  <a:pt x="35706" y="17325"/>
                  <a:pt x="35679" y="17271"/>
                  <a:pt x="35652" y="17271"/>
                </a:cubicBezTo>
                <a:cubicBezTo>
                  <a:pt x="35920" y="16736"/>
                  <a:pt x="36509" y="16254"/>
                  <a:pt x="37044" y="16174"/>
                </a:cubicBezTo>
                <a:close/>
                <a:moveTo>
                  <a:pt x="11456" y="17539"/>
                </a:moveTo>
                <a:cubicBezTo>
                  <a:pt x="11456" y="17566"/>
                  <a:pt x="11483" y="17593"/>
                  <a:pt x="11536" y="17593"/>
                </a:cubicBezTo>
                <a:cubicBezTo>
                  <a:pt x="11831" y="17700"/>
                  <a:pt x="12125" y="17726"/>
                  <a:pt x="12393" y="17833"/>
                </a:cubicBezTo>
                <a:cubicBezTo>
                  <a:pt x="12232" y="17914"/>
                  <a:pt x="12099" y="17994"/>
                  <a:pt x="12206" y="18235"/>
                </a:cubicBezTo>
                <a:cubicBezTo>
                  <a:pt x="12220" y="18279"/>
                  <a:pt x="12243" y="18299"/>
                  <a:pt x="12270" y="18299"/>
                </a:cubicBezTo>
                <a:cubicBezTo>
                  <a:pt x="12291" y="18299"/>
                  <a:pt x="12315" y="18286"/>
                  <a:pt x="12339" y="18262"/>
                </a:cubicBezTo>
                <a:cubicBezTo>
                  <a:pt x="12393" y="18235"/>
                  <a:pt x="12420" y="18181"/>
                  <a:pt x="12500" y="18128"/>
                </a:cubicBezTo>
                <a:cubicBezTo>
                  <a:pt x="12741" y="18155"/>
                  <a:pt x="12928" y="18155"/>
                  <a:pt x="13169" y="18155"/>
                </a:cubicBezTo>
                <a:cubicBezTo>
                  <a:pt x="13089" y="18208"/>
                  <a:pt x="12928" y="18342"/>
                  <a:pt x="12687" y="18369"/>
                </a:cubicBezTo>
                <a:cubicBezTo>
                  <a:pt x="12538" y="18397"/>
                  <a:pt x="12389" y="18408"/>
                  <a:pt x="12239" y="18408"/>
                </a:cubicBezTo>
                <a:cubicBezTo>
                  <a:pt x="11961" y="18408"/>
                  <a:pt x="11682" y="18368"/>
                  <a:pt x="11403" y="18315"/>
                </a:cubicBezTo>
                <a:cubicBezTo>
                  <a:pt x="11349" y="18315"/>
                  <a:pt x="11296" y="18262"/>
                  <a:pt x="11188" y="18208"/>
                </a:cubicBezTo>
                <a:cubicBezTo>
                  <a:pt x="11188" y="18181"/>
                  <a:pt x="11188" y="18181"/>
                  <a:pt x="11162" y="18128"/>
                </a:cubicBezTo>
                <a:cubicBezTo>
                  <a:pt x="10948" y="17994"/>
                  <a:pt x="10814" y="17833"/>
                  <a:pt x="10653" y="17673"/>
                </a:cubicBezTo>
                <a:cubicBezTo>
                  <a:pt x="10894" y="17593"/>
                  <a:pt x="11162" y="17539"/>
                  <a:pt x="11456" y="17539"/>
                </a:cubicBezTo>
                <a:close/>
                <a:moveTo>
                  <a:pt x="30165" y="16977"/>
                </a:moveTo>
                <a:lnTo>
                  <a:pt x="30165" y="16977"/>
                </a:lnTo>
                <a:cubicBezTo>
                  <a:pt x="30727" y="17432"/>
                  <a:pt x="30942" y="18208"/>
                  <a:pt x="31075" y="18931"/>
                </a:cubicBezTo>
                <a:lnTo>
                  <a:pt x="31075" y="18984"/>
                </a:lnTo>
                <a:cubicBezTo>
                  <a:pt x="30460" y="18583"/>
                  <a:pt x="30139" y="17726"/>
                  <a:pt x="30165" y="16977"/>
                </a:cubicBezTo>
                <a:close/>
                <a:moveTo>
                  <a:pt x="17639" y="20911"/>
                </a:moveTo>
                <a:cubicBezTo>
                  <a:pt x="17612" y="20911"/>
                  <a:pt x="17585" y="20938"/>
                  <a:pt x="17559" y="20992"/>
                </a:cubicBezTo>
                <a:cubicBezTo>
                  <a:pt x="17559" y="20952"/>
                  <a:pt x="17532" y="20932"/>
                  <a:pt x="17505" y="20932"/>
                </a:cubicBezTo>
                <a:cubicBezTo>
                  <a:pt x="17478" y="20932"/>
                  <a:pt x="17452" y="20952"/>
                  <a:pt x="17452" y="20992"/>
                </a:cubicBezTo>
                <a:cubicBezTo>
                  <a:pt x="17425" y="21019"/>
                  <a:pt x="17425" y="21045"/>
                  <a:pt x="17371" y="21072"/>
                </a:cubicBezTo>
                <a:cubicBezTo>
                  <a:pt x="17318" y="21072"/>
                  <a:pt x="17291" y="21099"/>
                  <a:pt x="17238" y="21099"/>
                </a:cubicBezTo>
                <a:cubicBezTo>
                  <a:pt x="17211" y="21099"/>
                  <a:pt x="17211" y="21179"/>
                  <a:pt x="17238" y="21179"/>
                </a:cubicBezTo>
                <a:cubicBezTo>
                  <a:pt x="17204" y="21186"/>
                  <a:pt x="17171" y="21189"/>
                  <a:pt x="17137" y="21189"/>
                </a:cubicBezTo>
                <a:cubicBezTo>
                  <a:pt x="17037" y="21189"/>
                  <a:pt x="16936" y="21159"/>
                  <a:pt x="16836" y="21099"/>
                </a:cubicBezTo>
                <a:cubicBezTo>
                  <a:pt x="16890" y="21045"/>
                  <a:pt x="16916" y="21019"/>
                  <a:pt x="16970" y="20965"/>
                </a:cubicBezTo>
                <a:cubicBezTo>
                  <a:pt x="17184" y="20965"/>
                  <a:pt x="17398" y="20938"/>
                  <a:pt x="17612" y="20911"/>
                </a:cubicBezTo>
                <a:close/>
                <a:moveTo>
                  <a:pt x="16682" y="20432"/>
                </a:moveTo>
                <a:cubicBezTo>
                  <a:pt x="16767" y="20432"/>
                  <a:pt x="16854" y="20440"/>
                  <a:pt x="16943" y="20456"/>
                </a:cubicBezTo>
                <a:cubicBezTo>
                  <a:pt x="17077" y="20483"/>
                  <a:pt x="17238" y="20510"/>
                  <a:pt x="17371" y="20590"/>
                </a:cubicBezTo>
                <a:lnTo>
                  <a:pt x="17345" y="20590"/>
                </a:lnTo>
                <a:cubicBezTo>
                  <a:pt x="17294" y="20582"/>
                  <a:pt x="17242" y="20577"/>
                  <a:pt x="17191" y="20577"/>
                </a:cubicBezTo>
                <a:cubicBezTo>
                  <a:pt x="16918" y="20577"/>
                  <a:pt x="16650" y="20703"/>
                  <a:pt x="16515" y="21019"/>
                </a:cubicBezTo>
                <a:cubicBezTo>
                  <a:pt x="16461" y="21072"/>
                  <a:pt x="16515" y="21179"/>
                  <a:pt x="16568" y="21206"/>
                </a:cubicBezTo>
                <a:cubicBezTo>
                  <a:pt x="16675" y="21286"/>
                  <a:pt x="16836" y="21393"/>
                  <a:pt x="16970" y="21420"/>
                </a:cubicBezTo>
                <a:cubicBezTo>
                  <a:pt x="16836" y="21527"/>
                  <a:pt x="16702" y="21581"/>
                  <a:pt x="16622" y="21607"/>
                </a:cubicBezTo>
                <a:cubicBezTo>
                  <a:pt x="16484" y="21669"/>
                  <a:pt x="16046" y="21818"/>
                  <a:pt x="15733" y="21818"/>
                </a:cubicBezTo>
                <a:cubicBezTo>
                  <a:pt x="15501" y="21818"/>
                  <a:pt x="15338" y="21736"/>
                  <a:pt x="15417" y="21474"/>
                </a:cubicBezTo>
                <a:cubicBezTo>
                  <a:pt x="15558" y="20840"/>
                  <a:pt x="16070" y="20432"/>
                  <a:pt x="16682" y="20432"/>
                </a:cubicBezTo>
                <a:close/>
                <a:moveTo>
                  <a:pt x="28051" y="24337"/>
                </a:moveTo>
                <a:cubicBezTo>
                  <a:pt x="28345" y="24337"/>
                  <a:pt x="28613" y="24471"/>
                  <a:pt x="28800" y="24659"/>
                </a:cubicBezTo>
                <a:cubicBezTo>
                  <a:pt x="28779" y="24650"/>
                  <a:pt x="28758" y="24646"/>
                  <a:pt x="28739" y="24646"/>
                </a:cubicBezTo>
                <a:cubicBezTo>
                  <a:pt x="28635" y="24646"/>
                  <a:pt x="28559" y="24752"/>
                  <a:pt x="28559" y="24819"/>
                </a:cubicBezTo>
                <a:cubicBezTo>
                  <a:pt x="28548" y="24816"/>
                  <a:pt x="28538" y="24814"/>
                  <a:pt x="28529" y="24814"/>
                </a:cubicBezTo>
                <a:cubicBezTo>
                  <a:pt x="28473" y="24814"/>
                  <a:pt x="28456" y="24880"/>
                  <a:pt x="28479" y="24926"/>
                </a:cubicBezTo>
                <a:cubicBezTo>
                  <a:pt x="28292" y="24793"/>
                  <a:pt x="28158" y="24552"/>
                  <a:pt x="28051" y="24337"/>
                </a:cubicBezTo>
                <a:close/>
                <a:moveTo>
                  <a:pt x="24116" y="24819"/>
                </a:moveTo>
                <a:cubicBezTo>
                  <a:pt x="24250" y="24953"/>
                  <a:pt x="24330" y="25087"/>
                  <a:pt x="24464" y="25221"/>
                </a:cubicBezTo>
                <a:cubicBezTo>
                  <a:pt x="24411" y="25301"/>
                  <a:pt x="24304" y="25328"/>
                  <a:pt x="24277" y="25328"/>
                </a:cubicBezTo>
                <a:lnTo>
                  <a:pt x="24250" y="25328"/>
                </a:lnTo>
                <a:cubicBezTo>
                  <a:pt x="24197" y="25301"/>
                  <a:pt x="24170" y="25274"/>
                  <a:pt x="24143" y="25274"/>
                </a:cubicBezTo>
                <a:cubicBezTo>
                  <a:pt x="24170" y="25274"/>
                  <a:pt x="24170" y="25221"/>
                  <a:pt x="24143" y="25194"/>
                </a:cubicBezTo>
                <a:lnTo>
                  <a:pt x="23929" y="25007"/>
                </a:lnTo>
                <a:cubicBezTo>
                  <a:pt x="24036" y="25007"/>
                  <a:pt x="24143" y="24926"/>
                  <a:pt x="24116" y="24819"/>
                </a:cubicBezTo>
                <a:close/>
                <a:moveTo>
                  <a:pt x="22403" y="23802"/>
                </a:moveTo>
                <a:lnTo>
                  <a:pt x="22403" y="23802"/>
                </a:lnTo>
                <a:cubicBezTo>
                  <a:pt x="23046" y="23936"/>
                  <a:pt x="23501" y="24230"/>
                  <a:pt x="23929" y="24632"/>
                </a:cubicBezTo>
                <a:cubicBezTo>
                  <a:pt x="23875" y="24605"/>
                  <a:pt x="23849" y="24552"/>
                  <a:pt x="23768" y="24552"/>
                </a:cubicBezTo>
                <a:cubicBezTo>
                  <a:pt x="23635" y="24498"/>
                  <a:pt x="23474" y="24418"/>
                  <a:pt x="23340" y="24337"/>
                </a:cubicBezTo>
                <a:cubicBezTo>
                  <a:pt x="23315" y="24322"/>
                  <a:pt x="23289" y="24316"/>
                  <a:pt x="23264" y="24316"/>
                </a:cubicBezTo>
                <a:cubicBezTo>
                  <a:pt x="23156" y="24316"/>
                  <a:pt x="23071" y="24438"/>
                  <a:pt x="23180" y="24525"/>
                </a:cubicBezTo>
                <a:cubicBezTo>
                  <a:pt x="23199" y="24544"/>
                  <a:pt x="23232" y="24578"/>
                  <a:pt x="23269" y="24605"/>
                </a:cubicBezTo>
                <a:lnTo>
                  <a:pt x="23269" y="24605"/>
                </a:lnTo>
                <a:cubicBezTo>
                  <a:pt x="23266" y="24604"/>
                  <a:pt x="23262" y="24603"/>
                  <a:pt x="23259" y="24603"/>
                </a:cubicBezTo>
                <a:cubicBezTo>
                  <a:pt x="23211" y="24603"/>
                  <a:pt x="23186" y="24679"/>
                  <a:pt x="23206" y="24739"/>
                </a:cubicBezTo>
                <a:cubicBezTo>
                  <a:pt x="23394" y="24953"/>
                  <a:pt x="23635" y="25167"/>
                  <a:pt x="23875" y="25355"/>
                </a:cubicBezTo>
                <a:cubicBezTo>
                  <a:pt x="23635" y="25355"/>
                  <a:pt x="23394" y="25274"/>
                  <a:pt x="23233" y="25087"/>
                </a:cubicBezTo>
                <a:cubicBezTo>
                  <a:pt x="22858" y="24766"/>
                  <a:pt x="22457" y="24284"/>
                  <a:pt x="22403" y="23802"/>
                </a:cubicBezTo>
                <a:close/>
                <a:moveTo>
                  <a:pt x="20528" y="26722"/>
                </a:moveTo>
                <a:cubicBezTo>
                  <a:pt x="20624" y="26722"/>
                  <a:pt x="20722" y="26736"/>
                  <a:pt x="20824" y="26773"/>
                </a:cubicBezTo>
                <a:cubicBezTo>
                  <a:pt x="21092" y="26827"/>
                  <a:pt x="21359" y="26934"/>
                  <a:pt x="21600" y="27068"/>
                </a:cubicBezTo>
                <a:cubicBezTo>
                  <a:pt x="21654" y="27068"/>
                  <a:pt x="21734" y="27094"/>
                  <a:pt x="21788" y="27175"/>
                </a:cubicBezTo>
                <a:lnTo>
                  <a:pt x="21199" y="27175"/>
                </a:lnTo>
                <a:cubicBezTo>
                  <a:pt x="21125" y="27156"/>
                  <a:pt x="21051" y="27125"/>
                  <a:pt x="20968" y="27125"/>
                </a:cubicBezTo>
                <a:cubicBezTo>
                  <a:pt x="20931" y="27125"/>
                  <a:pt x="20892" y="27131"/>
                  <a:pt x="20851" y="27148"/>
                </a:cubicBezTo>
                <a:cubicBezTo>
                  <a:pt x="20797" y="27148"/>
                  <a:pt x="20771" y="27175"/>
                  <a:pt x="20771" y="27201"/>
                </a:cubicBezTo>
                <a:cubicBezTo>
                  <a:pt x="20423" y="27201"/>
                  <a:pt x="20021" y="27175"/>
                  <a:pt x="19727" y="27014"/>
                </a:cubicBezTo>
                <a:lnTo>
                  <a:pt x="19700" y="27014"/>
                </a:lnTo>
                <a:cubicBezTo>
                  <a:pt x="19780" y="26934"/>
                  <a:pt x="19887" y="26880"/>
                  <a:pt x="19994" y="26827"/>
                </a:cubicBezTo>
                <a:cubicBezTo>
                  <a:pt x="20170" y="26774"/>
                  <a:pt x="20345" y="26722"/>
                  <a:pt x="20528" y="26722"/>
                </a:cubicBezTo>
                <a:close/>
                <a:moveTo>
                  <a:pt x="25267" y="29958"/>
                </a:moveTo>
                <a:cubicBezTo>
                  <a:pt x="25321" y="30012"/>
                  <a:pt x="25348" y="30039"/>
                  <a:pt x="25348" y="30092"/>
                </a:cubicBezTo>
                <a:cubicBezTo>
                  <a:pt x="25401" y="30306"/>
                  <a:pt x="25240" y="30547"/>
                  <a:pt x="25053" y="30681"/>
                </a:cubicBezTo>
                <a:cubicBezTo>
                  <a:pt x="25009" y="30703"/>
                  <a:pt x="24983" y="30707"/>
                  <a:pt x="24975" y="30738"/>
                </a:cubicBezTo>
                <a:lnTo>
                  <a:pt x="24975" y="30738"/>
                </a:lnTo>
                <a:cubicBezTo>
                  <a:pt x="24996" y="30505"/>
                  <a:pt x="24951" y="30273"/>
                  <a:pt x="25107" y="30092"/>
                </a:cubicBezTo>
                <a:cubicBezTo>
                  <a:pt x="25187" y="30012"/>
                  <a:pt x="25214" y="29985"/>
                  <a:pt x="25267" y="29958"/>
                </a:cubicBezTo>
                <a:close/>
                <a:moveTo>
                  <a:pt x="25321" y="29450"/>
                </a:moveTo>
                <a:cubicBezTo>
                  <a:pt x="25240" y="29557"/>
                  <a:pt x="25133" y="29610"/>
                  <a:pt x="25080" y="29717"/>
                </a:cubicBezTo>
                <a:cubicBezTo>
                  <a:pt x="24973" y="29771"/>
                  <a:pt x="24839" y="29851"/>
                  <a:pt x="24785" y="29958"/>
                </a:cubicBezTo>
                <a:cubicBezTo>
                  <a:pt x="24705" y="30012"/>
                  <a:pt x="24678" y="30119"/>
                  <a:pt x="24598" y="30226"/>
                </a:cubicBezTo>
                <a:lnTo>
                  <a:pt x="24518" y="30306"/>
                </a:lnTo>
                <a:cubicBezTo>
                  <a:pt x="24545" y="30306"/>
                  <a:pt x="24571" y="30360"/>
                  <a:pt x="24598" y="30387"/>
                </a:cubicBezTo>
                <a:cubicBezTo>
                  <a:pt x="24571" y="30547"/>
                  <a:pt x="24598" y="30761"/>
                  <a:pt x="24732" y="30842"/>
                </a:cubicBezTo>
                <a:cubicBezTo>
                  <a:pt x="24632" y="30902"/>
                  <a:pt x="24516" y="30932"/>
                  <a:pt x="24408" y="30932"/>
                </a:cubicBezTo>
                <a:cubicBezTo>
                  <a:pt x="24372" y="30932"/>
                  <a:pt x="24337" y="30929"/>
                  <a:pt x="24304" y="30922"/>
                </a:cubicBezTo>
                <a:cubicBezTo>
                  <a:pt x="24036" y="30842"/>
                  <a:pt x="24197" y="30413"/>
                  <a:pt x="24277" y="30253"/>
                </a:cubicBezTo>
                <a:cubicBezTo>
                  <a:pt x="24437" y="29851"/>
                  <a:pt x="24866" y="29610"/>
                  <a:pt x="25240" y="29476"/>
                </a:cubicBezTo>
                <a:cubicBezTo>
                  <a:pt x="25267" y="29476"/>
                  <a:pt x="25267" y="29450"/>
                  <a:pt x="25321" y="29450"/>
                </a:cubicBezTo>
                <a:close/>
                <a:moveTo>
                  <a:pt x="9443" y="1"/>
                </a:moveTo>
                <a:cubicBezTo>
                  <a:pt x="9387" y="1"/>
                  <a:pt x="9310" y="49"/>
                  <a:pt x="9288" y="115"/>
                </a:cubicBezTo>
                <a:cubicBezTo>
                  <a:pt x="9128" y="543"/>
                  <a:pt x="9181" y="998"/>
                  <a:pt x="9422" y="1453"/>
                </a:cubicBezTo>
                <a:cubicBezTo>
                  <a:pt x="9529" y="1640"/>
                  <a:pt x="9690" y="1988"/>
                  <a:pt x="9877" y="2176"/>
                </a:cubicBezTo>
                <a:cubicBezTo>
                  <a:pt x="10091" y="3246"/>
                  <a:pt x="10493" y="4317"/>
                  <a:pt x="11028" y="5334"/>
                </a:cubicBezTo>
                <a:cubicBezTo>
                  <a:pt x="10439" y="4692"/>
                  <a:pt x="9823" y="4049"/>
                  <a:pt x="9208" y="3460"/>
                </a:cubicBezTo>
                <a:cubicBezTo>
                  <a:pt x="9208" y="3460"/>
                  <a:pt x="9208" y="3407"/>
                  <a:pt x="9181" y="3407"/>
                </a:cubicBezTo>
                <a:cubicBezTo>
                  <a:pt x="9154" y="3380"/>
                  <a:pt x="9074" y="3353"/>
                  <a:pt x="9047" y="3273"/>
                </a:cubicBezTo>
                <a:lnTo>
                  <a:pt x="8913" y="3139"/>
                </a:lnTo>
                <a:cubicBezTo>
                  <a:pt x="8913" y="3086"/>
                  <a:pt x="8913" y="3059"/>
                  <a:pt x="8887" y="2979"/>
                </a:cubicBezTo>
                <a:lnTo>
                  <a:pt x="8887" y="2979"/>
                </a:lnTo>
                <a:cubicBezTo>
                  <a:pt x="8917" y="3003"/>
                  <a:pt x="8949" y="3013"/>
                  <a:pt x="8980" y="3013"/>
                </a:cubicBezTo>
                <a:cubicBezTo>
                  <a:pt x="9083" y="3013"/>
                  <a:pt x="9169" y="2894"/>
                  <a:pt x="9128" y="2791"/>
                </a:cubicBezTo>
                <a:cubicBezTo>
                  <a:pt x="8860" y="2309"/>
                  <a:pt x="8539" y="1908"/>
                  <a:pt x="8137" y="1587"/>
                </a:cubicBezTo>
                <a:cubicBezTo>
                  <a:pt x="8110" y="1506"/>
                  <a:pt x="8084" y="1480"/>
                  <a:pt x="8003" y="1399"/>
                </a:cubicBezTo>
                <a:cubicBezTo>
                  <a:pt x="7990" y="1386"/>
                  <a:pt x="7977" y="1379"/>
                  <a:pt x="7967" y="1379"/>
                </a:cubicBezTo>
                <a:cubicBezTo>
                  <a:pt x="7957" y="1379"/>
                  <a:pt x="7950" y="1386"/>
                  <a:pt x="7950" y="1399"/>
                </a:cubicBezTo>
                <a:cubicBezTo>
                  <a:pt x="7709" y="1212"/>
                  <a:pt x="7468" y="1051"/>
                  <a:pt x="7200" y="864"/>
                </a:cubicBezTo>
                <a:cubicBezTo>
                  <a:pt x="7179" y="850"/>
                  <a:pt x="7152" y="843"/>
                  <a:pt x="7123" y="843"/>
                </a:cubicBezTo>
                <a:cubicBezTo>
                  <a:pt x="7046" y="843"/>
                  <a:pt x="6960" y="893"/>
                  <a:pt x="6960" y="971"/>
                </a:cubicBezTo>
                <a:cubicBezTo>
                  <a:pt x="6906" y="1587"/>
                  <a:pt x="7174" y="2122"/>
                  <a:pt x="7575" y="2550"/>
                </a:cubicBezTo>
                <a:cubicBezTo>
                  <a:pt x="7870" y="2925"/>
                  <a:pt x="8351" y="3380"/>
                  <a:pt x="8833" y="3541"/>
                </a:cubicBezTo>
                <a:cubicBezTo>
                  <a:pt x="9609" y="4531"/>
                  <a:pt x="10626" y="5361"/>
                  <a:pt x="11510" y="6217"/>
                </a:cubicBezTo>
                <a:cubicBezTo>
                  <a:pt x="12313" y="7529"/>
                  <a:pt x="13303" y="8760"/>
                  <a:pt x="14159" y="9884"/>
                </a:cubicBezTo>
                <a:cubicBezTo>
                  <a:pt x="11911" y="8358"/>
                  <a:pt x="9636" y="6967"/>
                  <a:pt x="7281" y="5655"/>
                </a:cubicBezTo>
                <a:cubicBezTo>
                  <a:pt x="7281" y="5655"/>
                  <a:pt x="7281" y="5628"/>
                  <a:pt x="7227" y="5628"/>
                </a:cubicBezTo>
                <a:cubicBezTo>
                  <a:pt x="6558" y="5120"/>
                  <a:pt x="5942" y="4558"/>
                  <a:pt x="5407" y="3915"/>
                </a:cubicBezTo>
                <a:cubicBezTo>
                  <a:pt x="5086" y="3594"/>
                  <a:pt x="4792" y="3193"/>
                  <a:pt x="4470" y="2845"/>
                </a:cubicBezTo>
                <a:lnTo>
                  <a:pt x="4470" y="2845"/>
                </a:lnTo>
                <a:cubicBezTo>
                  <a:pt x="4544" y="2867"/>
                  <a:pt x="4612" y="2879"/>
                  <a:pt x="4670" y="2879"/>
                </a:cubicBezTo>
                <a:cubicBezTo>
                  <a:pt x="4819" y="2879"/>
                  <a:pt x="4896" y="2797"/>
                  <a:pt x="4818" y="2604"/>
                </a:cubicBezTo>
                <a:cubicBezTo>
                  <a:pt x="4872" y="2577"/>
                  <a:pt x="4899" y="2550"/>
                  <a:pt x="4872" y="2470"/>
                </a:cubicBezTo>
                <a:cubicBezTo>
                  <a:pt x="4604" y="1640"/>
                  <a:pt x="3881" y="837"/>
                  <a:pt x="2998" y="677"/>
                </a:cubicBezTo>
                <a:cubicBezTo>
                  <a:pt x="2980" y="672"/>
                  <a:pt x="2961" y="670"/>
                  <a:pt x="2944" y="670"/>
                </a:cubicBezTo>
                <a:cubicBezTo>
                  <a:pt x="2858" y="670"/>
                  <a:pt x="2784" y="722"/>
                  <a:pt x="2784" y="811"/>
                </a:cubicBezTo>
                <a:cubicBezTo>
                  <a:pt x="2650" y="1587"/>
                  <a:pt x="3186" y="2256"/>
                  <a:pt x="3828" y="2604"/>
                </a:cubicBezTo>
                <a:cubicBezTo>
                  <a:pt x="4417" y="3621"/>
                  <a:pt x="5434" y="4531"/>
                  <a:pt x="6397" y="5227"/>
                </a:cubicBezTo>
                <a:cubicBezTo>
                  <a:pt x="5407" y="4692"/>
                  <a:pt x="4363" y="4183"/>
                  <a:pt x="3293" y="3674"/>
                </a:cubicBezTo>
                <a:cubicBezTo>
                  <a:pt x="3046" y="3163"/>
                  <a:pt x="1820" y="2356"/>
                  <a:pt x="983" y="2356"/>
                </a:cubicBezTo>
                <a:cubicBezTo>
                  <a:pt x="638" y="2356"/>
                  <a:pt x="359" y="2493"/>
                  <a:pt x="241" y="2845"/>
                </a:cubicBezTo>
                <a:cubicBezTo>
                  <a:pt x="0" y="3514"/>
                  <a:pt x="1125" y="3996"/>
                  <a:pt x="1580" y="4129"/>
                </a:cubicBezTo>
                <a:cubicBezTo>
                  <a:pt x="1696" y="4158"/>
                  <a:pt x="2197" y="4258"/>
                  <a:pt x="2637" y="4258"/>
                </a:cubicBezTo>
                <a:cubicBezTo>
                  <a:pt x="3008" y="4258"/>
                  <a:pt x="3334" y="4187"/>
                  <a:pt x="3346" y="3942"/>
                </a:cubicBezTo>
                <a:cubicBezTo>
                  <a:pt x="4631" y="4745"/>
                  <a:pt x="5942" y="5494"/>
                  <a:pt x="7227" y="6271"/>
                </a:cubicBezTo>
                <a:cubicBezTo>
                  <a:pt x="6879" y="6190"/>
                  <a:pt x="6478" y="6164"/>
                  <a:pt x="6103" y="6164"/>
                </a:cubicBezTo>
                <a:cubicBezTo>
                  <a:pt x="5407" y="6137"/>
                  <a:pt x="4738" y="6057"/>
                  <a:pt x="4015" y="6003"/>
                </a:cubicBezTo>
                <a:cubicBezTo>
                  <a:pt x="3721" y="5587"/>
                  <a:pt x="2708" y="4947"/>
                  <a:pt x="1972" y="4947"/>
                </a:cubicBezTo>
                <a:cubicBezTo>
                  <a:pt x="1572" y="4947"/>
                  <a:pt x="1254" y="5136"/>
                  <a:pt x="1178" y="5655"/>
                </a:cubicBezTo>
                <a:cubicBezTo>
                  <a:pt x="1093" y="6401"/>
                  <a:pt x="2019" y="6696"/>
                  <a:pt x="2872" y="6696"/>
                </a:cubicBezTo>
                <a:cubicBezTo>
                  <a:pt x="3365" y="6696"/>
                  <a:pt x="3834" y="6598"/>
                  <a:pt x="4069" y="6431"/>
                </a:cubicBezTo>
                <a:cubicBezTo>
                  <a:pt x="4122" y="6405"/>
                  <a:pt x="4149" y="6324"/>
                  <a:pt x="4149" y="6271"/>
                </a:cubicBezTo>
                <a:cubicBezTo>
                  <a:pt x="4738" y="6324"/>
                  <a:pt x="5300" y="6324"/>
                  <a:pt x="5835" y="6351"/>
                </a:cubicBezTo>
                <a:cubicBezTo>
                  <a:pt x="6505" y="6405"/>
                  <a:pt x="7147" y="6485"/>
                  <a:pt x="7762" y="6592"/>
                </a:cubicBezTo>
                <a:cubicBezTo>
                  <a:pt x="9743" y="7743"/>
                  <a:pt x="11724" y="8840"/>
                  <a:pt x="13651" y="10045"/>
                </a:cubicBezTo>
                <a:cubicBezTo>
                  <a:pt x="15096" y="10955"/>
                  <a:pt x="16461" y="11918"/>
                  <a:pt x="17773" y="12909"/>
                </a:cubicBezTo>
                <a:cubicBezTo>
                  <a:pt x="15846" y="12052"/>
                  <a:pt x="13731" y="11570"/>
                  <a:pt x="11590" y="11276"/>
                </a:cubicBezTo>
                <a:cubicBezTo>
                  <a:pt x="10948" y="10848"/>
                  <a:pt x="10278" y="10286"/>
                  <a:pt x="9583" y="9831"/>
                </a:cubicBezTo>
                <a:cubicBezTo>
                  <a:pt x="9609" y="9804"/>
                  <a:pt x="9609" y="9777"/>
                  <a:pt x="9636" y="9777"/>
                </a:cubicBezTo>
                <a:cubicBezTo>
                  <a:pt x="9690" y="9777"/>
                  <a:pt x="9731" y="9789"/>
                  <a:pt x="9777" y="9789"/>
                </a:cubicBezTo>
                <a:cubicBezTo>
                  <a:pt x="9800" y="9789"/>
                  <a:pt x="9823" y="9786"/>
                  <a:pt x="9850" y="9777"/>
                </a:cubicBezTo>
                <a:cubicBezTo>
                  <a:pt x="9984" y="9777"/>
                  <a:pt x="10038" y="9616"/>
                  <a:pt x="9957" y="9509"/>
                </a:cubicBezTo>
                <a:cubicBezTo>
                  <a:pt x="9430" y="8898"/>
                  <a:pt x="8587" y="8369"/>
                  <a:pt x="7755" y="8369"/>
                </a:cubicBezTo>
                <a:cubicBezTo>
                  <a:pt x="7532" y="8369"/>
                  <a:pt x="7309" y="8407"/>
                  <a:pt x="7093" y="8492"/>
                </a:cubicBezTo>
                <a:cubicBezTo>
                  <a:pt x="7040" y="8546"/>
                  <a:pt x="6933" y="8626"/>
                  <a:pt x="6960" y="8733"/>
                </a:cubicBezTo>
                <a:cubicBezTo>
                  <a:pt x="7227" y="9376"/>
                  <a:pt x="8003" y="9750"/>
                  <a:pt x="8646" y="9911"/>
                </a:cubicBezTo>
                <a:cubicBezTo>
                  <a:pt x="8806" y="9938"/>
                  <a:pt x="9047" y="9964"/>
                  <a:pt x="9235" y="9964"/>
                </a:cubicBezTo>
                <a:cubicBezTo>
                  <a:pt x="9904" y="10419"/>
                  <a:pt x="10573" y="10874"/>
                  <a:pt x="11242" y="11276"/>
                </a:cubicBezTo>
                <a:cubicBezTo>
                  <a:pt x="9636" y="11089"/>
                  <a:pt x="8003" y="10955"/>
                  <a:pt x="6424" y="10821"/>
                </a:cubicBezTo>
                <a:cubicBezTo>
                  <a:pt x="6424" y="10821"/>
                  <a:pt x="6397" y="10821"/>
                  <a:pt x="6397" y="10767"/>
                </a:cubicBezTo>
                <a:cubicBezTo>
                  <a:pt x="6424" y="10714"/>
                  <a:pt x="6478" y="10633"/>
                  <a:pt x="6424" y="10580"/>
                </a:cubicBezTo>
                <a:cubicBezTo>
                  <a:pt x="6404" y="10520"/>
                  <a:pt x="6384" y="10490"/>
                  <a:pt x="6341" y="10490"/>
                </a:cubicBezTo>
                <a:cubicBezTo>
                  <a:pt x="6327" y="10490"/>
                  <a:pt x="6310" y="10493"/>
                  <a:pt x="6290" y="10500"/>
                </a:cubicBezTo>
                <a:cubicBezTo>
                  <a:pt x="6237" y="10553"/>
                  <a:pt x="6157" y="10553"/>
                  <a:pt x="6130" y="10580"/>
                </a:cubicBezTo>
                <a:cubicBezTo>
                  <a:pt x="5594" y="10232"/>
                  <a:pt x="4899" y="10018"/>
                  <a:pt x="4363" y="9911"/>
                </a:cubicBezTo>
                <a:cubicBezTo>
                  <a:pt x="4232" y="9885"/>
                  <a:pt x="4073" y="9866"/>
                  <a:pt x="3909" y="9866"/>
                </a:cubicBezTo>
                <a:cubicBezTo>
                  <a:pt x="3404" y="9866"/>
                  <a:pt x="2863" y="10040"/>
                  <a:pt x="3025" y="10687"/>
                </a:cubicBezTo>
                <a:cubicBezTo>
                  <a:pt x="3159" y="11210"/>
                  <a:pt x="3786" y="11399"/>
                  <a:pt x="4467" y="11399"/>
                </a:cubicBezTo>
                <a:cubicBezTo>
                  <a:pt x="5006" y="11399"/>
                  <a:pt x="5579" y="11281"/>
                  <a:pt x="5969" y="11115"/>
                </a:cubicBezTo>
                <a:cubicBezTo>
                  <a:pt x="6130" y="11115"/>
                  <a:pt x="6344" y="11142"/>
                  <a:pt x="6505" y="11222"/>
                </a:cubicBezTo>
                <a:cubicBezTo>
                  <a:pt x="6512" y="11226"/>
                  <a:pt x="6520" y="11228"/>
                  <a:pt x="6528" y="11228"/>
                </a:cubicBezTo>
                <a:cubicBezTo>
                  <a:pt x="6579" y="11228"/>
                  <a:pt x="6642" y="11161"/>
                  <a:pt x="6665" y="11115"/>
                </a:cubicBezTo>
                <a:cubicBezTo>
                  <a:pt x="8298" y="11356"/>
                  <a:pt x="9984" y="11517"/>
                  <a:pt x="11617" y="11704"/>
                </a:cubicBezTo>
                <a:cubicBezTo>
                  <a:pt x="10894" y="11838"/>
                  <a:pt x="10171" y="12186"/>
                  <a:pt x="9556" y="12561"/>
                </a:cubicBezTo>
                <a:cubicBezTo>
                  <a:pt x="9449" y="12411"/>
                  <a:pt x="9274" y="12296"/>
                  <a:pt x="9086" y="12296"/>
                </a:cubicBezTo>
                <a:cubicBezTo>
                  <a:pt x="9038" y="12296"/>
                  <a:pt x="8989" y="12303"/>
                  <a:pt x="8940" y="12320"/>
                </a:cubicBezTo>
                <a:cubicBezTo>
                  <a:pt x="8271" y="12480"/>
                  <a:pt x="7736" y="13390"/>
                  <a:pt x="7629" y="14033"/>
                </a:cubicBezTo>
                <a:cubicBezTo>
                  <a:pt x="7606" y="14146"/>
                  <a:pt x="7698" y="14259"/>
                  <a:pt x="7808" y="14259"/>
                </a:cubicBezTo>
                <a:cubicBezTo>
                  <a:pt x="7828" y="14259"/>
                  <a:pt x="7849" y="14255"/>
                  <a:pt x="7870" y="14247"/>
                </a:cubicBezTo>
                <a:cubicBezTo>
                  <a:pt x="8351" y="14167"/>
                  <a:pt x="9743" y="13578"/>
                  <a:pt x="9636" y="12909"/>
                </a:cubicBezTo>
                <a:cubicBezTo>
                  <a:pt x="9690" y="12882"/>
                  <a:pt x="9690" y="12855"/>
                  <a:pt x="9690" y="12828"/>
                </a:cubicBezTo>
                <a:cubicBezTo>
                  <a:pt x="10519" y="12427"/>
                  <a:pt x="11296" y="11891"/>
                  <a:pt x="12179" y="11784"/>
                </a:cubicBezTo>
                <a:cubicBezTo>
                  <a:pt x="14133" y="12052"/>
                  <a:pt x="16060" y="12427"/>
                  <a:pt x="17987" y="13123"/>
                </a:cubicBezTo>
                <a:cubicBezTo>
                  <a:pt x="18014" y="13123"/>
                  <a:pt x="18014" y="13123"/>
                  <a:pt x="18041" y="13096"/>
                </a:cubicBezTo>
                <a:cubicBezTo>
                  <a:pt x="20075" y="14648"/>
                  <a:pt x="22055" y="16361"/>
                  <a:pt x="24063" y="18074"/>
                </a:cubicBezTo>
                <a:cubicBezTo>
                  <a:pt x="25240" y="19065"/>
                  <a:pt x="26445" y="20082"/>
                  <a:pt x="27649" y="21126"/>
                </a:cubicBezTo>
                <a:cubicBezTo>
                  <a:pt x="25053" y="19439"/>
                  <a:pt x="21948" y="18797"/>
                  <a:pt x="18817" y="18369"/>
                </a:cubicBezTo>
                <a:cubicBezTo>
                  <a:pt x="18281" y="18101"/>
                  <a:pt x="17719" y="17807"/>
                  <a:pt x="17238" y="17432"/>
                </a:cubicBezTo>
                <a:cubicBezTo>
                  <a:pt x="16863" y="17138"/>
                  <a:pt x="16568" y="16790"/>
                  <a:pt x="16274" y="16468"/>
                </a:cubicBezTo>
                <a:cubicBezTo>
                  <a:pt x="16381" y="16442"/>
                  <a:pt x="16435" y="16361"/>
                  <a:pt x="16435" y="16254"/>
                </a:cubicBezTo>
                <a:cubicBezTo>
                  <a:pt x="16408" y="15826"/>
                  <a:pt x="16194" y="15425"/>
                  <a:pt x="15899" y="15157"/>
                </a:cubicBezTo>
                <a:cubicBezTo>
                  <a:pt x="15739" y="14755"/>
                  <a:pt x="15471" y="14461"/>
                  <a:pt x="15177" y="14167"/>
                </a:cubicBezTo>
                <a:cubicBezTo>
                  <a:pt x="15126" y="14116"/>
                  <a:pt x="15086" y="14097"/>
                  <a:pt x="15042" y="14097"/>
                </a:cubicBezTo>
                <a:cubicBezTo>
                  <a:pt x="15018" y="14097"/>
                  <a:pt x="14992" y="14103"/>
                  <a:pt x="14962" y="14113"/>
                </a:cubicBezTo>
                <a:cubicBezTo>
                  <a:pt x="14877" y="14079"/>
                  <a:pt x="14791" y="14033"/>
                  <a:pt x="14705" y="14033"/>
                </a:cubicBezTo>
                <a:cubicBezTo>
                  <a:pt x="14657" y="14033"/>
                  <a:pt x="14609" y="14048"/>
                  <a:pt x="14561" y="14086"/>
                </a:cubicBezTo>
                <a:cubicBezTo>
                  <a:pt x="14503" y="14119"/>
                  <a:pt x="14455" y="14165"/>
                  <a:pt x="14417" y="14221"/>
                </a:cubicBezTo>
                <a:lnTo>
                  <a:pt x="14417" y="14221"/>
                </a:lnTo>
                <a:cubicBezTo>
                  <a:pt x="14437" y="14210"/>
                  <a:pt x="14459" y="14205"/>
                  <a:pt x="14482" y="14205"/>
                </a:cubicBezTo>
                <a:cubicBezTo>
                  <a:pt x="14507" y="14205"/>
                  <a:pt x="14534" y="14211"/>
                  <a:pt x="14561" y="14220"/>
                </a:cubicBezTo>
                <a:lnTo>
                  <a:pt x="14561" y="14327"/>
                </a:lnTo>
                <a:cubicBezTo>
                  <a:pt x="14427" y="14461"/>
                  <a:pt x="14481" y="14702"/>
                  <a:pt x="14481" y="14862"/>
                </a:cubicBezTo>
                <a:cubicBezTo>
                  <a:pt x="14507" y="15130"/>
                  <a:pt x="14614" y="15425"/>
                  <a:pt x="14748" y="15692"/>
                </a:cubicBezTo>
                <a:cubicBezTo>
                  <a:pt x="14561" y="15505"/>
                  <a:pt x="14400" y="15264"/>
                  <a:pt x="14347" y="14996"/>
                </a:cubicBezTo>
                <a:cubicBezTo>
                  <a:pt x="14309" y="14895"/>
                  <a:pt x="14283" y="14776"/>
                  <a:pt x="14277" y="14659"/>
                </a:cubicBezTo>
                <a:lnTo>
                  <a:pt x="14277" y="14659"/>
                </a:lnTo>
                <a:cubicBezTo>
                  <a:pt x="14270" y="14730"/>
                  <a:pt x="14267" y="14799"/>
                  <a:pt x="14267" y="14862"/>
                </a:cubicBezTo>
                <a:cubicBezTo>
                  <a:pt x="14320" y="15505"/>
                  <a:pt x="14802" y="16201"/>
                  <a:pt x="15444" y="16388"/>
                </a:cubicBezTo>
                <a:cubicBezTo>
                  <a:pt x="15605" y="16602"/>
                  <a:pt x="15792" y="16843"/>
                  <a:pt x="16060" y="16843"/>
                </a:cubicBezTo>
                <a:cubicBezTo>
                  <a:pt x="16140" y="16843"/>
                  <a:pt x="16167" y="16763"/>
                  <a:pt x="16140" y="16709"/>
                </a:cubicBezTo>
                <a:lnTo>
                  <a:pt x="16140" y="16656"/>
                </a:lnTo>
                <a:cubicBezTo>
                  <a:pt x="16675" y="17378"/>
                  <a:pt x="17452" y="17941"/>
                  <a:pt x="18255" y="18315"/>
                </a:cubicBezTo>
                <a:cubicBezTo>
                  <a:pt x="16783" y="18101"/>
                  <a:pt x="15310" y="17967"/>
                  <a:pt x="13865" y="17780"/>
                </a:cubicBezTo>
                <a:lnTo>
                  <a:pt x="13785" y="17700"/>
                </a:lnTo>
                <a:cubicBezTo>
                  <a:pt x="13571" y="17432"/>
                  <a:pt x="13223" y="17325"/>
                  <a:pt x="12848" y="17271"/>
                </a:cubicBezTo>
                <a:cubicBezTo>
                  <a:pt x="12520" y="17182"/>
                  <a:pt x="12159" y="17126"/>
                  <a:pt x="11821" y="17126"/>
                </a:cubicBezTo>
                <a:cubicBezTo>
                  <a:pt x="11551" y="17126"/>
                  <a:pt x="11295" y="17161"/>
                  <a:pt x="11081" y="17245"/>
                </a:cubicBezTo>
                <a:cubicBezTo>
                  <a:pt x="10948" y="17271"/>
                  <a:pt x="10841" y="17325"/>
                  <a:pt x="10787" y="17405"/>
                </a:cubicBezTo>
                <a:cubicBezTo>
                  <a:pt x="10707" y="17432"/>
                  <a:pt x="10653" y="17432"/>
                  <a:pt x="10546" y="17459"/>
                </a:cubicBezTo>
                <a:cubicBezTo>
                  <a:pt x="10439" y="17539"/>
                  <a:pt x="10412" y="17700"/>
                  <a:pt x="10519" y="17780"/>
                </a:cubicBezTo>
                <a:cubicBezTo>
                  <a:pt x="10573" y="17807"/>
                  <a:pt x="10653" y="17833"/>
                  <a:pt x="10680" y="17914"/>
                </a:cubicBezTo>
                <a:cubicBezTo>
                  <a:pt x="10841" y="18262"/>
                  <a:pt x="11349" y="18636"/>
                  <a:pt x="11697" y="18743"/>
                </a:cubicBezTo>
                <a:cubicBezTo>
                  <a:pt x="11956" y="18808"/>
                  <a:pt x="12258" y="18854"/>
                  <a:pt x="12559" y="18854"/>
                </a:cubicBezTo>
                <a:cubicBezTo>
                  <a:pt x="12881" y="18854"/>
                  <a:pt x="13201" y="18802"/>
                  <a:pt x="13464" y="18663"/>
                </a:cubicBezTo>
                <a:cubicBezTo>
                  <a:pt x="13651" y="18583"/>
                  <a:pt x="13838" y="18342"/>
                  <a:pt x="13865" y="18128"/>
                </a:cubicBezTo>
                <a:cubicBezTo>
                  <a:pt x="16381" y="18636"/>
                  <a:pt x="18924" y="18851"/>
                  <a:pt x="21359" y="19279"/>
                </a:cubicBezTo>
                <a:cubicBezTo>
                  <a:pt x="21011" y="19332"/>
                  <a:pt x="20690" y="19439"/>
                  <a:pt x="20396" y="19573"/>
                </a:cubicBezTo>
                <a:cubicBezTo>
                  <a:pt x="19539" y="19921"/>
                  <a:pt x="18736" y="20269"/>
                  <a:pt x="17907" y="20617"/>
                </a:cubicBezTo>
                <a:cubicBezTo>
                  <a:pt x="17800" y="20537"/>
                  <a:pt x="17719" y="20483"/>
                  <a:pt x="17639" y="20456"/>
                </a:cubicBezTo>
                <a:cubicBezTo>
                  <a:pt x="17386" y="20350"/>
                  <a:pt x="17128" y="20296"/>
                  <a:pt x="16880" y="20296"/>
                </a:cubicBezTo>
                <a:cubicBezTo>
                  <a:pt x="16315" y="20296"/>
                  <a:pt x="15804" y="20576"/>
                  <a:pt x="15525" y="21152"/>
                </a:cubicBezTo>
                <a:cubicBezTo>
                  <a:pt x="15391" y="21420"/>
                  <a:pt x="15230" y="21822"/>
                  <a:pt x="15498" y="22089"/>
                </a:cubicBezTo>
                <a:cubicBezTo>
                  <a:pt x="15636" y="22227"/>
                  <a:pt x="15818" y="22269"/>
                  <a:pt x="16004" y="22269"/>
                </a:cubicBezTo>
                <a:cubicBezTo>
                  <a:pt x="16142" y="22269"/>
                  <a:pt x="16282" y="22246"/>
                  <a:pt x="16408" y="22223"/>
                </a:cubicBezTo>
                <a:cubicBezTo>
                  <a:pt x="17211" y="22062"/>
                  <a:pt x="18335" y="21581"/>
                  <a:pt x="18736" y="20804"/>
                </a:cubicBezTo>
                <a:cubicBezTo>
                  <a:pt x="18790" y="20778"/>
                  <a:pt x="18790" y="20724"/>
                  <a:pt x="18736" y="20671"/>
                </a:cubicBezTo>
                <a:cubicBezTo>
                  <a:pt x="19807" y="20216"/>
                  <a:pt x="20851" y="19439"/>
                  <a:pt x="21922" y="19386"/>
                </a:cubicBezTo>
                <a:cubicBezTo>
                  <a:pt x="22350" y="19439"/>
                  <a:pt x="22805" y="19546"/>
                  <a:pt x="23233" y="19654"/>
                </a:cubicBezTo>
                <a:cubicBezTo>
                  <a:pt x="23260" y="19654"/>
                  <a:pt x="23260" y="19680"/>
                  <a:pt x="23287" y="19680"/>
                </a:cubicBezTo>
                <a:lnTo>
                  <a:pt x="23340" y="19680"/>
                </a:lnTo>
                <a:cubicBezTo>
                  <a:pt x="25000" y="20082"/>
                  <a:pt x="26632" y="20671"/>
                  <a:pt x="28211" y="21661"/>
                </a:cubicBezTo>
                <a:lnTo>
                  <a:pt x="28265" y="21661"/>
                </a:lnTo>
                <a:cubicBezTo>
                  <a:pt x="30861" y="23882"/>
                  <a:pt x="33484" y="26265"/>
                  <a:pt x="35840" y="28781"/>
                </a:cubicBezTo>
                <a:cubicBezTo>
                  <a:pt x="34823" y="28085"/>
                  <a:pt x="33618" y="27630"/>
                  <a:pt x="32333" y="27416"/>
                </a:cubicBezTo>
                <a:cubicBezTo>
                  <a:pt x="31102" y="27014"/>
                  <a:pt x="30299" y="26238"/>
                  <a:pt x="29389" y="25435"/>
                </a:cubicBezTo>
                <a:lnTo>
                  <a:pt x="29416" y="25435"/>
                </a:lnTo>
                <a:cubicBezTo>
                  <a:pt x="29432" y="25443"/>
                  <a:pt x="29445" y="25446"/>
                  <a:pt x="29457" y="25446"/>
                </a:cubicBezTo>
                <a:cubicBezTo>
                  <a:pt x="29485" y="25446"/>
                  <a:pt x="29504" y="25427"/>
                  <a:pt x="29523" y="25408"/>
                </a:cubicBezTo>
                <a:cubicBezTo>
                  <a:pt x="29603" y="25435"/>
                  <a:pt x="29630" y="25462"/>
                  <a:pt x="29684" y="25488"/>
                </a:cubicBezTo>
                <a:cubicBezTo>
                  <a:pt x="29716" y="25520"/>
                  <a:pt x="29752" y="25534"/>
                  <a:pt x="29788" y="25534"/>
                </a:cubicBezTo>
                <a:cubicBezTo>
                  <a:pt x="29900" y="25534"/>
                  <a:pt x="29999" y="25396"/>
                  <a:pt x="29898" y="25274"/>
                </a:cubicBezTo>
                <a:lnTo>
                  <a:pt x="29737" y="25087"/>
                </a:lnTo>
                <a:cubicBezTo>
                  <a:pt x="29924" y="24739"/>
                  <a:pt x="29550" y="24391"/>
                  <a:pt x="29148" y="24230"/>
                </a:cubicBezTo>
                <a:cubicBezTo>
                  <a:pt x="28877" y="24043"/>
                  <a:pt x="28525" y="23936"/>
                  <a:pt x="28193" y="23936"/>
                </a:cubicBezTo>
                <a:cubicBezTo>
                  <a:pt x="28099" y="23936"/>
                  <a:pt x="28006" y="23945"/>
                  <a:pt x="27917" y="23963"/>
                </a:cubicBezTo>
                <a:cubicBezTo>
                  <a:pt x="27810" y="23990"/>
                  <a:pt x="27756" y="24123"/>
                  <a:pt x="27783" y="24230"/>
                </a:cubicBezTo>
                <a:cubicBezTo>
                  <a:pt x="27982" y="24703"/>
                  <a:pt x="28481" y="25476"/>
                  <a:pt x="29066" y="25476"/>
                </a:cubicBezTo>
                <a:cubicBezTo>
                  <a:pt x="29111" y="25476"/>
                  <a:pt x="29156" y="25471"/>
                  <a:pt x="29202" y="25462"/>
                </a:cubicBezTo>
                <a:cubicBezTo>
                  <a:pt x="29764" y="26104"/>
                  <a:pt x="30406" y="26773"/>
                  <a:pt x="31129" y="27175"/>
                </a:cubicBezTo>
                <a:cubicBezTo>
                  <a:pt x="30032" y="27041"/>
                  <a:pt x="28881" y="27041"/>
                  <a:pt x="27756" y="27041"/>
                </a:cubicBezTo>
                <a:cubicBezTo>
                  <a:pt x="26686" y="26666"/>
                  <a:pt x="25749" y="26238"/>
                  <a:pt x="24812" y="25622"/>
                </a:cubicBezTo>
                <a:cubicBezTo>
                  <a:pt x="25000" y="25542"/>
                  <a:pt x="25187" y="25355"/>
                  <a:pt x="25214" y="25140"/>
                </a:cubicBezTo>
                <a:cubicBezTo>
                  <a:pt x="25240" y="24739"/>
                  <a:pt x="24839" y="24552"/>
                  <a:pt x="24464" y="24525"/>
                </a:cubicBezTo>
                <a:cubicBezTo>
                  <a:pt x="23929" y="23936"/>
                  <a:pt x="23233" y="23535"/>
                  <a:pt x="22430" y="23427"/>
                </a:cubicBezTo>
                <a:cubicBezTo>
                  <a:pt x="22296" y="23427"/>
                  <a:pt x="22243" y="23481"/>
                  <a:pt x="22189" y="23615"/>
                </a:cubicBezTo>
                <a:cubicBezTo>
                  <a:pt x="22114" y="24568"/>
                  <a:pt x="23097" y="25827"/>
                  <a:pt x="24102" y="25827"/>
                </a:cubicBezTo>
                <a:cubicBezTo>
                  <a:pt x="24169" y="25827"/>
                  <a:pt x="24236" y="25821"/>
                  <a:pt x="24304" y="25810"/>
                </a:cubicBezTo>
                <a:cubicBezTo>
                  <a:pt x="24384" y="25810"/>
                  <a:pt x="24411" y="25756"/>
                  <a:pt x="24464" y="25756"/>
                </a:cubicBezTo>
                <a:cubicBezTo>
                  <a:pt x="25160" y="26345"/>
                  <a:pt x="25936" y="26800"/>
                  <a:pt x="26820" y="27068"/>
                </a:cubicBezTo>
                <a:cubicBezTo>
                  <a:pt x="25294" y="27094"/>
                  <a:pt x="23822" y="27201"/>
                  <a:pt x="22484" y="27201"/>
                </a:cubicBezTo>
                <a:cubicBezTo>
                  <a:pt x="22457" y="27175"/>
                  <a:pt x="22457" y="27175"/>
                  <a:pt x="22403" y="27148"/>
                </a:cubicBezTo>
                <a:lnTo>
                  <a:pt x="22323" y="27148"/>
                </a:lnTo>
                <a:cubicBezTo>
                  <a:pt x="22082" y="26746"/>
                  <a:pt x="21333" y="26479"/>
                  <a:pt x="20985" y="26398"/>
                </a:cubicBezTo>
                <a:cubicBezTo>
                  <a:pt x="20910" y="26389"/>
                  <a:pt x="20813" y="26382"/>
                  <a:pt x="20703" y="26382"/>
                </a:cubicBezTo>
                <a:cubicBezTo>
                  <a:pt x="20222" y="26382"/>
                  <a:pt x="19508" y="26503"/>
                  <a:pt x="19486" y="26961"/>
                </a:cubicBezTo>
                <a:cubicBezTo>
                  <a:pt x="19459" y="27442"/>
                  <a:pt x="20369" y="27549"/>
                  <a:pt x="20664" y="27576"/>
                </a:cubicBezTo>
                <a:cubicBezTo>
                  <a:pt x="20891" y="27595"/>
                  <a:pt x="21145" y="27614"/>
                  <a:pt x="21397" y="27614"/>
                </a:cubicBezTo>
                <a:cubicBezTo>
                  <a:pt x="21501" y="27614"/>
                  <a:pt x="21605" y="27611"/>
                  <a:pt x="21707" y="27603"/>
                </a:cubicBezTo>
                <a:cubicBezTo>
                  <a:pt x="21788" y="27616"/>
                  <a:pt x="21875" y="27623"/>
                  <a:pt x="21965" y="27623"/>
                </a:cubicBezTo>
                <a:cubicBezTo>
                  <a:pt x="22055" y="27623"/>
                  <a:pt x="22149" y="27616"/>
                  <a:pt x="22243" y="27603"/>
                </a:cubicBezTo>
                <a:cubicBezTo>
                  <a:pt x="22269" y="27603"/>
                  <a:pt x="22296" y="27549"/>
                  <a:pt x="22269" y="27496"/>
                </a:cubicBezTo>
                <a:cubicBezTo>
                  <a:pt x="22296" y="27496"/>
                  <a:pt x="22323" y="27469"/>
                  <a:pt x="22323" y="27469"/>
                </a:cubicBezTo>
                <a:cubicBezTo>
                  <a:pt x="22941" y="27538"/>
                  <a:pt x="23573" y="27562"/>
                  <a:pt x="24212" y="27562"/>
                </a:cubicBezTo>
                <a:cubicBezTo>
                  <a:pt x="25567" y="27562"/>
                  <a:pt x="26955" y="27452"/>
                  <a:pt x="28319" y="27416"/>
                </a:cubicBezTo>
                <a:lnTo>
                  <a:pt x="28319" y="27416"/>
                </a:lnTo>
                <a:cubicBezTo>
                  <a:pt x="27408" y="27710"/>
                  <a:pt x="26579" y="28352"/>
                  <a:pt x="25883" y="29021"/>
                </a:cubicBezTo>
                <a:lnTo>
                  <a:pt x="25722" y="29021"/>
                </a:lnTo>
                <a:cubicBezTo>
                  <a:pt x="25187" y="29075"/>
                  <a:pt x="24571" y="29369"/>
                  <a:pt x="24250" y="29824"/>
                </a:cubicBezTo>
                <a:cubicBezTo>
                  <a:pt x="24009" y="30119"/>
                  <a:pt x="23768" y="30842"/>
                  <a:pt x="24143" y="31163"/>
                </a:cubicBezTo>
                <a:cubicBezTo>
                  <a:pt x="24273" y="31281"/>
                  <a:pt x="24428" y="31326"/>
                  <a:pt x="24589" y="31326"/>
                </a:cubicBezTo>
                <a:cubicBezTo>
                  <a:pt x="24794" y="31326"/>
                  <a:pt x="25007" y="31253"/>
                  <a:pt x="25187" y="31163"/>
                </a:cubicBezTo>
                <a:cubicBezTo>
                  <a:pt x="25615" y="30949"/>
                  <a:pt x="26204" y="30306"/>
                  <a:pt x="25856" y="29824"/>
                </a:cubicBezTo>
                <a:lnTo>
                  <a:pt x="26017" y="29824"/>
                </a:lnTo>
                <a:cubicBezTo>
                  <a:pt x="26150" y="29824"/>
                  <a:pt x="26150" y="29637"/>
                  <a:pt x="26043" y="29610"/>
                </a:cubicBezTo>
                <a:cubicBezTo>
                  <a:pt x="25936" y="29584"/>
                  <a:pt x="25856" y="29584"/>
                  <a:pt x="25749" y="29584"/>
                </a:cubicBezTo>
                <a:cubicBezTo>
                  <a:pt x="25856" y="29503"/>
                  <a:pt x="25910" y="29450"/>
                  <a:pt x="26017" y="29343"/>
                </a:cubicBezTo>
                <a:lnTo>
                  <a:pt x="26043" y="29343"/>
                </a:lnTo>
                <a:cubicBezTo>
                  <a:pt x="26258" y="29423"/>
                  <a:pt x="26150" y="29691"/>
                  <a:pt x="26124" y="29824"/>
                </a:cubicBezTo>
                <a:cubicBezTo>
                  <a:pt x="26091" y="29858"/>
                  <a:pt x="26119" y="29880"/>
                  <a:pt x="26152" y="29880"/>
                </a:cubicBezTo>
                <a:cubicBezTo>
                  <a:pt x="26172" y="29880"/>
                  <a:pt x="26194" y="29872"/>
                  <a:pt x="26204" y="29851"/>
                </a:cubicBezTo>
                <a:cubicBezTo>
                  <a:pt x="26284" y="29691"/>
                  <a:pt x="26445" y="29369"/>
                  <a:pt x="26311" y="29209"/>
                </a:cubicBezTo>
                <a:lnTo>
                  <a:pt x="26258" y="29155"/>
                </a:lnTo>
                <a:cubicBezTo>
                  <a:pt x="27114" y="28433"/>
                  <a:pt x="28024" y="27844"/>
                  <a:pt x="29148" y="27416"/>
                </a:cubicBezTo>
                <a:lnTo>
                  <a:pt x="29202" y="27362"/>
                </a:lnTo>
                <a:cubicBezTo>
                  <a:pt x="29307" y="27361"/>
                  <a:pt x="29412" y="27360"/>
                  <a:pt x="29518" y="27360"/>
                </a:cubicBezTo>
                <a:cubicBezTo>
                  <a:pt x="32134" y="27360"/>
                  <a:pt x="34636" y="27704"/>
                  <a:pt x="36643" y="29557"/>
                </a:cubicBezTo>
                <a:cubicBezTo>
                  <a:pt x="38356" y="31430"/>
                  <a:pt x="39908" y="33384"/>
                  <a:pt x="41193" y="35499"/>
                </a:cubicBezTo>
                <a:cubicBezTo>
                  <a:pt x="41176" y="35583"/>
                  <a:pt x="41202" y="35617"/>
                  <a:pt x="41239" y="35617"/>
                </a:cubicBezTo>
                <a:cubicBezTo>
                  <a:pt x="41320" y="35617"/>
                  <a:pt x="41455" y="35458"/>
                  <a:pt x="41327" y="35311"/>
                </a:cubicBezTo>
                <a:cubicBezTo>
                  <a:pt x="39507" y="32314"/>
                  <a:pt x="37151" y="29610"/>
                  <a:pt x="34608" y="27068"/>
                </a:cubicBezTo>
                <a:lnTo>
                  <a:pt x="34608" y="27041"/>
                </a:lnTo>
                <a:cubicBezTo>
                  <a:pt x="33084" y="25704"/>
                  <a:pt x="33029" y="22951"/>
                  <a:pt x="32949" y="20917"/>
                </a:cubicBezTo>
                <a:lnTo>
                  <a:pt x="32949" y="20917"/>
                </a:lnTo>
                <a:cubicBezTo>
                  <a:pt x="32952" y="20953"/>
                  <a:pt x="32984" y="20972"/>
                  <a:pt x="33016" y="20972"/>
                </a:cubicBezTo>
                <a:cubicBezTo>
                  <a:pt x="33049" y="20972"/>
                  <a:pt x="33083" y="20952"/>
                  <a:pt x="33083" y="20911"/>
                </a:cubicBezTo>
                <a:cubicBezTo>
                  <a:pt x="33404" y="19600"/>
                  <a:pt x="34207" y="18797"/>
                  <a:pt x="35090" y="17967"/>
                </a:cubicBezTo>
                <a:cubicBezTo>
                  <a:pt x="35090" y="18074"/>
                  <a:pt x="35117" y="18128"/>
                  <a:pt x="35144" y="18235"/>
                </a:cubicBezTo>
                <a:cubicBezTo>
                  <a:pt x="35164" y="18339"/>
                  <a:pt x="35250" y="18378"/>
                  <a:pt x="35337" y="18378"/>
                </a:cubicBezTo>
                <a:cubicBezTo>
                  <a:pt x="35362" y="18378"/>
                  <a:pt x="35387" y="18375"/>
                  <a:pt x="35411" y="18369"/>
                </a:cubicBezTo>
                <a:cubicBezTo>
                  <a:pt x="35759" y="18315"/>
                  <a:pt x="36081" y="18181"/>
                  <a:pt x="36348" y="17967"/>
                </a:cubicBezTo>
                <a:cubicBezTo>
                  <a:pt x="36375" y="17967"/>
                  <a:pt x="36428" y="17967"/>
                  <a:pt x="36455" y="17941"/>
                </a:cubicBezTo>
                <a:cubicBezTo>
                  <a:pt x="37044" y="17432"/>
                  <a:pt x="37392" y="16736"/>
                  <a:pt x="37526" y="15960"/>
                </a:cubicBezTo>
                <a:cubicBezTo>
                  <a:pt x="37553" y="15826"/>
                  <a:pt x="37446" y="15719"/>
                  <a:pt x="37312" y="15719"/>
                </a:cubicBezTo>
                <a:cubicBezTo>
                  <a:pt x="37286" y="15717"/>
                  <a:pt x="37260" y="15717"/>
                  <a:pt x="37234" y="15717"/>
                </a:cubicBezTo>
                <a:cubicBezTo>
                  <a:pt x="36314" y="15717"/>
                  <a:pt x="35247" y="16629"/>
                  <a:pt x="35117" y="17566"/>
                </a:cubicBezTo>
                <a:cubicBezTo>
                  <a:pt x="33993" y="18315"/>
                  <a:pt x="33029" y="19600"/>
                  <a:pt x="32976" y="20885"/>
                </a:cubicBezTo>
                <a:cubicBezTo>
                  <a:pt x="32976" y="20671"/>
                  <a:pt x="32922" y="20510"/>
                  <a:pt x="32922" y="20349"/>
                </a:cubicBezTo>
                <a:cubicBezTo>
                  <a:pt x="32788" y="18396"/>
                  <a:pt x="33002" y="16629"/>
                  <a:pt x="33538" y="14889"/>
                </a:cubicBezTo>
                <a:cubicBezTo>
                  <a:pt x="33565" y="14889"/>
                  <a:pt x="33591" y="14889"/>
                  <a:pt x="33645" y="14862"/>
                </a:cubicBezTo>
                <a:cubicBezTo>
                  <a:pt x="33672" y="14836"/>
                  <a:pt x="33698" y="14782"/>
                  <a:pt x="33779" y="14755"/>
                </a:cubicBezTo>
                <a:cubicBezTo>
                  <a:pt x="33832" y="14836"/>
                  <a:pt x="33939" y="14862"/>
                  <a:pt x="34073" y="14862"/>
                </a:cubicBezTo>
                <a:cubicBezTo>
                  <a:pt x="34501" y="14836"/>
                  <a:pt x="34796" y="14167"/>
                  <a:pt x="34930" y="13845"/>
                </a:cubicBezTo>
                <a:cubicBezTo>
                  <a:pt x="35037" y="13658"/>
                  <a:pt x="35063" y="13310"/>
                  <a:pt x="35117" y="12989"/>
                </a:cubicBezTo>
                <a:cubicBezTo>
                  <a:pt x="35197" y="12561"/>
                  <a:pt x="35144" y="12052"/>
                  <a:pt x="34876" y="11704"/>
                </a:cubicBezTo>
                <a:cubicBezTo>
                  <a:pt x="34849" y="11651"/>
                  <a:pt x="34769" y="11651"/>
                  <a:pt x="34715" y="11651"/>
                </a:cubicBezTo>
                <a:cubicBezTo>
                  <a:pt x="34617" y="11594"/>
                  <a:pt x="34510" y="11560"/>
                  <a:pt x="34381" y="11560"/>
                </a:cubicBezTo>
                <a:cubicBezTo>
                  <a:pt x="34265" y="11560"/>
                  <a:pt x="34130" y="11587"/>
                  <a:pt x="33966" y="11651"/>
                </a:cubicBezTo>
                <a:cubicBezTo>
                  <a:pt x="32976" y="12079"/>
                  <a:pt x="32762" y="13685"/>
                  <a:pt x="33270" y="14622"/>
                </a:cubicBezTo>
                <a:cubicBezTo>
                  <a:pt x="32895" y="15585"/>
                  <a:pt x="32735" y="16602"/>
                  <a:pt x="32655" y="17593"/>
                </a:cubicBezTo>
                <a:cubicBezTo>
                  <a:pt x="32628" y="17539"/>
                  <a:pt x="32628" y="17432"/>
                  <a:pt x="32601" y="17378"/>
                </a:cubicBezTo>
                <a:cubicBezTo>
                  <a:pt x="32467" y="16923"/>
                  <a:pt x="32360" y="16388"/>
                  <a:pt x="32173" y="15933"/>
                </a:cubicBezTo>
                <a:cubicBezTo>
                  <a:pt x="32440" y="15157"/>
                  <a:pt x="31932" y="14247"/>
                  <a:pt x="31397" y="13712"/>
                </a:cubicBezTo>
                <a:cubicBezTo>
                  <a:pt x="31370" y="13694"/>
                  <a:pt x="31334" y="13685"/>
                  <a:pt x="31298" y="13685"/>
                </a:cubicBezTo>
                <a:cubicBezTo>
                  <a:pt x="31227" y="13685"/>
                  <a:pt x="31156" y="13720"/>
                  <a:pt x="31156" y="13792"/>
                </a:cubicBezTo>
                <a:cubicBezTo>
                  <a:pt x="30968" y="14568"/>
                  <a:pt x="31397" y="15505"/>
                  <a:pt x="31905" y="16067"/>
                </a:cubicBezTo>
                <a:cubicBezTo>
                  <a:pt x="31985" y="16468"/>
                  <a:pt x="32200" y="16870"/>
                  <a:pt x="32307" y="17271"/>
                </a:cubicBezTo>
                <a:cubicBezTo>
                  <a:pt x="32467" y="17833"/>
                  <a:pt x="32521" y="18369"/>
                  <a:pt x="32601" y="18931"/>
                </a:cubicBezTo>
                <a:cubicBezTo>
                  <a:pt x="32601" y="18984"/>
                  <a:pt x="32628" y="19011"/>
                  <a:pt x="32655" y="19011"/>
                </a:cubicBezTo>
                <a:cubicBezTo>
                  <a:pt x="32655" y="19841"/>
                  <a:pt x="32735" y="20671"/>
                  <a:pt x="32788" y="21554"/>
                </a:cubicBezTo>
                <a:cubicBezTo>
                  <a:pt x="32842" y="22062"/>
                  <a:pt x="32869" y="22624"/>
                  <a:pt x="32922" y="23213"/>
                </a:cubicBezTo>
                <a:cubicBezTo>
                  <a:pt x="32574" y="21955"/>
                  <a:pt x="32119" y="20590"/>
                  <a:pt x="31370" y="19439"/>
                </a:cubicBezTo>
                <a:cubicBezTo>
                  <a:pt x="31423" y="19413"/>
                  <a:pt x="31504" y="19386"/>
                  <a:pt x="31504" y="19279"/>
                </a:cubicBezTo>
                <a:cubicBezTo>
                  <a:pt x="31557" y="18235"/>
                  <a:pt x="31049" y="16923"/>
                  <a:pt x="30165" y="16388"/>
                </a:cubicBezTo>
                <a:cubicBezTo>
                  <a:pt x="30138" y="16374"/>
                  <a:pt x="30106" y="16368"/>
                  <a:pt x="30074" y="16368"/>
                </a:cubicBezTo>
                <a:cubicBezTo>
                  <a:pt x="29982" y="16368"/>
                  <a:pt x="29884" y="16423"/>
                  <a:pt x="29844" y="16522"/>
                </a:cubicBezTo>
                <a:cubicBezTo>
                  <a:pt x="29684" y="17164"/>
                  <a:pt x="29898" y="17967"/>
                  <a:pt x="30192" y="18529"/>
                </a:cubicBezTo>
                <a:cubicBezTo>
                  <a:pt x="30320" y="18835"/>
                  <a:pt x="30666" y="19336"/>
                  <a:pt x="31046" y="19336"/>
                </a:cubicBezTo>
                <a:cubicBezTo>
                  <a:pt x="31064" y="19336"/>
                  <a:pt x="31083" y="19335"/>
                  <a:pt x="31102" y="19332"/>
                </a:cubicBezTo>
                <a:cubicBezTo>
                  <a:pt x="31691" y="20671"/>
                  <a:pt x="32253" y="22062"/>
                  <a:pt x="32895" y="23401"/>
                </a:cubicBezTo>
                <a:cubicBezTo>
                  <a:pt x="32895" y="23414"/>
                  <a:pt x="32902" y="23421"/>
                  <a:pt x="32916" y="23421"/>
                </a:cubicBezTo>
                <a:cubicBezTo>
                  <a:pt x="32929" y="23421"/>
                  <a:pt x="32949" y="23414"/>
                  <a:pt x="32976" y="23401"/>
                </a:cubicBezTo>
                <a:cubicBezTo>
                  <a:pt x="33056" y="24337"/>
                  <a:pt x="33270" y="25301"/>
                  <a:pt x="33698" y="26104"/>
                </a:cubicBezTo>
                <a:cubicBezTo>
                  <a:pt x="30620" y="23133"/>
                  <a:pt x="27275" y="20349"/>
                  <a:pt x="24170" y="17673"/>
                </a:cubicBezTo>
                <a:cubicBezTo>
                  <a:pt x="24009" y="17539"/>
                  <a:pt x="23795" y="17378"/>
                  <a:pt x="23635" y="17245"/>
                </a:cubicBezTo>
                <a:cubicBezTo>
                  <a:pt x="23206" y="16201"/>
                  <a:pt x="22939" y="15130"/>
                  <a:pt x="22724" y="14086"/>
                </a:cubicBezTo>
                <a:cubicBezTo>
                  <a:pt x="23072" y="13497"/>
                  <a:pt x="23474" y="13016"/>
                  <a:pt x="24090" y="12614"/>
                </a:cubicBezTo>
                <a:cubicBezTo>
                  <a:pt x="24304" y="12480"/>
                  <a:pt x="24464" y="12373"/>
                  <a:pt x="24678" y="12239"/>
                </a:cubicBezTo>
                <a:cubicBezTo>
                  <a:pt x="24866" y="12561"/>
                  <a:pt x="25214" y="12775"/>
                  <a:pt x="25615" y="12775"/>
                </a:cubicBezTo>
                <a:cubicBezTo>
                  <a:pt x="26017" y="12775"/>
                  <a:pt x="26418" y="12587"/>
                  <a:pt x="26686" y="12293"/>
                </a:cubicBezTo>
                <a:cubicBezTo>
                  <a:pt x="26873" y="12052"/>
                  <a:pt x="27168" y="11651"/>
                  <a:pt x="27221" y="11249"/>
                </a:cubicBezTo>
                <a:cubicBezTo>
                  <a:pt x="27275" y="11035"/>
                  <a:pt x="27248" y="10848"/>
                  <a:pt x="27087" y="10714"/>
                </a:cubicBezTo>
                <a:cubicBezTo>
                  <a:pt x="26884" y="10510"/>
                  <a:pt x="26601" y="10423"/>
                  <a:pt x="26297" y="10423"/>
                </a:cubicBezTo>
                <a:cubicBezTo>
                  <a:pt x="25603" y="10423"/>
                  <a:pt x="24803" y="10878"/>
                  <a:pt x="24598" y="11436"/>
                </a:cubicBezTo>
                <a:cubicBezTo>
                  <a:pt x="24545" y="11624"/>
                  <a:pt x="24545" y="11784"/>
                  <a:pt x="24571" y="11918"/>
                </a:cubicBezTo>
                <a:cubicBezTo>
                  <a:pt x="23822" y="12373"/>
                  <a:pt x="23126" y="12989"/>
                  <a:pt x="22698" y="13765"/>
                </a:cubicBezTo>
                <a:cubicBezTo>
                  <a:pt x="22430" y="12320"/>
                  <a:pt x="22323" y="10848"/>
                  <a:pt x="22269" y="9376"/>
                </a:cubicBezTo>
                <a:cubicBezTo>
                  <a:pt x="22992" y="9135"/>
                  <a:pt x="23742" y="8706"/>
                  <a:pt x="24411" y="8225"/>
                </a:cubicBezTo>
                <a:cubicBezTo>
                  <a:pt x="24571" y="8412"/>
                  <a:pt x="24812" y="8546"/>
                  <a:pt x="25026" y="8546"/>
                </a:cubicBezTo>
                <a:cubicBezTo>
                  <a:pt x="25142" y="8615"/>
                  <a:pt x="25298" y="8685"/>
                  <a:pt x="25460" y="8685"/>
                </a:cubicBezTo>
                <a:cubicBezTo>
                  <a:pt x="25485" y="8685"/>
                  <a:pt x="25510" y="8683"/>
                  <a:pt x="25535" y="8680"/>
                </a:cubicBezTo>
                <a:cubicBezTo>
                  <a:pt x="25642" y="8680"/>
                  <a:pt x="25642" y="8573"/>
                  <a:pt x="25562" y="8546"/>
                </a:cubicBezTo>
                <a:lnTo>
                  <a:pt x="25535" y="8492"/>
                </a:lnTo>
                <a:lnTo>
                  <a:pt x="25829" y="8412"/>
                </a:lnTo>
                <a:cubicBezTo>
                  <a:pt x="26284" y="8198"/>
                  <a:pt x="26900" y="7743"/>
                  <a:pt x="26953" y="7207"/>
                </a:cubicBezTo>
                <a:cubicBezTo>
                  <a:pt x="26981" y="6816"/>
                  <a:pt x="26703" y="6695"/>
                  <a:pt x="26377" y="6695"/>
                </a:cubicBezTo>
                <a:cubicBezTo>
                  <a:pt x="26079" y="6695"/>
                  <a:pt x="25741" y="6797"/>
                  <a:pt x="25562" y="6886"/>
                </a:cubicBezTo>
                <a:cubicBezTo>
                  <a:pt x="25535" y="6940"/>
                  <a:pt x="25481" y="6967"/>
                  <a:pt x="25428" y="6993"/>
                </a:cubicBezTo>
                <a:cubicBezTo>
                  <a:pt x="25026" y="7020"/>
                  <a:pt x="24491" y="7529"/>
                  <a:pt x="24223" y="7796"/>
                </a:cubicBezTo>
                <a:cubicBezTo>
                  <a:pt x="24170" y="7877"/>
                  <a:pt x="24170" y="7930"/>
                  <a:pt x="24197" y="8010"/>
                </a:cubicBezTo>
                <a:cubicBezTo>
                  <a:pt x="24223" y="8037"/>
                  <a:pt x="24277" y="8091"/>
                  <a:pt x="24304" y="8144"/>
                </a:cubicBezTo>
                <a:cubicBezTo>
                  <a:pt x="23608" y="8358"/>
                  <a:pt x="22885" y="8840"/>
                  <a:pt x="22269" y="9215"/>
                </a:cubicBezTo>
                <a:cubicBezTo>
                  <a:pt x="22189" y="8278"/>
                  <a:pt x="22162" y="7288"/>
                  <a:pt x="22082" y="6324"/>
                </a:cubicBezTo>
                <a:cubicBezTo>
                  <a:pt x="22269" y="6190"/>
                  <a:pt x="22403" y="6057"/>
                  <a:pt x="22457" y="5896"/>
                </a:cubicBezTo>
                <a:cubicBezTo>
                  <a:pt x="23099" y="5013"/>
                  <a:pt x="23072" y="3621"/>
                  <a:pt x="22082" y="3059"/>
                </a:cubicBezTo>
                <a:cubicBezTo>
                  <a:pt x="22058" y="3035"/>
                  <a:pt x="22023" y="3022"/>
                  <a:pt x="21990" y="3022"/>
                </a:cubicBezTo>
                <a:cubicBezTo>
                  <a:pt x="21949" y="3022"/>
                  <a:pt x="21909" y="3041"/>
                  <a:pt x="21895" y="3086"/>
                </a:cubicBezTo>
                <a:cubicBezTo>
                  <a:pt x="21654" y="3380"/>
                  <a:pt x="21547" y="3674"/>
                  <a:pt x="21520" y="4022"/>
                </a:cubicBezTo>
                <a:cubicBezTo>
                  <a:pt x="21145" y="4718"/>
                  <a:pt x="21226" y="5682"/>
                  <a:pt x="21734" y="6324"/>
                </a:cubicBezTo>
                <a:cubicBezTo>
                  <a:pt x="21761" y="6351"/>
                  <a:pt x="21761" y="6351"/>
                  <a:pt x="21788" y="6351"/>
                </a:cubicBezTo>
                <a:cubicBezTo>
                  <a:pt x="21788" y="6405"/>
                  <a:pt x="21814" y="6431"/>
                  <a:pt x="21868" y="6431"/>
                </a:cubicBezTo>
                <a:cubicBezTo>
                  <a:pt x="21814" y="7796"/>
                  <a:pt x="21814" y="9268"/>
                  <a:pt x="21895" y="10741"/>
                </a:cubicBezTo>
                <a:cubicBezTo>
                  <a:pt x="21493" y="9697"/>
                  <a:pt x="20985" y="8599"/>
                  <a:pt x="20316" y="7689"/>
                </a:cubicBezTo>
                <a:cubicBezTo>
                  <a:pt x="20423" y="7689"/>
                  <a:pt x="20476" y="7636"/>
                  <a:pt x="20530" y="7502"/>
                </a:cubicBezTo>
                <a:cubicBezTo>
                  <a:pt x="20556" y="7422"/>
                  <a:pt x="20476" y="7395"/>
                  <a:pt x="20423" y="7368"/>
                </a:cubicBezTo>
                <a:cubicBezTo>
                  <a:pt x="20209" y="7288"/>
                  <a:pt x="20075" y="7341"/>
                  <a:pt x="19887" y="7154"/>
                </a:cubicBezTo>
                <a:cubicBezTo>
                  <a:pt x="19646" y="6940"/>
                  <a:pt x="19486" y="6699"/>
                  <a:pt x="19325" y="6431"/>
                </a:cubicBezTo>
                <a:cubicBezTo>
                  <a:pt x="19138" y="6083"/>
                  <a:pt x="18924" y="5735"/>
                  <a:pt x="18817" y="5361"/>
                </a:cubicBezTo>
                <a:lnTo>
                  <a:pt x="18817" y="5361"/>
                </a:lnTo>
                <a:cubicBezTo>
                  <a:pt x="19111" y="5655"/>
                  <a:pt x="19352" y="5950"/>
                  <a:pt x="19539" y="6324"/>
                </a:cubicBezTo>
                <a:cubicBezTo>
                  <a:pt x="19486" y="6271"/>
                  <a:pt x="19406" y="6190"/>
                  <a:pt x="19352" y="6083"/>
                </a:cubicBezTo>
                <a:cubicBezTo>
                  <a:pt x="19345" y="6076"/>
                  <a:pt x="19334" y="6073"/>
                  <a:pt x="19322" y="6073"/>
                </a:cubicBezTo>
                <a:cubicBezTo>
                  <a:pt x="19290" y="6073"/>
                  <a:pt x="19252" y="6098"/>
                  <a:pt x="19272" y="6137"/>
                </a:cubicBezTo>
                <a:cubicBezTo>
                  <a:pt x="19486" y="6538"/>
                  <a:pt x="19754" y="6860"/>
                  <a:pt x="20021" y="7207"/>
                </a:cubicBezTo>
                <a:cubicBezTo>
                  <a:pt x="20051" y="7230"/>
                  <a:pt x="20084" y="7240"/>
                  <a:pt x="20117" y="7240"/>
                </a:cubicBezTo>
                <a:cubicBezTo>
                  <a:pt x="20202" y="7240"/>
                  <a:pt x="20281" y="7171"/>
                  <a:pt x="20262" y="7074"/>
                </a:cubicBezTo>
                <a:cubicBezTo>
                  <a:pt x="19941" y="6190"/>
                  <a:pt x="19406" y="5387"/>
                  <a:pt x="18710" y="4825"/>
                </a:cubicBezTo>
                <a:cubicBezTo>
                  <a:pt x="18676" y="4792"/>
                  <a:pt x="18637" y="4777"/>
                  <a:pt x="18600" y="4777"/>
                </a:cubicBezTo>
                <a:cubicBezTo>
                  <a:pt x="18518" y="4777"/>
                  <a:pt x="18442" y="4849"/>
                  <a:pt x="18442" y="4959"/>
                </a:cubicBezTo>
                <a:cubicBezTo>
                  <a:pt x="18442" y="5735"/>
                  <a:pt x="18951" y="6565"/>
                  <a:pt x="19406" y="7127"/>
                </a:cubicBezTo>
                <a:cubicBezTo>
                  <a:pt x="19486" y="7234"/>
                  <a:pt x="19727" y="7475"/>
                  <a:pt x="19941" y="7609"/>
                </a:cubicBezTo>
                <a:cubicBezTo>
                  <a:pt x="20664" y="8813"/>
                  <a:pt x="21359" y="9938"/>
                  <a:pt x="21922" y="11249"/>
                </a:cubicBezTo>
                <a:lnTo>
                  <a:pt x="22029" y="12239"/>
                </a:lnTo>
                <a:cubicBezTo>
                  <a:pt x="21520" y="11356"/>
                  <a:pt x="20797" y="10500"/>
                  <a:pt x="20021" y="9831"/>
                </a:cubicBezTo>
                <a:cubicBezTo>
                  <a:pt x="20048" y="9804"/>
                  <a:pt x="20048" y="9777"/>
                  <a:pt x="20021" y="9750"/>
                </a:cubicBezTo>
                <a:cubicBezTo>
                  <a:pt x="19994" y="9616"/>
                  <a:pt x="19914" y="9509"/>
                  <a:pt x="19861" y="9402"/>
                </a:cubicBezTo>
                <a:cubicBezTo>
                  <a:pt x="19861" y="9161"/>
                  <a:pt x="19727" y="8840"/>
                  <a:pt x="19539" y="8599"/>
                </a:cubicBezTo>
                <a:cubicBezTo>
                  <a:pt x="19292" y="8240"/>
                  <a:pt x="18780" y="7615"/>
                  <a:pt x="18242" y="7615"/>
                </a:cubicBezTo>
                <a:cubicBezTo>
                  <a:pt x="18140" y="7615"/>
                  <a:pt x="18036" y="7638"/>
                  <a:pt x="17933" y="7689"/>
                </a:cubicBezTo>
                <a:cubicBezTo>
                  <a:pt x="17371" y="8010"/>
                  <a:pt x="17907" y="8867"/>
                  <a:pt x="18174" y="9215"/>
                </a:cubicBezTo>
                <a:cubicBezTo>
                  <a:pt x="18484" y="9596"/>
                  <a:pt x="18983" y="10040"/>
                  <a:pt x="19523" y="10040"/>
                </a:cubicBezTo>
                <a:cubicBezTo>
                  <a:pt x="19590" y="10040"/>
                  <a:pt x="19658" y="10033"/>
                  <a:pt x="19727" y="10018"/>
                </a:cubicBezTo>
                <a:cubicBezTo>
                  <a:pt x="20556" y="10901"/>
                  <a:pt x="21467" y="11704"/>
                  <a:pt x="22082" y="12775"/>
                </a:cubicBezTo>
                <a:cubicBezTo>
                  <a:pt x="22323" y="14247"/>
                  <a:pt x="22698" y="15665"/>
                  <a:pt x="23394" y="16897"/>
                </a:cubicBezTo>
                <a:cubicBezTo>
                  <a:pt x="20530" y="14461"/>
                  <a:pt x="17532" y="12159"/>
                  <a:pt x="14427" y="10018"/>
                </a:cubicBezTo>
                <a:cubicBezTo>
                  <a:pt x="13999" y="9161"/>
                  <a:pt x="13464" y="8439"/>
                  <a:pt x="12928" y="7663"/>
                </a:cubicBezTo>
                <a:cubicBezTo>
                  <a:pt x="12768" y="6967"/>
                  <a:pt x="12634" y="6271"/>
                  <a:pt x="12554" y="5521"/>
                </a:cubicBezTo>
                <a:cubicBezTo>
                  <a:pt x="12527" y="4986"/>
                  <a:pt x="12554" y="4477"/>
                  <a:pt x="12580" y="3996"/>
                </a:cubicBezTo>
                <a:lnTo>
                  <a:pt x="12634" y="3996"/>
                </a:lnTo>
                <a:cubicBezTo>
                  <a:pt x="12661" y="3996"/>
                  <a:pt x="12661" y="3942"/>
                  <a:pt x="12661" y="3942"/>
                </a:cubicBezTo>
                <a:cubicBezTo>
                  <a:pt x="12668" y="3958"/>
                  <a:pt x="12683" y="3964"/>
                  <a:pt x="12700" y="3964"/>
                </a:cubicBezTo>
                <a:cubicBezTo>
                  <a:pt x="12741" y="3964"/>
                  <a:pt x="12794" y="3926"/>
                  <a:pt x="12794" y="3889"/>
                </a:cubicBezTo>
                <a:cubicBezTo>
                  <a:pt x="12811" y="3922"/>
                  <a:pt x="12860" y="3956"/>
                  <a:pt x="12914" y="3956"/>
                </a:cubicBezTo>
                <a:cubicBezTo>
                  <a:pt x="12946" y="3956"/>
                  <a:pt x="12979" y="3945"/>
                  <a:pt x="13009" y="3915"/>
                </a:cubicBezTo>
                <a:cubicBezTo>
                  <a:pt x="13624" y="3273"/>
                  <a:pt x="14106" y="2068"/>
                  <a:pt x="13410" y="1346"/>
                </a:cubicBezTo>
                <a:cubicBezTo>
                  <a:pt x="13366" y="1302"/>
                  <a:pt x="13330" y="1282"/>
                  <a:pt x="13293" y="1282"/>
                </a:cubicBezTo>
                <a:cubicBezTo>
                  <a:pt x="13263" y="1282"/>
                  <a:pt x="13232" y="1295"/>
                  <a:pt x="13196" y="1319"/>
                </a:cubicBezTo>
                <a:cubicBezTo>
                  <a:pt x="12339" y="1881"/>
                  <a:pt x="12125" y="2952"/>
                  <a:pt x="12366" y="3889"/>
                </a:cubicBezTo>
                <a:cubicBezTo>
                  <a:pt x="12232" y="4986"/>
                  <a:pt x="12366" y="6217"/>
                  <a:pt x="12661" y="7288"/>
                </a:cubicBezTo>
                <a:cubicBezTo>
                  <a:pt x="12420" y="6967"/>
                  <a:pt x="12232" y="6672"/>
                  <a:pt x="12018" y="6324"/>
                </a:cubicBezTo>
                <a:cubicBezTo>
                  <a:pt x="11269" y="5093"/>
                  <a:pt x="10680" y="3862"/>
                  <a:pt x="10225" y="2524"/>
                </a:cubicBezTo>
                <a:lnTo>
                  <a:pt x="10225" y="2524"/>
                </a:lnTo>
                <a:cubicBezTo>
                  <a:pt x="10256" y="2539"/>
                  <a:pt x="10305" y="2554"/>
                  <a:pt x="10356" y="2554"/>
                </a:cubicBezTo>
                <a:cubicBezTo>
                  <a:pt x="10393" y="2554"/>
                  <a:pt x="10432" y="2546"/>
                  <a:pt x="10466" y="2524"/>
                </a:cubicBezTo>
                <a:cubicBezTo>
                  <a:pt x="11081" y="1613"/>
                  <a:pt x="10493" y="302"/>
                  <a:pt x="9475" y="8"/>
                </a:cubicBezTo>
                <a:cubicBezTo>
                  <a:pt x="9466" y="3"/>
                  <a:pt x="9455" y="1"/>
                  <a:pt x="944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57"/>
          <p:cNvSpPr/>
          <p:nvPr/>
        </p:nvSpPr>
        <p:spPr>
          <a:xfrm rot="-4384077">
            <a:off x="6231993" y="-2242135"/>
            <a:ext cx="3591648" cy="3523837"/>
          </a:xfrm>
          <a:custGeom>
            <a:avLst/>
            <a:gdLst/>
            <a:ahLst/>
            <a:cxnLst/>
            <a:rect l="l" t="t" r="r" b="b"/>
            <a:pathLst>
              <a:path w="65041" h="63813" extrusionOk="0">
                <a:moveTo>
                  <a:pt x="31297" y="1"/>
                </a:moveTo>
                <a:cubicBezTo>
                  <a:pt x="28147" y="1"/>
                  <a:pt x="25343" y="1529"/>
                  <a:pt x="22430" y="3671"/>
                </a:cubicBezTo>
                <a:cubicBezTo>
                  <a:pt x="20128" y="4661"/>
                  <a:pt x="18067" y="6106"/>
                  <a:pt x="16408" y="7873"/>
                </a:cubicBezTo>
                <a:cubicBezTo>
                  <a:pt x="11536" y="13092"/>
                  <a:pt x="11536" y="23745"/>
                  <a:pt x="10867" y="30410"/>
                </a:cubicBezTo>
                <a:cubicBezTo>
                  <a:pt x="10011" y="38332"/>
                  <a:pt x="0" y="40366"/>
                  <a:pt x="322" y="48824"/>
                </a:cubicBezTo>
                <a:cubicBezTo>
                  <a:pt x="804" y="58812"/>
                  <a:pt x="9856" y="63813"/>
                  <a:pt x="18663" y="63813"/>
                </a:cubicBezTo>
                <a:cubicBezTo>
                  <a:pt x="20595" y="63813"/>
                  <a:pt x="22515" y="63572"/>
                  <a:pt x="24330" y="63090"/>
                </a:cubicBezTo>
                <a:cubicBezTo>
                  <a:pt x="37793" y="59316"/>
                  <a:pt x="49544" y="56238"/>
                  <a:pt x="58805" y="45211"/>
                </a:cubicBezTo>
                <a:cubicBezTo>
                  <a:pt x="61588" y="41972"/>
                  <a:pt x="63462" y="38332"/>
                  <a:pt x="64238" y="34719"/>
                </a:cubicBezTo>
                <a:cubicBezTo>
                  <a:pt x="64800" y="32711"/>
                  <a:pt x="65041" y="30758"/>
                  <a:pt x="64961" y="29205"/>
                </a:cubicBezTo>
                <a:cubicBezTo>
                  <a:pt x="64854" y="26448"/>
                  <a:pt x="63756" y="24575"/>
                  <a:pt x="62123" y="23156"/>
                </a:cubicBezTo>
                <a:cubicBezTo>
                  <a:pt x="60785" y="21256"/>
                  <a:pt x="58831" y="19596"/>
                  <a:pt x="56315" y="18204"/>
                </a:cubicBezTo>
                <a:cubicBezTo>
                  <a:pt x="51819" y="15929"/>
                  <a:pt x="47670" y="13360"/>
                  <a:pt x="44351" y="9639"/>
                </a:cubicBezTo>
                <a:cubicBezTo>
                  <a:pt x="41621" y="6347"/>
                  <a:pt x="40443" y="3564"/>
                  <a:pt x="37017" y="1610"/>
                </a:cubicBezTo>
                <a:cubicBezTo>
                  <a:pt x="34947" y="483"/>
                  <a:pt x="33067" y="1"/>
                  <a:pt x="31297" y="1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0188495-7226-3490-EBED-2147873F5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615" y="1161240"/>
            <a:ext cx="4254035" cy="37002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8"/>
          <p:cNvSpPr txBox="1">
            <a:spLocks noGrp="1"/>
          </p:cNvSpPr>
          <p:nvPr>
            <p:ph type="title"/>
          </p:nvPr>
        </p:nvSpPr>
        <p:spPr>
          <a:xfrm>
            <a:off x="701600" y="627400"/>
            <a:ext cx="77292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Q3</a:t>
            </a:r>
            <a:br>
              <a:rPr lang="en" dirty="0"/>
            </a:br>
            <a:r>
              <a:rPr lang="en" dirty="0"/>
              <a:t>Question</a:t>
            </a:r>
            <a:br>
              <a:rPr lang="en" dirty="0"/>
            </a:br>
            <a:br>
              <a:rPr lang="en" dirty="0"/>
            </a:br>
            <a:r>
              <a:rPr lang="en" dirty="0"/>
              <a:t>What were the most common brand purchases?</a:t>
            </a:r>
            <a:endParaRPr b="0" dirty="0">
              <a:solidFill>
                <a:schemeClr val="dk1"/>
              </a:solidFill>
            </a:endParaRPr>
          </a:p>
        </p:txBody>
      </p:sp>
      <p:sp>
        <p:nvSpPr>
          <p:cNvPr id="503" name="Google Shape;503;p58"/>
          <p:cNvSpPr txBox="1"/>
          <p:nvPr/>
        </p:nvSpPr>
        <p:spPr>
          <a:xfrm>
            <a:off x="6137575" y="2017875"/>
            <a:ext cx="19848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6" name="Google Shape;506;p58"/>
          <p:cNvSpPr txBox="1"/>
          <p:nvPr/>
        </p:nvSpPr>
        <p:spPr>
          <a:xfrm>
            <a:off x="4229369" y="2642302"/>
            <a:ext cx="12702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08" name="Google Shape;508;p58"/>
          <p:cNvSpPr txBox="1"/>
          <p:nvPr/>
        </p:nvSpPr>
        <p:spPr>
          <a:xfrm>
            <a:off x="6137568" y="3253512"/>
            <a:ext cx="12702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13" name="Google Shape;513;p58"/>
          <p:cNvSpPr/>
          <p:nvPr/>
        </p:nvSpPr>
        <p:spPr>
          <a:xfrm rot="9823029">
            <a:off x="-924847" y="3501921"/>
            <a:ext cx="2371197" cy="2037496"/>
          </a:xfrm>
          <a:custGeom>
            <a:avLst/>
            <a:gdLst/>
            <a:ahLst/>
            <a:cxnLst/>
            <a:rect l="l" t="t" r="r" b="b"/>
            <a:pathLst>
              <a:path w="41455" h="35618" extrusionOk="0">
                <a:moveTo>
                  <a:pt x="9475" y="543"/>
                </a:moveTo>
                <a:cubicBezTo>
                  <a:pt x="9931" y="837"/>
                  <a:pt x="10091" y="1399"/>
                  <a:pt x="9984" y="1935"/>
                </a:cubicBezTo>
                <a:cubicBezTo>
                  <a:pt x="9931" y="1854"/>
                  <a:pt x="9823" y="1721"/>
                  <a:pt x="9743" y="1613"/>
                </a:cubicBezTo>
                <a:cubicBezTo>
                  <a:pt x="9690" y="1506"/>
                  <a:pt x="9609" y="1399"/>
                  <a:pt x="9583" y="1319"/>
                </a:cubicBezTo>
                <a:cubicBezTo>
                  <a:pt x="9529" y="1078"/>
                  <a:pt x="9475" y="811"/>
                  <a:pt x="9475" y="543"/>
                </a:cubicBezTo>
                <a:close/>
                <a:moveTo>
                  <a:pt x="2918" y="1078"/>
                </a:moveTo>
                <a:lnTo>
                  <a:pt x="2918" y="1078"/>
                </a:lnTo>
                <a:cubicBezTo>
                  <a:pt x="3560" y="1266"/>
                  <a:pt x="3989" y="1774"/>
                  <a:pt x="4310" y="2336"/>
                </a:cubicBezTo>
                <a:cubicBezTo>
                  <a:pt x="4203" y="2309"/>
                  <a:pt x="4122" y="2283"/>
                  <a:pt x="4069" y="2202"/>
                </a:cubicBezTo>
                <a:cubicBezTo>
                  <a:pt x="4063" y="2185"/>
                  <a:pt x="4053" y="2177"/>
                  <a:pt x="4042" y="2177"/>
                </a:cubicBezTo>
                <a:cubicBezTo>
                  <a:pt x="4003" y="2177"/>
                  <a:pt x="3947" y="2268"/>
                  <a:pt x="3989" y="2309"/>
                </a:cubicBezTo>
                <a:cubicBezTo>
                  <a:pt x="4042" y="2336"/>
                  <a:pt x="4042" y="2336"/>
                  <a:pt x="4042" y="2390"/>
                </a:cubicBezTo>
                <a:cubicBezTo>
                  <a:pt x="3828" y="2283"/>
                  <a:pt x="3587" y="2149"/>
                  <a:pt x="3560" y="2122"/>
                </a:cubicBezTo>
                <a:cubicBezTo>
                  <a:pt x="3239" y="1854"/>
                  <a:pt x="2971" y="1506"/>
                  <a:pt x="2918" y="1078"/>
                </a:cubicBezTo>
                <a:close/>
                <a:moveTo>
                  <a:pt x="7120" y="1346"/>
                </a:moveTo>
                <a:cubicBezTo>
                  <a:pt x="7334" y="1506"/>
                  <a:pt x="7575" y="1721"/>
                  <a:pt x="7789" y="1908"/>
                </a:cubicBezTo>
                <a:cubicBezTo>
                  <a:pt x="7769" y="1900"/>
                  <a:pt x="7748" y="1896"/>
                  <a:pt x="7728" y="1896"/>
                </a:cubicBezTo>
                <a:cubicBezTo>
                  <a:pt x="7620" y="1896"/>
                  <a:pt x="7542" y="2009"/>
                  <a:pt x="7655" y="2122"/>
                </a:cubicBezTo>
                <a:cubicBezTo>
                  <a:pt x="7736" y="2256"/>
                  <a:pt x="7843" y="2336"/>
                  <a:pt x="7977" y="2470"/>
                </a:cubicBezTo>
                <a:cubicBezTo>
                  <a:pt x="7950" y="2524"/>
                  <a:pt x="7950" y="2550"/>
                  <a:pt x="7977" y="2550"/>
                </a:cubicBezTo>
                <a:cubicBezTo>
                  <a:pt x="8003" y="2577"/>
                  <a:pt x="8057" y="2657"/>
                  <a:pt x="8084" y="2684"/>
                </a:cubicBezTo>
                <a:cubicBezTo>
                  <a:pt x="7575" y="2336"/>
                  <a:pt x="7174" y="1908"/>
                  <a:pt x="7120" y="1346"/>
                </a:cubicBezTo>
                <a:close/>
                <a:moveTo>
                  <a:pt x="12821" y="2283"/>
                </a:moveTo>
                <a:cubicBezTo>
                  <a:pt x="12955" y="2684"/>
                  <a:pt x="12901" y="3086"/>
                  <a:pt x="12661" y="3407"/>
                </a:cubicBezTo>
                <a:cubicBezTo>
                  <a:pt x="12661" y="3005"/>
                  <a:pt x="12687" y="2657"/>
                  <a:pt x="12821" y="2283"/>
                </a:cubicBezTo>
                <a:close/>
                <a:moveTo>
                  <a:pt x="771" y="2743"/>
                </a:moveTo>
                <a:cubicBezTo>
                  <a:pt x="1172" y="2743"/>
                  <a:pt x="1814" y="2970"/>
                  <a:pt x="1901" y="3005"/>
                </a:cubicBezTo>
                <a:cubicBezTo>
                  <a:pt x="1928" y="3005"/>
                  <a:pt x="1954" y="3059"/>
                  <a:pt x="2035" y="3086"/>
                </a:cubicBezTo>
                <a:cubicBezTo>
                  <a:pt x="1941" y="3072"/>
                  <a:pt x="1854" y="3066"/>
                  <a:pt x="1774" y="3066"/>
                </a:cubicBezTo>
                <a:cubicBezTo>
                  <a:pt x="1693" y="3066"/>
                  <a:pt x="1620" y="3072"/>
                  <a:pt x="1553" y="3086"/>
                </a:cubicBezTo>
                <a:cubicBezTo>
                  <a:pt x="1446" y="3086"/>
                  <a:pt x="1392" y="3193"/>
                  <a:pt x="1446" y="3273"/>
                </a:cubicBezTo>
                <a:cubicBezTo>
                  <a:pt x="1580" y="3487"/>
                  <a:pt x="1767" y="3621"/>
                  <a:pt x="1981" y="3728"/>
                </a:cubicBezTo>
                <a:cubicBezTo>
                  <a:pt x="1992" y="3732"/>
                  <a:pt x="2003" y="3733"/>
                  <a:pt x="2012" y="3733"/>
                </a:cubicBezTo>
                <a:cubicBezTo>
                  <a:pt x="2075" y="3733"/>
                  <a:pt x="2111" y="3667"/>
                  <a:pt x="2088" y="3621"/>
                </a:cubicBezTo>
                <a:cubicBezTo>
                  <a:pt x="2035" y="3514"/>
                  <a:pt x="1954" y="3460"/>
                  <a:pt x="1847" y="3353"/>
                </a:cubicBezTo>
                <a:lnTo>
                  <a:pt x="1847" y="3353"/>
                </a:lnTo>
                <a:cubicBezTo>
                  <a:pt x="2222" y="3380"/>
                  <a:pt x="2704" y="3487"/>
                  <a:pt x="2757" y="3808"/>
                </a:cubicBezTo>
                <a:cubicBezTo>
                  <a:pt x="2650" y="3862"/>
                  <a:pt x="2597" y="3889"/>
                  <a:pt x="2516" y="3889"/>
                </a:cubicBezTo>
                <a:cubicBezTo>
                  <a:pt x="2249" y="3889"/>
                  <a:pt x="1981" y="3862"/>
                  <a:pt x="1713" y="3781"/>
                </a:cubicBezTo>
                <a:cubicBezTo>
                  <a:pt x="1392" y="3674"/>
                  <a:pt x="509" y="3460"/>
                  <a:pt x="455" y="3005"/>
                </a:cubicBezTo>
                <a:cubicBezTo>
                  <a:pt x="409" y="2809"/>
                  <a:pt x="555" y="2743"/>
                  <a:pt x="771" y="2743"/>
                </a:cubicBezTo>
                <a:close/>
                <a:moveTo>
                  <a:pt x="21922" y="3487"/>
                </a:moveTo>
                <a:cubicBezTo>
                  <a:pt x="22403" y="3808"/>
                  <a:pt x="22537" y="4424"/>
                  <a:pt x="22403" y="4986"/>
                </a:cubicBezTo>
                <a:cubicBezTo>
                  <a:pt x="22296" y="4558"/>
                  <a:pt x="22055" y="4076"/>
                  <a:pt x="21814" y="3755"/>
                </a:cubicBezTo>
                <a:lnTo>
                  <a:pt x="21788" y="3728"/>
                </a:lnTo>
                <a:cubicBezTo>
                  <a:pt x="21841" y="3648"/>
                  <a:pt x="21868" y="3541"/>
                  <a:pt x="21922" y="3487"/>
                </a:cubicBezTo>
                <a:close/>
                <a:moveTo>
                  <a:pt x="21654" y="4076"/>
                </a:moveTo>
                <a:cubicBezTo>
                  <a:pt x="21922" y="4477"/>
                  <a:pt x="22162" y="5066"/>
                  <a:pt x="22162" y="5521"/>
                </a:cubicBezTo>
                <a:cubicBezTo>
                  <a:pt x="22136" y="5655"/>
                  <a:pt x="22029" y="5789"/>
                  <a:pt x="21922" y="5896"/>
                </a:cubicBezTo>
                <a:cubicBezTo>
                  <a:pt x="21922" y="5762"/>
                  <a:pt x="21922" y="5655"/>
                  <a:pt x="21895" y="5521"/>
                </a:cubicBezTo>
                <a:cubicBezTo>
                  <a:pt x="21895" y="5459"/>
                  <a:pt x="21858" y="5433"/>
                  <a:pt x="21817" y="5433"/>
                </a:cubicBezTo>
                <a:cubicBezTo>
                  <a:pt x="21788" y="5433"/>
                  <a:pt x="21756" y="5446"/>
                  <a:pt x="21734" y="5468"/>
                </a:cubicBezTo>
                <a:cubicBezTo>
                  <a:pt x="21707" y="4986"/>
                  <a:pt x="21600" y="4531"/>
                  <a:pt x="21654" y="4076"/>
                </a:cubicBezTo>
                <a:close/>
                <a:moveTo>
                  <a:pt x="2302" y="5896"/>
                </a:moveTo>
                <a:cubicBezTo>
                  <a:pt x="2383" y="5896"/>
                  <a:pt x="2516" y="5923"/>
                  <a:pt x="2623" y="5923"/>
                </a:cubicBezTo>
                <a:cubicBezTo>
                  <a:pt x="2650" y="5923"/>
                  <a:pt x="2891" y="6003"/>
                  <a:pt x="3025" y="6030"/>
                </a:cubicBezTo>
                <a:cubicBezTo>
                  <a:pt x="3052" y="6057"/>
                  <a:pt x="3105" y="6057"/>
                  <a:pt x="3159" y="6083"/>
                </a:cubicBezTo>
                <a:cubicBezTo>
                  <a:pt x="3159" y="6137"/>
                  <a:pt x="3159" y="6164"/>
                  <a:pt x="3186" y="6164"/>
                </a:cubicBezTo>
                <a:cubicBezTo>
                  <a:pt x="3186" y="6190"/>
                  <a:pt x="3159" y="6190"/>
                  <a:pt x="3132" y="6190"/>
                </a:cubicBezTo>
                <a:lnTo>
                  <a:pt x="2731" y="6083"/>
                </a:lnTo>
                <a:cubicBezTo>
                  <a:pt x="2570" y="6030"/>
                  <a:pt x="2436" y="5950"/>
                  <a:pt x="2302" y="5896"/>
                </a:cubicBezTo>
                <a:close/>
                <a:moveTo>
                  <a:pt x="1795" y="5272"/>
                </a:moveTo>
                <a:cubicBezTo>
                  <a:pt x="2235" y="5272"/>
                  <a:pt x="2867" y="5615"/>
                  <a:pt x="3272" y="5890"/>
                </a:cubicBezTo>
                <a:lnTo>
                  <a:pt x="3272" y="5890"/>
                </a:lnTo>
                <a:cubicBezTo>
                  <a:pt x="3270" y="5892"/>
                  <a:pt x="3268" y="5894"/>
                  <a:pt x="3266" y="5896"/>
                </a:cubicBezTo>
                <a:cubicBezTo>
                  <a:pt x="3239" y="5896"/>
                  <a:pt x="3239" y="5923"/>
                  <a:pt x="3239" y="5950"/>
                </a:cubicBezTo>
                <a:cubicBezTo>
                  <a:pt x="3159" y="5896"/>
                  <a:pt x="3025" y="5869"/>
                  <a:pt x="2891" y="5816"/>
                </a:cubicBezTo>
                <a:cubicBezTo>
                  <a:pt x="2811" y="5762"/>
                  <a:pt x="2731" y="5682"/>
                  <a:pt x="2650" y="5602"/>
                </a:cubicBezTo>
                <a:cubicBezTo>
                  <a:pt x="2642" y="5586"/>
                  <a:pt x="2632" y="5579"/>
                  <a:pt x="2623" y="5579"/>
                </a:cubicBezTo>
                <a:cubicBezTo>
                  <a:pt x="2599" y="5579"/>
                  <a:pt x="2578" y="5617"/>
                  <a:pt x="2597" y="5655"/>
                </a:cubicBezTo>
                <a:cubicBezTo>
                  <a:pt x="2623" y="5682"/>
                  <a:pt x="2650" y="5735"/>
                  <a:pt x="2677" y="5789"/>
                </a:cubicBezTo>
                <a:cubicBezTo>
                  <a:pt x="2356" y="5735"/>
                  <a:pt x="1954" y="5655"/>
                  <a:pt x="1847" y="5655"/>
                </a:cubicBezTo>
                <a:cubicBezTo>
                  <a:pt x="1740" y="5655"/>
                  <a:pt x="1687" y="5789"/>
                  <a:pt x="1740" y="5896"/>
                </a:cubicBezTo>
                <a:cubicBezTo>
                  <a:pt x="1928" y="6030"/>
                  <a:pt x="2088" y="6164"/>
                  <a:pt x="2329" y="6297"/>
                </a:cubicBezTo>
                <a:cubicBezTo>
                  <a:pt x="1740" y="6271"/>
                  <a:pt x="1232" y="6083"/>
                  <a:pt x="1312" y="5655"/>
                </a:cubicBezTo>
                <a:cubicBezTo>
                  <a:pt x="1368" y="5377"/>
                  <a:pt x="1552" y="5272"/>
                  <a:pt x="1795" y="5272"/>
                </a:cubicBezTo>
                <a:close/>
                <a:moveTo>
                  <a:pt x="26296" y="7088"/>
                </a:moveTo>
                <a:cubicBezTo>
                  <a:pt x="26448" y="7088"/>
                  <a:pt x="26527" y="7147"/>
                  <a:pt x="26391" y="7368"/>
                </a:cubicBezTo>
                <a:cubicBezTo>
                  <a:pt x="26150" y="7770"/>
                  <a:pt x="25588" y="8225"/>
                  <a:pt x="25080" y="8225"/>
                </a:cubicBezTo>
                <a:cubicBezTo>
                  <a:pt x="25000" y="8144"/>
                  <a:pt x="25000" y="7957"/>
                  <a:pt x="25107" y="7770"/>
                </a:cubicBezTo>
                <a:cubicBezTo>
                  <a:pt x="25187" y="7663"/>
                  <a:pt x="25267" y="7555"/>
                  <a:pt x="25348" y="7475"/>
                </a:cubicBezTo>
                <a:cubicBezTo>
                  <a:pt x="25374" y="7475"/>
                  <a:pt x="25374" y="7502"/>
                  <a:pt x="25401" y="7502"/>
                </a:cubicBezTo>
                <a:lnTo>
                  <a:pt x="25615" y="7502"/>
                </a:lnTo>
                <a:cubicBezTo>
                  <a:pt x="25615" y="7529"/>
                  <a:pt x="25642" y="7529"/>
                  <a:pt x="25642" y="7555"/>
                </a:cubicBezTo>
                <a:cubicBezTo>
                  <a:pt x="25659" y="7606"/>
                  <a:pt x="25697" y="7625"/>
                  <a:pt x="25730" y="7625"/>
                </a:cubicBezTo>
                <a:cubicBezTo>
                  <a:pt x="25749" y="7625"/>
                  <a:pt x="25766" y="7619"/>
                  <a:pt x="25776" y="7609"/>
                </a:cubicBezTo>
                <a:cubicBezTo>
                  <a:pt x="25803" y="7636"/>
                  <a:pt x="25856" y="7663"/>
                  <a:pt x="25910" y="7663"/>
                </a:cubicBezTo>
                <a:cubicBezTo>
                  <a:pt x="25990" y="7663"/>
                  <a:pt x="26017" y="7636"/>
                  <a:pt x="26017" y="7555"/>
                </a:cubicBezTo>
                <a:cubicBezTo>
                  <a:pt x="26017" y="7475"/>
                  <a:pt x="25990" y="7395"/>
                  <a:pt x="25936" y="7341"/>
                </a:cubicBezTo>
                <a:cubicBezTo>
                  <a:pt x="25910" y="7261"/>
                  <a:pt x="25883" y="7234"/>
                  <a:pt x="25803" y="7207"/>
                </a:cubicBezTo>
                <a:cubicBezTo>
                  <a:pt x="25883" y="7154"/>
                  <a:pt x="25910" y="7154"/>
                  <a:pt x="25990" y="7127"/>
                </a:cubicBezTo>
                <a:cubicBezTo>
                  <a:pt x="26097" y="7108"/>
                  <a:pt x="26208" y="7088"/>
                  <a:pt x="26296" y="7088"/>
                </a:cubicBezTo>
                <a:close/>
                <a:moveTo>
                  <a:pt x="7659" y="8633"/>
                </a:moveTo>
                <a:cubicBezTo>
                  <a:pt x="8236" y="8633"/>
                  <a:pt x="8849" y="8981"/>
                  <a:pt x="9315" y="9402"/>
                </a:cubicBezTo>
                <a:cubicBezTo>
                  <a:pt x="9208" y="9402"/>
                  <a:pt x="9154" y="9376"/>
                  <a:pt x="9047" y="9349"/>
                </a:cubicBezTo>
                <a:cubicBezTo>
                  <a:pt x="9038" y="9340"/>
                  <a:pt x="9029" y="9336"/>
                  <a:pt x="9021" y="9336"/>
                </a:cubicBezTo>
                <a:cubicBezTo>
                  <a:pt x="8980" y="9336"/>
                  <a:pt x="8954" y="9429"/>
                  <a:pt x="9020" y="9429"/>
                </a:cubicBezTo>
                <a:cubicBezTo>
                  <a:pt x="9047" y="9456"/>
                  <a:pt x="9128" y="9456"/>
                  <a:pt x="9154" y="9509"/>
                </a:cubicBezTo>
                <a:lnTo>
                  <a:pt x="9074" y="9509"/>
                </a:lnTo>
                <a:cubicBezTo>
                  <a:pt x="8806" y="9376"/>
                  <a:pt x="8539" y="9242"/>
                  <a:pt x="8244" y="9135"/>
                </a:cubicBezTo>
                <a:cubicBezTo>
                  <a:pt x="8239" y="9132"/>
                  <a:pt x="8235" y="9131"/>
                  <a:pt x="8230" y="9131"/>
                </a:cubicBezTo>
                <a:cubicBezTo>
                  <a:pt x="8182" y="9131"/>
                  <a:pt x="8144" y="9244"/>
                  <a:pt x="8218" y="9268"/>
                </a:cubicBezTo>
                <a:cubicBezTo>
                  <a:pt x="8244" y="9268"/>
                  <a:pt x="8244" y="9295"/>
                  <a:pt x="8271" y="9295"/>
                </a:cubicBezTo>
                <a:lnTo>
                  <a:pt x="8244" y="9295"/>
                </a:lnTo>
                <a:cubicBezTo>
                  <a:pt x="7950" y="9161"/>
                  <a:pt x="7495" y="8974"/>
                  <a:pt x="7307" y="8680"/>
                </a:cubicBezTo>
                <a:cubicBezTo>
                  <a:pt x="7422" y="8648"/>
                  <a:pt x="7540" y="8633"/>
                  <a:pt x="7659" y="8633"/>
                </a:cubicBezTo>
                <a:close/>
                <a:moveTo>
                  <a:pt x="18080" y="7948"/>
                </a:moveTo>
                <a:cubicBezTo>
                  <a:pt x="18309" y="7948"/>
                  <a:pt x="18676" y="8234"/>
                  <a:pt x="18977" y="8573"/>
                </a:cubicBezTo>
                <a:cubicBezTo>
                  <a:pt x="18790" y="8385"/>
                  <a:pt x="18549" y="8198"/>
                  <a:pt x="18308" y="8064"/>
                </a:cubicBezTo>
                <a:cubicBezTo>
                  <a:pt x="18280" y="8047"/>
                  <a:pt x="18251" y="8040"/>
                  <a:pt x="18223" y="8040"/>
                </a:cubicBezTo>
                <a:cubicBezTo>
                  <a:pt x="18116" y="8040"/>
                  <a:pt x="18025" y="8146"/>
                  <a:pt x="18067" y="8251"/>
                </a:cubicBezTo>
                <a:cubicBezTo>
                  <a:pt x="18281" y="8867"/>
                  <a:pt x="18710" y="9242"/>
                  <a:pt x="19084" y="9670"/>
                </a:cubicBezTo>
                <a:cubicBezTo>
                  <a:pt x="18843" y="9563"/>
                  <a:pt x="18629" y="9402"/>
                  <a:pt x="18442" y="9188"/>
                </a:cubicBezTo>
                <a:cubicBezTo>
                  <a:pt x="18255" y="8974"/>
                  <a:pt x="17826" y="8492"/>
                  <a:pt x="17880" y="8118"/>
                </a:cubicBezTo>
                <a:cubicBezTo>
                  <a:pt x="17912" y="7998"/>
                  <a:pt x="17983" y="7948"/>
                  <a:pt x="18080" y="7948"/>
                </a:cubicBezTo>
                <a:close/>
                <a:moveTo>
                  <a:pt x="3648" y="10109"/>
                </a:moveTo>
                <a:cubicBezTo>
                  <a:pt x="4079" y="10109"/>
                  <a:pt x="4736" y="10358"/>
                  <a:pt x="5300" y="10607"/>
                </a:cubicBezTo>
                <a:cubicBezTo>
                  <a:pt x="5193" y="10607"/>
                  <a:pt x="5086" y="10607"/>
                  <a:pt x="5006" y="10580"/>
                </a:cubicBezTo>
                <a:cubicBezTo>
                  <a:pt x="4899" y="10580"/>
                  <a:pt x="4899" y="10741"/>
                  <a:pt x="5006" y="10741"/>
                </a:cubicBezTo>
                <a:cubicBezTo>
                  <a:pt x="5059" y="10741"/>
                  <a:pt x="5166" y="10767"/>
                  <a:pt x="5247" y="10767"/>
                </a:cubicBezTo>
                <a:lnTo>
                  <a:pt x="4738" y="10874"/>
                </a:lnTo>
                <a:cubicBezTo>
                  <a:pt x="4642" y="10883"/>
                  <a:pt x="4446" y="10900"/>
                  <a:pt x="4223" y="10900"/>
                </a:cubicBezTo>
                <a:cubicBezTo>
                  <a:pt x="3760" y="10900"/>
                  <a:pt x="3186" y="10826"/>
                  <a:pt x="3186" y="10446"/>
                </a:cubicBezTo>
                <a:cubicBezTo>
                  <a:pt x="3206" y="10202"/>
                  <a:pt x="3385" y="10109"/>
                  <a:pt x="3648" y="10109"/>
                </a:cubicBezTo>
                <a:close/>
                <a:moveTo>
                  <a:pt x="26505" y="10897"/>
                </a:moveTo>
                <a:cubicBezTo>
                  <a:pt x="26810" y="10897"/>
                  <a:pt x="26735" y="11290"/>
                  <a:pt x="26659" y="11517"/>
                </a:cubicBezTo>
                <a:cubicBezTo>
                  <a:pt x="26579" y="11544"/>
                  <a:pt x="26552" y="11570"/>
                  <a:pt x="26472" y="11624"/>
                </a:cubicBezTo>
                <a:cubicBezTo>
                  <a:pt x="26525" y="11517"/>
                  <a:pt x="26552" y="11383"/>
                  <a:pt x="26472" y="11276"/>
                </a:cubicBezTo>
                <a:cubicBezTo>
                  <a:pt x="26446" y="11224"/>
                  <a:pt x="26391" y="11205"/>
                  <a:pt x="26325" y="11205"/>
                </a:cubicBezTo>
                <a:cubicBezTo>
                  <a:pt x="26188" y="11205"/>
                  <a:pt x="26000" y="11285"/>
                  <a:pt x="25910" y="11303"/>
                </a:cubicBezTo>
                <a:cubicBezTo>
                  <a:pt x="25908" y="11303"/>
                  <a:pt x="25907" y="11303"/>
                  <a:pt x="25906" y="11303"/>
                </a:cubicBezTo>
                <a:lnTo>
                  <a:pt x="25906" y="11303"/>
                </a:lnTo>
                <a:cubicBezTo>
                  <a:pt x="26059" y="11125"/>
                  <a:pt x="26215" y="10952"/>
                  <a:pt x="26445" y="10901"/>
                </a:cubicBezTo>
                <a:cubicBezTo>
                  <a:pt x="26467" y="10898"/>
                  <a:pt x="26487" y="10897"/>
                  <a:pt x="26505" y="10897"/>
                </a:cubicBezTo>
                <a:close/>
                <a:moveTo>
                  <a:pt x="25856" y="10874"/>
                </a:moveTo>
                <a:lnTo>
                  <a:pt x="25856" y="10874"/>
                </a:lnTo>
                <a:cubicBezTo>
                  <a:pt x="25669" y="11035"/>
                  <a:pt x="25535" y="11249"/>
                  <a:pt x="25481" y="11463"/>
                </a:cubicBezTo>
                <a:cubicBezTo>
                  <a:pt x="25468" y="11450"/>
                  <a:pt x="25448" y="11443"/>
                  <a:pt x="25428" y="11443"/>
                </a:cubicBezTo>
                <a:cubicBezTo>
                  <a:pt x="25408" y="11443"/>
                  <a:pt x="25388" y="11450"/>
                  <a:pt x="25374" y="11463"/>
                </a:cubicBezTo>
                <a:cubicBezTo>
                  <a:pt x="25187" y="11570"/>
                  <a:pt x="25000" y="11677"/>
                  <a:pt x="24812" y="11784"/>
                </a:cubicBezTo>
                <a:cubicBezTo>
                  <a:pt x="24866" y="11490"/>
                  <a:pt x="25187" y="11169"/>
                  <a:pt x="25481" y="11035"/>
                </a:cubicBezTo>
                <a:cubicBezTo>
                  <a:pt x="25588" y="10981"/>
                  <a:pt x="25722" y="10955"/>
                  <a:pt x="25856" y="10874"/>
                </a:cubicBezTo>
                <a:close/>
                <a:moveTo>
                  <a:pt x="25873" y="11501"/>
                </a:moveTo>
                <a:cubicBezTo>
                  <a:pt x="25877" y="11511"/>
                  <a:pt x="25893" y="11527"/>
                  <a:pt x="25910" y="11544"/>
                </a:cubicBezTo>
                <a:cubicBezTo>
                  <a:pt x="25936" y="11570"/>
                  <a:pt x="25990" y="11651"/>
                  <a:pt x="26043" y="11677"/>
                </a:cubicBezTo>
                <a:cubicBezTo>
                  <a:pt x="26070" y="11704"/>
                  <a:pt x="26150" y="11704"/>
                  <a:pt x="26177" y="11704"/>
                </a:cubicBezTo>
                <a:lnTo>
                  <a:pt x="26204" y="11704"/>
                </a:lnTo>
                <a:cubicBezTo>
                  <a:pt x="26150" y="11704"/>
                  <a:pt x="26177" y="11811"/>
                  <a:pt x="26204" y="11811"/>
                </a:cubicBezTo>
                <a:cubicBezTo>
                  <a:pt x="26284" y="11811"/>
                  <a:pt x="26338" y="11784"/>
                  <a:pt x="26418" y="11784"/>
                </a:cubicBezTo>
                <a:cubicBezTo>
                  <a:pt x="26418" y="11798"/>
                  <a:pt x="26432" y="11804"/>
                  <a:pt x="26445" y="11804"/>
                </a:cubicBezTo>
                <a:cubicBezTo>
                  <a:pt x="26458" y="11804"/>
                  <a:pt x="26472" y="11798"/>
                  <a:pt x="26472" y="11784"/>
                </a:cubicBezTo>
                <a:lnTo>
                  <a:pt x="26552" y="11784"/>
                </a:lnTo>
                <a:cubicBezTo>
                  <a:pt x="26336" y="12157"/>
                  <a:pt x="25949" y="12500"/>
                  <a:pt x="25536" y="12500"/>
                </a:cubicBezTo>
                <a:cubicBezTo>
                  <a:pt x="25385" y="12500"/>
                  <a:pt x="25231" y="12454"/>
                  <a:pt x="25080" y="12346"/>
                </a:cubicBezTo>
                <a:cubicBezTo>
                  <a:pt x="24973" y="12293"/>
                  <a:pt x="24919" y="12213"/>
                  <a:pt x="24866" y="12159"/>
                </a:cubicBezTo>
                <a:cubicBezTo>
                  <a:pt x="25080" y="12025"/>
                  <a:pt x="25267" y="11838"/>
                  <a:pt x="25455" y="11677"/>
                </a:cubicBezTo>
                <a:lnTo>
                  <a:pt x="25455" y="11677"/>
                </a:lnTo>
                <a:cubicBezTo>
                  <a:pt x="25455" y="11704"/>
                  <a:pt x="25401" y="11758"/>
                  <a:pt x="25401" y="11784"/>
                </a:cubicBezTo>
                <a:cubicBezTo>
                  <a:pt x="25386" y="11893"/>
                  <a:pt x="25469" y="11966"/>
                  <a:pt x="25558" y="11966"/>
                </a:cubicBezTo>
                <a:cubicBezTo>
                  <a:pt x="25622" y="11966"/>
                  <a:pt x="25689" y="11928"/>
                  <a:pt x="25722" y="11838"/>
                </a:cubicBezTo>
                <a:cubicBezTo>
                  <a:pt x="25748" y="11710"/>
                  <a:pt x="25798" y="11582"/>
                  <a:pt x="25873" y="11501"/>
                </a:cubicBezTo>
                <a:close/>
                <a:moveTo>
                  <a:pt x="34153" y="12587"/>
                </a:moveTo>
                <a:cubicBezTo>
                  <a:pt x="34207" y="12694"/>
                  <a:pt x="34234" y="12828"/>
                  <a:pt x="34234" y="12962"/>
                </a:cubicBezTo>
                <a:cubicBezTo>
                  <a:pt x="34220" y="12922"/>
                  <a:pt x="34200" y="12902"/>
                  <a:pt x="34173" y="12902"/>
                </a:cubicBezTo>
                <a:cubicBezTo>
                  <a:pt x="34147" y="12902"/>
                  <a:pt x="34113" y="12922"/>
                  <a:pt x="34073" y="12962"/>
                </a:cubicBezTo>
                <a:cubicBezTo>
                  <a:pt x="34020" y="13096"/>
                  <a:pt x="33939" y="13176"/>
                  <a:pt x="33886" y="13310"/>
                </a:cubicBezTo>
                <a:cubicBezTo>
                  <a:pt x="33939" y="13042"/>
                  <a:pt x="34020" y="12828"/>
                  <a:pt x="34153" y="12587"/>
                </a:cubicBezTo>
                <a:close/>
                <a:moveTo>
                  <a:pt x="34501" y="12079"/>
                </a:moveTo>
                <a:cubicBezTo>
                  <a:pt x="34635" y="12213"/>
                  <a:pt x="34715" y="12454"/>
                  <a:pt x="34715" y="12721"/>
                </a:cubicBezTo>
                <a:cubicBezTo>
                  <a:pt x="34715" y="12882"/>
                  <a:pt x="34715" y="13016"/>
                  <a:pt x="34689" y="13176"/>
                </a:cubicBezTo>
                <a:cubicBezTo>
                  <a:pt x="34643" y="13268"/>
                  <a:pt x="34597" y="13359"/>
                  <a:pt x="34568" y="13450"/>
                </a:cubicBezTo>
                <a:lnTo>
                  <a:pt x="34568" y="13450"/>
                </a:lnTo>
                <a:cubicBezTo>
                  <a:pt x="34688" y="13015"/>
                  <a:pt x="34673" y="12635"/>
                  <a:pt x="34234" y="12480"/>
                </a:cubicBezTo>
                <a:lnTo>
                  <a:pt x="34207" y="12480"/>
                </a:lnTo>
                <a:cubicBezTo>
                  <a:pt x="34314" y="12320"/>
                  <a:pt x="34421" y="12213"/>
                  <a:pt x="34501" y="12079"/>
                </a:cubicBezTo>
                <a:close/>
                <a:moveTo>
                  <a:pt x="8880" y="12505"/>
                </a:moveTo>
                <a:cubicBezTo>
                  <a:pt x="8891" y="12505"/>
                  <a:pt x="8902" y="12506"/>
                  <a:pt x="8913" y="12507"/>
                </a:cubicBezTo>
                <a:cubicBezTo>
                  <a:pt x="8940" y="12507"/>
                  <a:pt x="9020" y="12561"/>
                  <a:pt x="9047" y="12587"/>
                </a:cubicBezTo>
                <a:cubicBezTo>
                  <a:pt x="8913" y="12641"/>
                  <a:pt x="8780" y="12748"/>
                  <a:pt x="8646" y="12828"/>
                </a:cubicBezTo>
                <a:cubicBezTo>
                  <a:pt x="8597" y="12877"/>
                  <a:pt x="8615" y="12992"/>
                  <a:pt x="8699" y="12992"/>
                </a:cubicBezTo>
                <a:cubicBezTo>
                  <a:pt x="8708" y="12992"/>
                  <a:pt x="8716" y="12991"/>
                  <a:pt x="8726" y="12989"/>
                </a:cubicBezTo>
                <a:cubicBezTo>
                  <a:pt x="8753" y="12989"/>
                  <a:pt x="8780" y="12962"/>
                  <a:pt x="8806" y="12962"/>
                </a:cubicBezTo>
                <a:cubicBezTo>
                  <a:pt x="8806" y="12989"/>
                  <a:pt x="8806" y="13016"/>
                  <a:pt x="8860" y="13016"/>
                </a:cubicBezTo>
                <a:cubicBezTo>
                  <a:pt x="8592" y="13310"/>
                  <a:pt x="8244" y="13524"/>
                  <a:pt x="7870" y="13658"/>
                </a:cubicBezTo>
                <a:cubicBezTo>
                  <a:pt x="7977" y="13364"/>
                  <a:pt x="8191" y="13096"/>
                  <a:pt x="8351" y="12882"/>
                </a:cubicBezTo>
                <a:cubicBezTo>
                  <a:pt x="8479" y="12754"/>
                  <a:pt x="8655" y="12505"/>
                  <a:pt x="8880" y="12505"/>
                </a:cubicBezTo>
                <a:close/>
                <a:moveTo>
                  <a:pt x="34234" y="11918"/>
                </a:moveTo>
                <a:cubicBezTo>
                  <a:pt x="33698" y="12454"/>
                  <a:pt x="33404" y="13257"/>
                  <a:pt x="33484" y="14033"/>
                </a:cubicBezTo>
                <a:cubicBezTo>
                  <a:pt x="33484" y="14059"/>
                  <a:pt x="33431" y="14086"/>
                  <a:pt x="33431" y="14113"/>
                </a:cubicBezTo>
                <a:cubicBezTo>
                  <a:pt x="33243" y="13497"/>
                  <a:pt x="33297" y="12587"/>
                  <a:pt x="33752" y="12159"/>
                </a:cubicBezTo>
                <a:cubicBezTo>
                  <a:pt x="33939" y="11972"/>
                  <a:pt x="34100" y="11918"/>
                  <a:pt x="34234" y="11918"/>
                </a:cubicBezTo>
                <a:close/>
                <a:moveTo>
                  <a:pt x="34234" y="12989"/>
                </a:moveTo>
                <a:cubicBezTo>
                  <a:pt x="34287" y="13390"/>
                  <a:pt x="34073" y="13845"/>
                  <a:pt x="33805" y="14193"/>
                </a:cubicBezTo>
                <a:lnTo>
                  <a:pt x="33805" y="14086"/>
                </a:lnTo>
                <a:cubicBezTo>
                  <a:pt x="33939" y="13765"/>
                  <a:pt x="34073" y="13390"/>
                  <a:pt x="34234" y="13042"/>
                </a:cubicBezTo>
                <a:lnTo>
                  <a:pt x="34234" y="12989"/>
                </a:lnTo>
                <a:close/>
                <a:moveTo>
                  <a:pt x="14417" y="14221"/>
                </a:moveTo>
                <a:cubicBezTo>
                  <a:pt x="14391" y="14235"/>
                  <a:pt x="14367" y="14260"/>
                  <a:pt x="14347" y="14300"/>
                </a:cubicBezTo>
                <a:cubicBezTo>
                  <a:pt x="14290" y="14399"/>
                  <a:pt x="14271" y="14528"/>
                  <a:pt x="14277" y="14659"/>
                </a:cubicBezTo>
                <a:lnTo>
                  <a:pt x="14277" y="14659"/>
                </a:lnTo>
                <a:cubicBezTo>
                  <a:pt x="14294" y="14503"/>
                  <a:pt x="14335" y="14341"/>
                  <a:pt x="14417" y="14221"/>
                </a:cubicBezTo>
                <a:close/>
                <a:moveTo>
                  <a:pt x="31370" y="14220"/>
                </a:moveTo>
                <a:cubicBezTo>
                  <a:pt x="31631" y="14553"/>
                  <a:pt x="31787" y="14927"/>
                  <a:pt x="31837" y="15344"/>
                </a:cubicBezTo>
                <a:lnTo>
                  <a:pt x="31837" y="15344"/>
                </a:lnTo>
                <a:cubicBezTo>
                  <a:pt x="31825" y="15313"/>
                  <a:pt x="31809" y="15286"/>
                  <a:pt x="31798" y="15264"/>
                </a:cubicBezTo>
                <a:cubicBezTo>
                  <a:pt x="31798" y="15251"/>
                  <a:pt x="31791" y="15244"/>
                  <a:pt x="31781" y="15244"/>
                </a:cubicBezTo>
                <a:cubicBezTo>
                  <a:pt x="31771" y="15244"/>
                  <a:pt x="31758" y="15251"/>
                  <a:pt x="31745" y="15264"/>
                </a:cubicBezTo>
                <a:cubicBezTo>
                  <a:pt x="31530" y="14916"/>
                  <a:pt x="31370" y="14595"/>
                  <a:pt x="31370" y="14220"/>
                </a:cubicBezTo>
                <a:close/>
                <a:moveTo>
                  <a:pt x="37044" y="16174"/>
                </a:moveTo>
                <a:cubicBezTo>
                  <a:pt x="36964" y="16575"/>
                  <a:pt x="36830" y="16897"/>
                  <a:pt x="36616" y="17245"/>
                </a:cubicBezTo>
                <a:cubicBezTo>
                  <a:pt x="36241" y="17459"/>
                  <a:pt x="35920" y="17726"/>
                  <a:pt x="35518" y="17860"/>
                </a:cubicBezTo>
                <a:cubicBezTo>
                  <a:pt x="35492" y="17780"/>
                  <a:pt x="35518" y="17646"/>
                  <a:pt x="35545" y="17512"/>
                </a:cubicBezTo>
                <a:lnTo>
                  <a:pt x="35679" y="17378"/>
                </a:lnTo>
                <a:cubicBezTo>
                  <a:pt x="35706" y="17325"/>
                  <a:pt x="35679" y="17271"/>
                  <a:pt x="35652" y="17271"/>
                </a:cubicBezTo>
                <a:cubicBezTo>
                  <a:pt x="35920" y="16736"/>
                  <a:pt x="36509" y="16254"/>
                  <a:pt x="37044" y="16174"/>
                </a:cubicBezTo>
                <a:close/>
                <a:moveTo>
                  <a:pt x="11456" y="17539"/>
                </a:moveTo>
                <a:cubicBezTo>
                  <a:pt x="11456" y="17566"/>
                  <a:pt x="11483" y="17593"/>
                  <a:pt x="11536" y="17593"/>
                </a:cubicBezTo>
                <a:cubicBezTo>
                  <a:pt x="11831" y="17700"/>
                  <a:pt x="12125" y="17726"/>
                  <a:pt x="12393" y="17833"/>
                </a:cubicBezTo>
                <a:cubicBezTo>
                  <a:pt x="12232" y="17914"/>
                  <a:pt x="12099" y="17994"/>
                  <a:pt x="12206" y="18235"/>
                </a:cubicBezTo>
                <a:cubicBezTo>
                  <a:pt x="12220" y="18279"/>
                  <a:pt x="12243" y="18299"/>
                  <a:pt x="12270" y="18299"/>
                </a:cubicBezTo>
                <a:cubicBezTo>
                  <a:pt x="12291" y="18299"/>
                  <a:pt x="12315" y="18286"/>
                  <a:pt x="12339" y="18262"/>
                </a:cubicBezTo>
                <a:cubicBezTo>
                  <a:pt x="12393" y="18235"/>
                  <a:pt x="12420" y="18181"/>
                  <a:pt x="12500" y="18128"/>
                </a:cubicBezTo>
                <a:cubicBezTo>
                  <a:pt x="12741" y="18155"/>
                  <a:pt x="12928" y="18155"/>
                  <a:pt x="13169" y="18155"/>
                </a:cubicBezTo>
                <a:cubicBezTo>
                  <a:pt x="13089" y="18208"/>
                  <a:pt x="12928" y="18342"/>
                  <a:pt x="12687" y="18369"/>
                </a:cubicBezTo>
                <a:cubicBezTo>
                  <a:pt x="12538" y="18397"/>
                  <a:pt x="12389" y="18408"/>
                  <a:pt x="12239" y="18408"/>
                </a:cubicBezTo>
                <a:cubicBezTo>
                  <a:pt x="11961" y="18408"/>
                  <a:pt x="11682" y="18368"/>
                  <a:pt x="11403" y="18315"/>
                </a:cubicBezTo>
                <a:cubicBezTo>
                  <a:pt x="11349" y="18315"/>
                  <a:pt x="11296" y="18262"/>
                  <a:pt x="11188" y="18208"/>
                </a:cubicBezTo>
                <a:cubicBezTo>
                  <a:pt x="11188" y="18181"/>
                  <a:pt x="11188" y="18181"/>
                  <a:pt x="11162" y="18128"/>
                </a:cubicBezTo>
                <a:cubicBezTo>
                  <a:pt x="10948" y="17994"/>
                  <a:pt x="10814" y="17833"/>
                  <a:pt x="10653" y="17673"/>
                </a:cubicBezTo>
                <a:cubicBezTo>
                  <a:pt x="10894" y="17593"/>
                  <a:pt x="11162" y="17539"/>
                  <a:pt x="11456" y="17539"/>
                </a:cubicBezTo>
                <a:close/>
                <a:moveTo>
                  <a:pt x="30165" y="16977"/>
                </a:moveTo>
                <a:lnTo>
                  <a:pt x="30165" y="16977"/>
                </a:lnTo>
                <a:cubicBezTo>
                  <a:pt x="30727" y="17432"/>
                  <a:pt x="30942" y="18208"/>
                  <a:pt x="31075" y="18931"/>
                </a:cubicBezTo>
                <a:lnTo>
                  <a:pt x="31075" y="18984"/>
                </a:lnTo>
                <a:cubicBezTo>
                  <a:pt x="30460" y="18583"/>
                  <a:pt x="30139" y="17726"/>
                  <a:pt x="30165" y="16977"/>
                </a:cubicBezTo>
                <a:close/>
                <a:moveTo>
                  <a:pt x="17639" y="20911"/>
                </a:moveTo>
                <a:cubicBezTo>
                  <a:pt x="17612" y="20911"/>
                  <a:pt x="17585" y="20938"/>
                  <a:pt x="17559" y="20992"/>
                </a:cubicBezTo>
                <a:cubicBezTo>
                  <a:pt x="17559" y="20952"/>
                  <a:pt x="17532" y="20932"/>
                  <a:pt x="17505" y="20932"/>
                </a:cubicBezTo>
                <a:cubicBezTo>
                  <a:pt x="17478" y="20932"/>
                  <a:pt x="17452" y="20952"/>
                  <a:pt x="17452" y="20992"/>
                </a:cubicBezTo>
                <a:cubicBezTo>
                  <a:pt x="17425" y="21019"/>
                  <a:pt x="17425" y="21045"/>
                  <a:pt x="17371" y="21072"/>
                </a:cubicBezTo>
                <a:cubicBezTo>
                  <a:pt x="17318" y="21072"/>
                  <a:pt x="17291" y="21099"/>
                  <a:pt x="17238" y="21099"/>
                </a:cubicBezTo>
                <a:cubicBezTo>
                  <a:pt x="17211" y="21099"/>
                  <a:pt x="17211" y="21179"/>
                  <a:pt x="17238" y="21179"/>
                </a:cubicBezTo>
                <a:cubicBezTo>
                  <a:pt x="17204" y="21186"/>
                  <a:pt x="17171" y="21189"/>
                  <a:pt x="17137" y="21189"/>
                </a:cubicBezTo>
                <a:cubicBezTo>
                  <a:pt x="17037" y="21189"/>
                  <a:pt x="16936" y="21159"/>
                  <a:pt x="16836" y="21099"/>
                </a:cubicBezTo>
                <a:cubicBezTo>
                  <a:pt x="16890" y="21045"/>
                  <a:pt x="16916" y="21019"/>
                  <a:pt x="16970" y="20965"/>
                </a:cubicBezTo>
                <a:cubicBezTo>
                  <a:pt x="17184" y="20965"/>
                  <a:pt x="17398" y="20938"/>
                  <a:pt x="17612" y="20911"/>
                </a:cubicBezTo>
                <a:close/>
                <a:moveTo>
                  <a:pt x="16682" y="20432"/>
                </a:moveTo>
                <a:cubicBezTo>
                  <a:pt x="16767" y="20432"/>
                  <a:pt x="16854" y="20440"/>
                  <a:pt x="16943" y="20456"/>
                </a:cubicBezTo>
                <a:cubicBezTo>
                  <a:pt x="17077" y="20483"/>
                  <a:pt x="17238" y="20510"/>
                  <a:pt x="17371" y="20590"/>
                </a:cubicBezTo>
                <a:lnTo>
                  <a:pt x="17345" y="20590"/>
                </a:lnTo>
                <a:cubicBezTo>
                  <a:pt x="17294" y="20582"/>
                  <a:pt x="17242" y="20577"/>
                  <a:pt x="17191" y="20577"/>
                </a:cubicBezTo>
                <a:cubicBezTo>
                  <a:pt x="16918" y="20577"/>
                  <a:pt x="16650" y="20703"/>
                  <a:pt x="16515" y="21019"/>
                </a:cubicBezTo>
                <a:cubicBezTo>
                  <a:pt x="16461" y="21072"/>
                  <a:pt x="16515" y="21179"/>
                  <a:pt x="16568" y="21206"/>
                </a:cubicBezTo>
                <a:cubicBezTo>
                  <a:pt x="16675" y="21286"/>
                  <a:pt x="16836" y="21393"/>
                  <a:pt x="16970" y="21420"/>
                </a:cubicBezTo>
                <a:cubicBezTo>
                  <a:pt x="16836" y="21527"/>
                  <a:pt x="16702" y="21581"/>
                  <a:pt x="16622" y="21607"/>
                </a:cubicBezTo>
                <a:cubicBezTo>
                  <a:pt x="16484" y="21669"/>
                  <a:pt x="16046" y="21818"/>
                  <a:pt x="15733" y="21818"/>
                </a:cubicBezTo>
                <a:cubicBezTo>
                  <a:pt x="15501" y="21818"/>
                  <a:pt x="15338" y="21736"/>
                  <a:pt x="15417" y="21474"/>
                </a:cubicBezTo>
                <a:cubicBezTo>
                  <a:pt x="15558" y="20840"/>
                  <a:pt x="16070" y="20432"/>
                  <a:pt x="16682" y="20432"/>
                </a:cubicBezTo>
                <a:close/>
                <a:moveTo>
                  <a:pt x="28051" y="24337"/>
                </a:moveTo>
                <a:cubicBezTo>
                  <a:pt x="28345" y="24337"/>
                  <a:pt x="28613" y="24471"/>
                  <a:pt x="28800" y="24659"/>
                </a:cubicBezTo>
                <a:cubicBezTo>
                  <a:pt x="28779" y="24650"/>
                  <a:pt x="28758" y="24646"/>
                  <a:pt x="28739" y="24646"/>
                </a:cubicBezTo>
                <a:cubicBezTo>
                  <a:pt x="28635" y="24646"/>
                  <a:pt x="28559" y="24752"/>
                  <a:pt x="28559" y="24819"/>
                </a:cubicBezTo>
                <a:cubicBezTo>
                  <a:pt x="28548" y="24816"/>
                  <a:pt x="28538" y="24814"/>
                  <a:pt x="28529" y="24814"/>
                </a:cubicBezTo>
                <a:cubicBezTo>
                  <a:pt x="28473" y="24814"/>
                  <a:pt x="28456" y="24880"/>
                  <a:pt x="28479" y="24926"/>
                </a:cubicBezTo>
                <a:cubicBezTo>
                  <a:pt x="28292" y="24793"/>
                  <a:pt x="28158" y="24552"/>
                  <a:pt x="28051" y="24337"/>
                </a:cubicBezTo>
                <a:close/>
                <a:moveTo>
                  <a:pt x="24116" y="24819"/>
                </a:moveTo>
                <a:cubicBezTo>
                  <a:pt x="24250" y="24953"/>
                  <a:pt x="24330" y="25087"/>
                  <a:pt x="24464" y="25221"/>
                </a:cubicBezTo>
                <a:cubicBezTo>
                  <a:pt x="24411" y="25301"/>
                  <a:pt x="24304" y="25328"/>
                  <a:pt x="24277" y="25328"/>
                </a:cubicBezTo>
                <a:lnTo>
                  <a:pt x="24250" y="25328"/>
                </a:lnTo>
                <a:cubicBezTo>
                  <a:pt x="24197" y="25301"/>
                  <a:pt x="24170" y="25274"/>
                  <a:pt x="24143" y="25274"/>
                </a:cubicBezTo>
                <a:cubicBezTo>
                  <a:pt x="24170" y="25274"/>
                  <a:pt x="24170" y="25221"/>
                  <a:pt x="24143" y="25194"/>
                </a:cubicBezTo>
                <a:lnTo>
                  <a:pt x="23929" y="25007"/>
                </a:lnTo>
                <a:cubicBezTo>
                  <a:pt x="24036" y="25007"/>
                  <a:pt x="24143" y="24926"/>
                  <a:pt x="24116" y="24819"/>
                </a:cubicBezTo>
                <a:close/>
                <a:moveTo>
                  <a:pt x="22403" y="23802"/>
                </a:moveTo>
                <a:lnTo>
                  <a:pt x="22403" y="23802"/>
                </a:lnTo>
                <a:cubicBezTo>
                  <a:pt x="23046" y="23936"/>
                  <a:pt x="23501" y="24230"/>
                  <a:pt x="23929" y="24632"/>
                </a:cubicBezTo>
                <a:cubicBezTo>
                  <a:pt x="23875" y="24605"/>
                  <a:pt x="23849" y="24552"/>
                  <a:pt x="23768" y="24552"/>
                </a:cubicBezTo>
                <a:cubicBezTo>
                  <a:pt x="23635" y="24498"/>
                  <a:pt x="23474" y="24418"/>
                  <a:pt x="23340" y="24337"/>
                </a:cubicBezTo>
                <a:cubicBezTo>
                  <a:pt x="23315" y="24322"/>
                  <a:pt x="23289" y="24316"/>
                  <a:pt x="23264" y="24316"/>
                </a:cubicBezTo>
                <a:cubicBezTo>
                  <a:pt x="23156" y="24316"/>
                  <a:pt x="23071" y="24438"/>
                  <a:pt x="23180" y="24525"/>
                </a:cubicBezTo>
                <a:cubicBezTo>
                  <a:pt x="23199" y="24544"/>
                  <a:pt x="23232" y="24578"/>
                  <a:pt x="23269" y="24605"/>
                </a:cubicBezTo>
                <a:lnTo>
                  <a:pt x="23269" y="24605"/>
                </a:lnTo>
                <a:cubicBezTo>
                  <a:pt x="23266" y="24604"/>
                  <a:pt x="23262" y="24603"/>
                  <a:pt x="23259" y="24603"/>
                </a:cubicBezTo>
                <a:cubicBezTo>
                  <a:pt x="23211" y="24603"/>
                  <a:pt x="23186" y="24679"/>
                  <a:pt x="23206" y="24739"/>
                </a:cubicBezTo>
                <a:cubicBezTo>
                  <a:pt x="23394" y="24953"/>
                  <a:pt x="23635" y="25167"/>
                  <a:pt x="23875" y="25355"/>
                </a:cubicBezTo>
                <a:cubicBezTo>
                  <a:pt x="23635" y="25355"/>
                  <a:pt x="23394" y="25274"/>
                  <a:pt x="23233" y="25087"/>
                </a:cubicBezTo>
                <a:cubicBezTo>
                  <a:pt x="22858" y="24766"/>
                  <a:pt x="22457" y="24284"/>
                  <a:pt x="22403" y="23802"/>
                </a:cubicBezTo>
                <a:close/>
                <a:moveTo>
                  <a:pt x="20528" y="26722"/>
                </a:moveTo>
                <a:cubicBezTo>
                  <a:pt x="20624" y="26722"/>
                  <a:pt x="20722" y="26736"/>
                  <a:pt x="20824" y="26773"/>
                </a:cubicBezTo>
                <a:cubicBezTo>
                  <a:pt x="21092" y="26827"/>
                  <a:pt x="21359" y="26934"/>
                  <a:pt x="21600" y="27068"/>
                </a:cubicBezTo>
                <a:cubicBezTo>
                  <a:pt x="21654" y="27068"/>
                  <a:pt x="21734" y="27094"/>
                  <a:pt x="21788" y="27175"/>
                </a:cubicBezTo>
                <a:lnTo>
                  <a:pt x="21199" y="27175"/>
                </a:lnTo>
                <a:cubicBezTo>
                  <a:pt x="21125" y="27156"/>
                  <a:pt x="21051" y="27125"/>
                  <a:pt x="20968" y="27125"/>
                </a:cubicBezTo>
                <a:cubicBezTo>
                  <a:pt x="20931" y="27125"/>
                  <a:pt x="20892" y="27131"/>
                  <a:pt x="20851" y="27148"/>
                </a:cubicBezTo>
                <a:cubicBezTo>
                  <a:pt x="20797" y="27148"/>
                  <a:pt x="20771" y="27175"/>
                  <a:pt x="20771" y="27201"/>
                </a:cubicBezTo>
                <a:cubicBezTo>
                  <a:pt x="20423" y="27201"/>
                  <a:pt x="20021" y="27175"/>
                  <a:pt x="19727" y="27014"/>
                </a:cubicBezTo>
                <a:lnTo>
                  <a:pt x="19700" y="27014"/>
                </a:lnTo>
                <a:cubicBezTo>
                  <a:pt x="19780" y="26934"/>
                  <a:pt x="19887" y="26880"/>
                  <a:pt x="19994" y="26827"/>
                </a:cubicBezTo>
                <a:cubicBezTo>
                  <a:pt x="20170" y="26774"/>
                  <a:pt x="20345" y="26722"/>
                  <a:pt x="20528" y="26722"/>
                </a:cubicBezTo>
                <a:close/>
                <a:moveTo>
                  <a:pt x="25267" y="29958"/>
                </a:moveTo>
                <a:cubicBezTo>
                  <a:pt x="25321" y="30012"/>
                  <a:pt x="25348" y="30039"/>
                  <a:pt x="25348" y="30092"/>
                </a:cubicBezTo>
                <a:cubicBezTo>
                  <a:pt x="25401" y="30306"/>
                  <a:pt x="25240" y="30547"/>
                  <a:pt x="25053" y="30681"/>
                </a:cubicBezTo>
                <a:cubicBezTo>
                  <a:pt x="25009" y="30703"/>
                  <a:pt x="24983" y="30707"/>
                  <a:pt x="24975" y="30738"/>
                </a:cubicBezTo>
                <a:lnTo>
                  <a:pt x="24975" y="30738"/>
                </a:lnTo>
                <a:cubicBezTo>
                  <a:pt x="24996" y="30505"/>
                  <a:pt x="24951" y="30273"/>
                  <a:pt x="25107" y="30092"/>
                </a:cubicBezTo>
                <a:cubicBezTo>
                  <a:pt x="25187" y="30012"/>
                  <a:pt x="25214" y="29985"/>
                  <a:pt x="25267" y="29958"/>
                </a:cubicBezTo>
                <a:close/>
                <a:moveTo>
                  <a:pt x="25321" y="29450"/>
                </a:moveTo>
                <a:cubicBezTo>
                  <a:pt x="25240" y="29557"/>
                  <a:pt x="25133" y="29610"/>
                  <a:pt x="25080" y="29717"/>
                </a:cubicBezTo>
                <a:cubicBezTo>
                  <a:pt x="24973" y="29771"/>
                  <a:pt x="24839" y="29851"/>
                  <a:pt x="24785" y="29958"/>
                </a:cubicBezTo>
                <a:cubicBezTo>
                  <a:pt x="24705" y="30012"/>
                  <a:pt x="24678" y="30119"/>
                  <a:pt x="24598" y="30226"/>
                </a:cubicBezTo>
                <a:lnTo>
                  <a:pt x="24518" y="30306"/>
                </a:lnTo>
                <a:cubicBezTo>
                  <a:pt x="24545" y="30306"/>
                  <a:pt x="24571" y="30360"/>
                  <a:pt x="24598" y="30387"/>
                </a:cubicBezTo>
                <a:cubicBezTo>
                  <a:pt x="24571" y="30547"/>
                  <a:pt x="24598" y="30761"/>
                  <a:pt x="24732" y="30842"/>
                </a:cubicBezTo>
                <a:cubicBezTo>
                  <a:pt x="24632" y="30902"/>
                  <a:pt x="24516" y="30932"/>
                  <a:pt x="24408" y="30932"/>
                </a:cubicBezTo>
                <a:cubicBezTo>
                  <a:pt x="24372" y="30932"/>
                  <a:pt x="24337" y="30929"/>
                  <a:pt x="24304" y="30922"/>
                </a:cubicBezTo>
                <a:cubicBezTo>
                  <a:pt x="24036" y="30842"/>
                  <a:pt x="24197" y="30413"/>
                  <a:pt x="24277" y="30253"/>
                </a:cubicBezTo>
                <a:cubicBezTo>
                  <a:pt x="24437" y="29851"/>
                  <a:pt x="24866" y="29610"/>
                  <a:pt x="25240" y="29476"/>
                </a:cubicBezTo>
                <a:cubicBezTo>
                  <a:pt x="25267" y="29476"/>
                  <a:pt x="25267" y="29450"/>
                  <a:pt x="25321" y="29450"/>
                </a:cubicBezTo>
                <a:close/>
                <a:moveTo>
                  <a:pt x="9443" y="1"/>
                </a:moveTo>
                <a:cubicBezTo>
                  <a:pt x="9387" y="1"/>
                  <a:pt x="9310" y="49"/>
                  <a:pt x="9288" y="115"/>
                </a:cubicBezTo>
                <a:cubicBezTo>
                  <a:pt x="9128" y="543"/>
                  <a:pt x="9181" y="998"/>
                  <a:pt x="9422" y="1453"/>
                </a:cubicBezTo>
                <a:cubicBezTo>
                  <a:pt x="9529" y="1640"/>
                  <a:pt x="9690" y="1988"/>
                  <a:pt x="9877" y="2176"/>
                </a:cubicBezTo>
                <a:cubicBezTo>
                  <a:pt x="10091" y="3246"/>
                  <a:pt x="10493" y="4317"/>
                  <a:pt x="11028" y="5334"/>
                </a:cubicBezTo>
                <a:cubicBezTo>
                  <a:pt x="10439" y="4692"/>
                  <a:pt x="9823" y="4049"/>
                  <a:pt x="9208" y="3460"/>
                </a:cubicBezTo>
                <a:cubicBezTo>
                  <a:pt x="9208" y="3460"/>
                  <a:pt x="9208" y="3407"/>
                  <a:pt x="9181" y="3407"/>
                </a:cubicBezTo>
                <a:cubicBezTo>
                  <a:pt x="9154" y="3380"/>
                  <a:pt x="9074" y="3353"/>
                  <a:pt x="9047" y="3273"/>
                </a:cubicBezTo>
                <a:lnTo>
                  <a:pt x="8913" y="3139"/>
                </a:lnTo>
                <a:cubicBezTo>
                  <a:pt x="8913" y="3086"/>
                  <a:pt x="8913" y="3059"/>
                  <a:pt x="8887" y="2979"/>
                </a:cubicBezTo>
                <a:lnTo>
                  <a:pt x="8887" y="2979"/>
                </a:lnTo>
                <a:cubicBezTo>
                  <a:pt x="8917" y="3003"/>
                  <a:pt x="8949" y="3013"/>
                  <a:pt x="8980" y="3013"/>
                </a:cubicBezTo>
                <a:cubicBezTo>
                  <a:pt x="9083" y="3013"/>
                  <a:pt x="9169" y="2894"/>
                  <a:pt x="9128" y="2791"/>
                </a:cubicBezTo>
                <a:cubicBezTo>
                  <a:pt x="8860" y="2309"/>
                  <a:pt x="8539" y="1908"/>
                  <a:pt x="8137" y="1587"/>
                </a:cubicBezTo>
                <a:cubicBezTo>
                  <a:pt x="8110" y="1506"/>
                  <a:pt x="8084" y="1480"/>
                  <a:pt x="8003" y="1399"/>
                </a:cubicBezTo>
                <a:cubicBezTo>
                  <a:pt x="7990" y="1386"/>
                  <a:pt x="7977" y="1379"/>
                  <a:pt x="7967" y="1379"/>
                </a:cubicBezTo>
                <a:cubicBezTo>
                  <a:pt x="7957" y="1379"/>
                  <a:pt x="7950" y="1386"/>
                  <a:pt x="7950" y="1399"/>
                </a:cubicBezTo>
                <a:cubicBezTo>
                  <a:pt x="7709" y="1212"/>
                  <a:pt x="7468" y="1051"/>
                  <a:pt x="7200" y="864"/>
                </a:cubicBezTo>
                <a:cubicBezTo>
                  <a:pt x="7179" y="850"/>
                  <a:pt x="7152" y="843"/>
                  <a:pt x="7123" y="843"/>
                </a:cubicBezTo>
                <a:cubicBezTo>
                  <a:pt x="7046" y="843"/>
                  <a:pt x="6960" y="893"/>
                  <a:pt x="6960" y="971"/>
                </a:cubicBezTo>
                <a:cubicBezTo>
                  <a:pt x="6906" y="1587"/>
                  <a:pt x="7174" y="2122"/>
                  <a:pt x="7575" y="2550"/>
                </a:cubicBezTo>
                <a:cubicBezTo>
                  <a:pt x="7870" y="2925"/>
                  <a:pt x="8351" y="3380"/>
                  <a:pt x="8833" y="3541"/>
                </a:cubicBezTo>
                <a:cubicBezTo>
                  <a:pt x="9609" y="4531"/>
                  <a:pt x="10626" y="5361"/>
                  <a:pt x="11510" y="6217"/>
                </a:cubicBezTo>
                <a:cubicBezTo>
                  <a:pt x="12313" y="7529"/>
                  <a:pt x="13303" y="8760"/>
                  <a:pt x="14159" y="9884"/>
                </a:cubicBezTo>
                <a:cubicBezTo>
                  <a:pt x="11911" y="8358"/>
                  <a:pt x="9636" y="6967"/>
                  <a:pt x="7281" y="5655"/>
                </a:cubicBezTo>
                <a:cubicBezTo>
                  <a:pt x="7281" y="5655"/>
                  <a:pt x="7281" y="5628"/>
                  <a:pt x="7227" y="5628"/>
                </a:cubicBezTo>
                <a:cubicBezTo>
                  <a:pt x="6558" y="5120"/>
                  <a:pt x="5942" y="4558"/>
                  <a:pt x="5407" y="3915"/>
                </a:cubicBezTo>
                <a:cubicBezTo>
                  <a:pt x="5086" y="3594"/>
                  <a:pt x="4792" y="3193"/>
                  <a:pt x="4470" y="2845"/>
                </a:cubicBezTo>
                <a:lnTo>
                  <a:pt x="4470" y="2845"/>
                </a:lnTo>
                <a:cubicBezTo>
                  <a:pt x="4544" y="2867"/>
                  <a:pt x="4612" y="2879"/>
                  <a:pt x="4670" y="2879"/>
                </a:cubicBezTo>
                <a:cubicBezTo>
                  <a:pt x="4819" y="2879"/>
                  <a:pt x="4896" y="2797"/>
                  <a:pt x="4818" y="2604"/>
                </a:cubicBezTo>
                <a:cubicBezTo>
                  <a:pt x="4872" y="2577"/>
                  <a:pt x="4899" y="2550"/>
                  <a:pt x="4872" y="2470"/>
                </a:cubicBezTo>
                <a:cubicBezTo>
                  <a:pt x="4604" y="1640"/>
                  <a:pt x="3881" y="837"/>
                  <a:pt x="2998" y="677"/>
                </a:cubicBezTo>
                <a:cubicBezTo>
                  <a:pt x="2980" y="672"/>
                  <a:pt x="2961" y="670"/>
                  <a:pt x="2944" y="670"/>
                </a:cubicBezTo>
                <a:cubicBezTo>
                  <a:pt x="2858" y="670"/>
                  <a:pt x="2784" y="722"/>
                  <a:pt x="2784" y="811"/>
                </a:cubicBezTo>
                <a:cubicBezTo>
                  <a:pt x="2650" y="1587"/>
                  <a:pt x="3186" y="2256"/>
                  <a:pt x="3828" y="2604"/>
                </a:cubicBezTo>
                <a:cubicBezTo>
                  <a:pt x="4417" y="3621"/>
                  <a:pt x="5434" y="4531"/>
                  <a:pt x="6397" y="5227"/>
                </a:cubicBezTo>
                <a:cubicBezTo>
                  <a:pt x="5407" y="4692"/>
                  <a:pt x="4363" y="4183"/>
                  <a:pt x="3293" y="3674"/>
                </a:cubicBezTo>
                <a:cubicBezTo>
                  <a:pt x="3046" y="3163"/>
                  <a:pt x="1820" y="2356"/>
                  <a:pt x="983" y="2356"/>
                </a:cubicBezTo>
                <a:cubicBezTo>
                  <a:pt x="638" y="2356"/>
                  <a:pt x="359" y="2493"/>
                  <a:pt x="241" y="2845"/>
                </a:cubicBezTo>
                <a:cubicBezTo>
                  <a:pt x="0" y="3514"/>
                  <a:pt x="1125" y="3996"/>
                  <a:pt x="1580" y="4129"/>
                </a:cubicBezTo>
                <a:cubicBezTo>
                  <a:pt x="1696" y="4158"/>
                  <a:pt x="2197" y="4258"/>
                  <a:pt x="2637" y="4258"/>
                </a:cubicBezTo>
                <a:cubicBezTo>
                  <a:pt x="3008" y="4258"/>
                  <a:pt x="3334" y="4187"/>
                  <a:pt x="3346" y="3942"/>
                </a:cubicBezTo>
                <a:cubicBezTo>
                  <a:pt x="4631" y="4745"/>
                  <a:pt x="5942" y="5494"/>
                  <a:pt x="7227" y="6271"/>
                </a:cubicBezTo>
                <a:cubicBezTo>
                  <a:pt x="6879" y="6190"/>
                  <a:pt x="6478" y="6164"/>
                  <a:pt x="6103" y="6164"/>
                </a:cubicBezTo>
                <a:cubicBezTo>
                  <a:pt x="5407" y="6137"/>
                  <a:pt x="4738" y="6057"/>
                  <a:pt x="4015" y="6003"/>
                </a:cubicBezTo>
                <a:cubicBezTo>
                  <a:pt x="3721" y="5587"/>
                  <a:pt x="2708" y="4947"/>
                  <a:pt x="1972" y="4947"/>
                </a:cubicBezTo>
                <a:cubicBezTo>
                  <a:pt x="1572" y="4947"/>
                  <a:pt x="1254" y="5136"/>
                  <a:pt x="1178" y="5655"/>
                </a:cubicBezTo>
                <a:cubicBezTo>
                  <a:pt x="1093" y="6401"/>
                  <a:pt x="2019" y="6696"/>
                  <a:pt x="2872" y="6696"/>
                </a:cubicBezTo>
                <a:cubicBezTo>
                  <a:pt x="3365" y="6696"/>
                  <a:pt x="3834" y="6598"/>
                  <a:pt x="4069" y="6431"/>
                </a:cubicBezTo>
                <a:cubicBezTo>
                  <a:pt x="4122" y="6405"/>
                  <a:pt x="4149" y="6324"/>
                  <a:pt x="4149" y="6271"/>
                </a:cubicBezTo>
                <a:cubicBezTo>
                  <a:pt x="4738" y="6324"/>
                  <a:pt x="5300" y="6324"/>
                  <a:pt x="5835" y="6351"/>
                </a:cubicBezTo>
                <a:cubicBezTo>
                  <a:pt x="6505" y="6405"/>
                  <a:pt x="7147" y="6485"/>
                  <a:pt x="7762" y="6592"/>
                </a:cubicBezTo>
                <a:cubicBezTo>
                  <a:pt x="9743" y="7743"/>
                  <a:pt x="11724" y="8840"/>
                  <a:pt x="13651" y="10045"/>
                </a:cubicBezTo>
                <a:cubicBezTo>
                  <a:pt x="15096" y="10955"/>
                  <a:pt x="16461" y="11918"/>
                  <a:pt x="17773" y="12909"/>
                </a:cubicBezTo>
                <a:cubicBezTo>
                  <a:pt x="15846" y="12052"/>
                  <a:pt x="13731" y="11570"/>
                  <a:pt x="11590" y="11276"/>
                </a:cubicBezTo>
                <a:cubicBezTo>
                  <a:pt x="10948" y="10848"/>
                  <a:pt x="10278" y="10286"/>
                  <a:pt x="9583" y="9831"/>
                </a:cubicBezTo>
                <a:cubicBezTo>
                  <a:pt x="9609" y="9804"/>
                  <a:pt x="9609" y="9777"/>
                  <a:pt x="9636" y="9777"/>
                </a:cubicBezTo>
                <a:cubicBezTo>
                  <a:pt x="9690" y="9777"/>
                  <a:pt x="9731" y="9789"/>
                  <a:pt x="9777" y="9789"/>
                </a:cubicBezTo>
                <a:cubicBezTo>
                  <a:pt x="9800" y="9789"/>
                  <a:pt x="9823" y="9786"/>
                  <a:pt x="9850" y="9777"/>
                </a:cubicBezTo>
                <a:cubicBezTo>
                  <a:pt x="9984" y="9777"/>
                  <a:pt x="10038" y="9616"/>
                  <a:pt x="9957" y="9509"/>
                </a:cubicBezTo>
                <a:cubicBezTo>
                  <a:pt x="9430" y="8898"/>
                  <a:pt x="8587" y="8369"/>
                  <a:pt x="7755" y="8369"/>
                </a:cubicBezTo>
                <a:cubicBezTo>
                  <a:pt x="7532" y="8369"/>
                  <a:pt x="7309" y="8407"/>
                  <a:pt x="7093" y="8492"/>
                </a:cubicBezTo>
                <a:cubicBezTo>
                  <a:pt x="7040" y="8546"/>
                  <a:pt x="6933" y="8626"/>
                  <a:pt x="6960" y="8733"/>
                </a:cubicBezTo>
                <a:cubicBezTo>
                  <a:pt x="7227" y="9376"/>
                  <a:pt x="8003" y="9750"/>
                  <a:pt x="8646" y="9911"/>
                </a:cubicBezTo>
                <a:cubicBezTo>
                  <a:pt x="8806" y="9938"/>
                  <a:pt x="9047" y="9964"/>
                  <a:pt x="9235" y="9964"/>
                </a:cubicBezTo>
                <a:cubicBezTo>
                  <a:pt x="9904" y="10419"/>
                  <a:pt x="10573" y="10874"/>
                  <a:pt x="11242" y="11276"/>
                </a:cubicBezTo>
                <a:cubicBezTo>
                  <a:pt x="9636" y="11089"/>
                  <a:pt x="8003" y="10955"/>
                  <a:pt x="6424" y="10821"/>
                </a:cubicBezTo>
                <a:cubicBezTo>
                  <a:pt x="6424" y="10821"/>
                  <a:pt x="6397" y="10821"/>
                  <a:pt x="6397" y="10767"/>
                </a:cubicBezTo>
                <a:cubicBezTo>
                  <a:pt x="6424" y="10714"/>
                  <a:pt x="6478" y="10633"/>
                  <a:pt x="6424" y="10580"/>
                </a:cubicBezTo>
                <a:cubicBezTo>
                  <a:pt x="6404" y="10520"/>
                  <a:pt x="6384" y="10490"/>
                  <a:pt x="6341" y="10490"/>
                </a:cubicBezTo>
                <a:cubicBezTo>
                  <a:pt x="6327" y="10490"/>
                  <a:pt x="6310" y="10493"/>
                  <a:pt x="6290" y="10500"/>
                </a:cubicBezTo>
                <a:cubicBezTo>
                  <a:pt x="6237" y="10553"/>
                  <a:pt x="6157" y="10553"/>
                  <a:pt x="6130" y="10580"/>
                </a:cubicBezTo>
                <a:cubicBezTo>
                  <a:pt x="5594" y="10232"/>
                  <a:pt x="4899" y="10018"/>
                  <a:pt x="4363" y="9911"/>
                </a:cubicBezTo>
                <a:cubicBezTo>
                  <a:pt x="4232" y="9885"/>
                  <a:pt x="4073" y="9866"/>
                  <a:pt x="3909" y="9866"/>
                </a:cubicBezTo>
                <a:cubicBezTo>
                  <a:pt x="3404" y="9866"/>
                  <a:pt x="2863" y="10040"/>
                  <a:pt x="3025" y="10687"/>
                </a:cubicBezTo>
                <a:cubicBezTo>
                  <a:pt x="3159" y="11210"/>
                  <a:pt x="3786" y="11399"/>
                  <a:pt x="4467" y="11399"/>
                </a:cubicBezTo>
                <a:cubicBezTo>
                  <a:pt x="5006" y="11399"/>
                  <a:pt x="5579" y="11281"/>
                  <a:pt x="5969" y="11115"/>
                </a:cubicBezTo>
                <a:cubicBezTo>
                  <a:pt x="6130" y="11115"/>
                  <a:pt x="6344" y="11142"/>
                  <a:pt x="6505" y="11222"/>
                </a:cubicBezTo>
                <a:cubicBezTo>
                  <a:pt x="6512" y="11226"/>
                  <a:pt x="6520" y="11228"/>
                  <a:pt x="6528" y="11228"/>
                </a:cubicBezTo>
                <a:cubicBezTo>
                  <a:pt x="6579" y="11228"/>
                  <a:pt x="6642" y="11161"/>
                  <a:pt x="6665" y="11115"/>
                </a:cubicBezTo>
                <a:cubicBezTo>
                  <a:pt x="8298" y="11356"/>
                  <a:pt x="9984" y="11517"/>
                  <a:pt x="11617" y="11704"/>
                </a:cubicBezTo>
                <a:cubicBezTo>
                  <a:pt x="10894" y="11838"/>
                  <a:pt x="10171" y="12186"/>
                  <a:pt x="9556" y="12561"/>
                </a:cubicBezTo>
                <a:cubicBezTo>
                  <a:pt x="9449" y="12411"/>
                  <a:pt x="9274" y="12296"/>
                  <a:pt x="9086" y="12296"/>
                </a:cubicBezTo>
                <a:cubicBezTo>
                  <a:pt x="9038" y="12296"/>
                  <a:pt x="8989" y="12303"/>
                  <a:pt x="8940" y="12320"/>
                </a:cubicBezTo>
                <a:cubicBezTo>
                  <a:pt x="8271" y="12480"/>
                  <a:pt x="7736" y="13390"/>
                  <a:pt x="7629" y="14033"/>
                </a:cubicBezTo>
                <a:cubicBezTo>
                  <a:pt x="7606" y="14146"/>
                  <a:pt x="7698" y="14259"/>
                  <a:pt x="7808" y="14259"/>
                </a:cubicBezTo>
                <a:cubicBezTo>
                  <a:pt x="7828" y="14259"/>
                  <a:pt x="7849" y="14255"/>
                  <a:pt x="7870" y="14247"/>
                </a:cubicBezTo>
                <a:cubicBezTo>
                  <a:pt x="8351" y="14167"/>
                  <a:pt x="9743" y="13578"/>
                  <a:pt x="9636" y="12909"/>
                </a:cubicBezTo>
                <a:cubicBezTo>
                  <a:pt x="9690" y="12882"/>
                  <a:pt x="9690" y="12855"/>
                  <a:pt x="9690" y="12828"/>
                </a:cubicBezTo>
                <a:cubicBezTo>
                  <a:pt x="10519" y="12427"/>
                  <a:pt x="11296" y="11891"/>
                  <a:pt x="12179" y="11784"/>
                </a:cubicBezTo>
                <a:cubicBezTo>
                  <a:pt x="14133" y="12052"/>
                  <a:pt x="16060" y="12427"/>
                  <a:pt x="17987" y="13123"/>
                </a:cubicBezTo>
                <a:cubicBezTo>
                  <a:pt x="18014" y="13123"/>
                  <a:pt x="18014" y="13123"/>
                  <a:pt x="18041" y="13096"/>
                </a:cubicBezTo>
                <a:cubicBezTo>
                  <a:pt x="20075" y="14648"/>
                  <a:pt x="22055" y="16361"/>
                  <a:pt x="24063" y="18074"/>
                </a:cubicBezTo>
                <a:cubicBezTo>
                  <a:pt x="25240" y="19065"/>
                  <a:pt x="26445" y="20082"/>
                  <a:pt x="27649" y="21126"/>
                </a:cubicBezTo>
                <a:cubicBezTo>
                  <a:pt x="25053" y="19439"/>
                  <a:pt x="21948" y="18797"/>
                  <a:pt x="18817" y="18369"/>
                </a:cubicBezTo>
                <a:cubicBezTo>
                  <a:pt x="18281" y="18101"/>
                  <a:pt x="17719" y="17807"/>
                  <a:pt x="17238" y="17432"/>
                </a:cubicBezTo>
                <a:cubicBezTo>
                  <a:pt x="16863" y="17138"/>
                  <a:pt x="16568" y="16790"/>
                  <a:pt x="16274" y="16468"/>
                </a:cubicBezTo>
                <a:cubicBezTo>
                  <a:pt x="16381" y="16442"/>
                  <a:pt x="16435" y="16361"/>
                  <a:pt x="16435" y="16254"/>
                </a:cubicBezTo>
                <a:cubicBezTo>
                  <a:pt x="16408" y="15826"/>
                  <a:pt x="16194" y="15425"/>
                  <a:pt x="15899" y="15157"/>
                </a:cubicBezTo>
                <a:cubicBezTo>
                  <a:pt x="15739" y="14755"/>
                  <a:pt x="15471" y="14461"/>
                  <a:pt x="15177" y="14167"/>
                </a:cubicBezTo>
                <a:cubicBezTo>
                  <a:pt x="15126" y="14116"/>
                  <a:pt x="15086" y="14097"/>
                  <a:pt x="15042" y="14097"/>
                </a:cubicBezTo>
                <a:cubicBezTo>
                  <a:pt x="15018" y="14097"/>
                  <a:pt x="14992" y="14103"/>
                  <a:pt x="14962" y="14113"/>
                </a:cubicBezTo>
                <a:cubicBezTo>
                  <a:pt x="14877" y="14079"/>
                  <a:pt x="14791" y="14033"/>
                  <a:pt x="14705" y="14033"/>
                </a:cubicBezTo>
                <a:cubicBezTo>
                  <a:pt x="14657" y="14033"/>
                  <a:pt x="14609" y="14048"/>
                  <a:pt x="14561" y="14086"/>
                </a:cubicBezTo>
                <a:cubicBezTo>
                  <a:pt x="14503" y="14119"/>
                  <a:pt x="14455" y="14165"/>
                  <a:pt x="14417" y="14221"/>
                </a:cubicBezTo>
                <a:lnTo>
                  <a:pt x="14417" y="14221"/>
                </a:lnTo>
                <a:cubicBezTo>
                  <a:pt x="14437" y="14210"/>
                  <a:pt x="14459" y="14205"/>
                  <a:pt x="14482" y="14205"/>
                </a:cubicBezTo>
                <a:cubicBezTo>
                  <a:pt x="14507" y="14205"/>
                  <a:pt x="14534" y="14211"/>
                  <a:pt x="14561" y="14220"/>
                </a:cubicBezTo>
                <a:lnTo>
                  <a:pt x="14561" y="14327"/>
                </a:lnTo>
                <a:cubicBezTo>
                  <a:pt x="14427" y="14461"/>
                  <a:pt x="14481" y="14702"/>
                  <a:pt x="14481" y="14862"/>
                </a:cubicBezTo>
                <a:cubicBezTo>
                  <a:pt x="14507" y="15130"/>
                  <a:pt x="14614" y="15425"/>
                  <a:pt x="14748" y="15692"/>
                </a:cubicBezTo>
                <a:cubicBezTo>
                  <a:pt x="14561" y="15505"/>
                  <a:pt x="14400" y="15264"/>
                  <a:pt x="14347" y="14996"/>
                </a:cubicBezTo>
                <a:cubicBezTo>
                  <a:pt x="14309" y="14895"/>
                  <a:pt x="14283" y="14776"/>
                  <a:pt x="14277" y="14659"/>
                </a:cubicBezTo>
                <a:lnTo>
                  <a:pt x="14277" y="14659"/>
                </a:lnTo>
                <a:cubicBezTo>
                  <a:pt x="14270" y="14730"/>
                  <a:pt x="14267" y="14799"/>
                  <a:pt x="14267" y="14862"/>
                </a:cubicBezTo>
                <a:cubicBezTo>
                  <a:pt x="14320" y="15505"/>
                  <a:pt x="14802" y="16201"/>
                  <a:pt x="15444" y="16388"/>
                </a:cubicBezTo>
                <a:cubicBezTo>
                  <a:pt x="15605" y="16602"/>
                  <a:pt x="15792" y="16843"/>
                  <a:pt x="16060" y="16843"/>
                </a:cubicBezTo>
                <a:cubicBezTo>
                  <a:pt x="16140" y="16843"/>
                  <a:pt x="16167" y="16763"/>
                  <a:pt x="16140" y="16709"/>
                </a:cubicBezTo>
                <a:lnTo>
                  <a:pt x="16140" y="16656"/>
                </a:lnTo>
                <a:cubicBezTo>
                  <a:pt x="16675" y="17378"/>
                  <a:pt x="17452" y="17941"/>
                  <a:pt x="18255" y="18315"/>
                </a:cubicBezTo>
                <a:cubicBezTo>
                  <a:pt x="16783" y="18101"/>
                  <a:pt x="15310" y="17967"/>
                  <a:pt x="13865" y="17780"/>
                </a:cubicBezTo>
                <a:lnTo>
                  <a:pt x="13785" y="17700"/>
                </a:lnTo>
                <a:cubicBezTo>
                  <a:pt x="13571" y="17432"/>
                  <a:pt x="13223" y="17325"/>
                  <a:pt x="12848" y="17271"/>
                </a:cubicBezTo>
                <a:cubicBezTo>
                  <a:pt x="12520" y="17182"/>
                  <a:pt x="12159" y="17126"/>
                  <a:pt x="11821" y="17126"/>
                </a:cubicBezTo>
                <a:cubicBezTo>
                  <a:pt x="11551" y="17126"/>
                  <a:pt x="11295" y="17161"/>
                  <a:pt x="11081" y="17245"/>
                </a:cubicBezTo>
                <a:cubicBezTo>
                  <a:pt x="10948" y="17271"/>
                  <a:pt x="10841" y="17325"/>
                  <a:pt x="10787" y="17405"/>
                </a:cubicBezTo>
                <a:cubicBezTo>
                  <a:pt x="10707" y="17432"/>
                  <a:pt x="10653" y="17432"/>
                  <a:pt x="10546" y="17459"/>
                </a:cubicBezTo>
                <a:cubicBezTo>
                  <a:pt x="10439" y="17539"/>
                  <a:pt x="10412" y="17700"/>
                  <a:pt x="10519" y="17780"/>
                </a:cubicBezTo>
                <a:cubicBezTo>
                  <a:pt x="10573" y="17807"/>
                  <a:pt x="10653" y="17833"/>
                  <a:pt x="10680" y="17914"/>
                </a:cubicBezTo>
                <a:cubicBezTo>
                  <a:pt x="10841" y="18262"/>
                  <a:pt x="11349" y="18636"/>
                  <a:pt x="11697" y="18743"/>
                </a:cubicBezTo>
                <a:cubicBezTo>
                  <a:pt x="11956" y="18808"/>
                  <a:pt x="12258" y="18854"/>
                  <a:pt x="12559" y="18854"/>
                </a:cubicBezTo>
                <a:cubicBezTo>
                  <a:pt x="12881" y="18854"/>
                  <a:pt x="13201" y="18802"/>
                  <a:pt x="13464" y="18663"/>
                </a:cubicBezTo>
                <a:cubicBezTo>
                  <a:pt x="13651" y="18583"/>
                  <a:pt x="13838" y="18342"/>
                  <a:pt x="13865" y="18128"/>
                </a:cubicBezTo>
                <a:cubicBezTo>
                  <a:pt x="16381" y="18636"/>
                  <a:pt x="18924" y="18851"/>
                  <a:pt x="21359" y="19279"/>
                </a:cubicBezTo>
                <a:cubicBezTo>
                  <a:pt x="21011" y="19332"/>
                  <a:pt x="20690" y="19439"/>
                  <a:pt x="20396" y="19573"/>
                </a:cubicBezTo>
                <a:cubicBezTo>
                  <a:pt x="19539" y="19921"/>
                  <a:pt x="18736" y="20269"/>
                  <a:pt x="17907" y="20617"/>
                </a:cubicBezTo>
                <a:cubicBezTo>
                  <a:pt x="17800" y="20537"/>
                  <a:pt x="17719" y="20483"/>
                  <a:pt x="17639" y="20456"/>
                </a:cubicBezTo>
                <a:cubicBezTo>
                  <a:pt x="17386" y="20350"/>
                  <a:pt x="17128" y="20296"/>
                  <a:pt x="16880" y="20296"/>
                </a:cubicBezTo>
                <a:cubicBezTo>
                  <a:pt x="16315" y="20296"/>
                  <a:pt x="15804" y="20576"/>
                  <a:pt x="15525" y="21152"/>
                </a:cubicBezTo>
                <a:cubicBezTo>
                  <a:pt x="15391" y="21420"/>
                  <a:pt x="15230" y="21822"/>
                  <a:pt x="15498" y="22089"/>
                </a:cubicBezTo>
                <a:cubicBezTo>
                  <a:pt x="15636" y="22227"/>
                  <a:pt x="15818" y="22269"/>
                  <a:pt x="16004" y="22269"/>
                </a:cubicBezTo>
                <a:cubicBezTo>
                  <a:pt x="16142" y="22269"/>
                  <a:pt x="16282" y="22246"/>
                  <a:pt x="16408" y="22223"/>
                </a:cubicBezTo>
                <a:cubicBezTo>
                  <a:pt x="17211" y="22062"/>
                  <a:pt x="18335" y="21581"/>
                  <a:pt x="18736" y="20804"/>
                </a:cubicBezTo>
                <a:cubicBezTo>
                  <a:pt x="18790" y="20778"/>
                  <a:pt x="18790" y="20724"/>
                  <a:pt x="18736" y="20671"/>
                </a:cubicBezTo>
                <a:cubicBezTo>
                  <a:pt x="19807" y="20216"/>
                  <a:pt x="20851" y="19439"/>
                  <a:pt x="21922" y="19386"/>
                </a:cubicBezTo>
                <a:cubicBezTo>
                  <a:pt x="22350" y="19439"/>
                  <a:pt x="22805" y="19546"/>
                  <a:pt x="23233" y="19654"/>
                </a:cubicBezTo>
                <a:cubicBezTo>
                  <a:pt x="23260" y="19654"/>
                  <a:pt x="23260" y="19680"/>
                  <a:pt x="23287" y="19680"/>
                </a:cubicBezTo>
                <a:lnTo>
                  <a:pt x="23340" y="19680"/>
                </a:lnTo>
                <a:cubicBezTo>
                  <a:pt x="25000" y="20082"/>
                  <a:pt x="26632" y="20671"/>
                  <a:pt x="28211" y="21661"/>
                </a:cubicBezTo>
                <a:lnTo>
                  <a:pt x="28265" y="21661"/>
                </a:lnTo>
                <a:cubicBezTo>
                  <a:pt x="30861" y="23882"/>
                  <a:pt x="33484" y="26265"/>
                  <a:pt x="35840" y="28781"/>
                </a:cubicBezTo>
                <a:cubicBezTo>
                  <a:pt x="34823" y="28085"/>
                  <a:pt x="33618" y="27630"/>
                  <a:pt x="32333" y="27416"/>
                </a:cubicBezTo>
                <a:cubicBezTo>
                  <a:pt x="31102" y="27014"/>
                  <a:pt x="30299" y="26238"/>
                  <a:pt x="29389" y="25435"/>
                </a:cubicBezTo>
                <a:lnTo>
                  <a:pt x="29416" y="25435"/>
                </a:lnTo>
                <a:cubicBezTo>
                  <a:pt x="29432" y="25443"/>
                  <a:pt x="29445" y="25446"/>
                  <a:pt x="29457" y="25446"/>
                </a:cubicBezTo>
                <a:cubicBezTo>
                  <a:pt x="29485" y="25446"/>
                  <a:pt x="29504" y="25427"/>
                  <a:pt x="29523" y="25408"/>
                </a:cubicBezTo>
                <a:cubicBezTo>
                  <a:pt x="29603" y="25435"/>
                  <a:pt x="29630" y="25462"/>
                  <a:pt x="29684" y="25488"/>
                </a:cubicBezTo>
                <a:cubicBezTo>
                  <a:pt x="29716" y="25520"/>
                  <a:pt x="29752" y="25534"/>
                  <a:pt x="29788" y="25534"/>
                </a:cubicBezTo>
                <a:cubicBezTo>
                  <a:pt x="29900" y="25534"/>
                  <a:pt x="29999" y="25396"/>
                  <a:pt x="29898" y="25274"/>
                </a:cubicBezTo>
                <a:lnTo>
                  <a:pt x="29737" y="25087"/>
                </a:lnTo>
                <a:cubicBezTo>
                  <a:pt x="29924" y="24739"/>
                  <a:pt x="29550" y="24391"/>
                  <a:pt x="29148" y="24230"/>
                </a:cubicBezTo>
                <a:cubicBezTo>
                  <a:pt x="28877" y="24043"/>
                  <a:pt x="28525" y="23936"/>
                  <a:pt x="28193" y="23936"/>
                </a:cubicBezTo>
                <a:cubicBezTo>
                  <a:pt x="28099" y="23936"/>
                  <a:pt x="28006" y="23945"/>
                  <a:pt x="27917" y="23963"/>
                </a:cubicBezTo>
                <a:cubicBezTo>
                  <a:pt x="27810" y="23990"/>
                  <a:pt x="27756" y="24123"/>
                  <a:pt x="27783" y="24230"/>
                </a:cubicBezTo>
                <a:cubicBezTo>
                  <a:pt x="27982" y="24703"/>
                  <a:pt x="28481" y="25476"/>
                  <a:pt x="29066" y="25476"/>
                </a:cubicBezTo>
                <a:cubicBezTo>
                  <a:pt x="29111" y="25476"/>
                  <a:pt x="29156" y="25471"/>
                  <a:pt x="29202" y="25462"/>
                </a:cubicBezTo>
                <a:cubicBezTo>
                  <a:pt x="29764" y="26104"/>
                  <a:pt x="30406" y="26773"/>
                  <a:pt x="31129" y="27175"/>
                </a:cubicBezTo>
                <a:cubicBezTo>
                  <a:pt x="30032" y="27041"/>
                  <a:pt x="28881" y="27041"/>
                  <a:pt x="27756" y="27041"/>
                </a:cubicBezTo>
                <a:cubicBezTo>
                  <a:pt x="26686" y="26666"/>
                  <a:pt x="25749" y="26238"/>
                  <a:pt x="24812" y="25622"/>
                </a:cubicBezTo>
                <a:cubicBezTo>
                  <a:pt x="25000" y="25542"/>
                  <a:pt x="25187" y="25355"/>
                  <a:pt x="25214" y="25140"/>
                </a:cubicBezTo>
                <a:cubicBezTo>
                  <a:pt x="25240" y="24739"/>
                  <a:pt x="24839" y="24552"/>
                  <a:pt x="24464" y="24525"/>
                </a:cubicBezTo>
                <a:cubicBezTo>
                  <a:pt x="23929" y="23936"/>
                  <a:pt x="23233" y="23535"/>
                  <a:pt x="22430" y="23427"/>
                </a:cubicBezTo>
                <a:cubicBezTo>
                  <a:pt x="22296" y="23427"/>
                  <a:pt x="22243" y="23481"/>
                  <a:pt x="22189" y="23615"/>
                </a:cubicBezTo>
                <a:cubicBezTo>
                  <a:pt x="22114" y="24568"/>
                  <a:pt x="23097" y="25827"/>
                  <a:pt x="24102" y="25827"/>
                </a:cubicBezTo>
                <a:cubicBezTo>
                  <a:pt x="24169" y="25827"/>
                  <a:pt x="24236" y="25821"/>
                  <a:pt x="24304" y="25810"/>
                </a:cubicBezTo>
                <a:cubicBezTo>
                  <a:pt x="24384" y="25810"/>
                  <a:pt x="24411" y="25756"/>
                  <a:pt x="24464" y="25756"/>
                </a:cubicBezTo>
                <a:cubicBezTo>
                  <a:pt x="25160" y="26345"/>
                  <a:pt x="25936" y="26800"/>
                  <a:pt x="26820" y="27068"/>
                </a:cubicBezTo>
                <a:cubicBezTo>
                  <a:pt x="25294" y="27094"/>
                  <a:pt x="23822" y="27201"/>
                  <a:pt x="22484" y="27201"/>
                </a:cubicBezTo>
                <a:cubicBezTo>
                  <a:pt x="22457" y="27175"/>
                  <a:pt x="22457" y="27175"/>
                  <a:pt x="22403" y="27148"/>
                </a:cubicBezTo>
                <a:lnTo>
                  <a:pt x="22323" y="27148"/>
                </a:lnTo>
                <a:cubicBezTo>
                  <a:pt x="22082" y="26746"/>
                  <a:pt x="21333" y="26479"/>
                  <a:pt x="20985" y="26398"/>
                </a:cubicBezTo>
                <a:cubicBezTo>
                  <a:pt x="20910" y="26389"/>
                  <a:pt x="20813" y="26382"/>
                  <a:pt x="20703" y="26382"/>
                </a:cubicBezTo>
                <a:cubicBezTo>
                  <a:pt x="20222" y="26382"/>
                  <a:pt x="19508" y="26503"/>
                  <a:pt x="19486" y="26961"/>
                </a:cubicBezTo>
                <a:cubicBezTo>
                  <a:pt x="19459" y="27442"/>
                  <a:pt x="20369" y="27549"/>
                  <a:pt x="20664" y="27576"/>
                </a:cubicBezTo>
                <a:cubicBezTo>
                  <a:pt x="20891" y="27595"/>
                  <a:pt x="21145" y="27614"/>
                  <a:pt x="21397" y="27614"/>
                </a:cubicBezTo>
                <a:cubicBezTo>
                  <a:pt x="21501" y="27614"/>
                  <a:pt x="21605" y="27611"/>
                  <a:pt x="21707" y="27603"/>
                </a:cubicBezTo>
                <a:cubicBezTo>
                  <a:pt x="21788" y="27616"/>
                  <a:pt x="21875" y="27623"/>
                  <a:pt x="21965" y="27623"/>
                </a:cubicBezTo>
                <a:cubicBezTo>
                  <a:pt x="22055" y="27623"/>
                  <a:pt x="22149" y="27616"/>
                  <a:pt x="22243" y="27603"/>
                </a:cubicBezTo>
                <a:cubicBezTo>
                  <a:pt x="22269" y="27603"/>
                  <a:pt x="22296" y="27549"/>
                  <a:pt x="22269" y="27496"/>
                </a:cubicBezTo>
                <a:cubicBezTo>
                  <a:pt x="22296" y="27496"/>
                  <a:pt x="22323" y="27469"/>
                  <a:pt x="22323" y="27469"/>
                </a:cubicBezTo>
                <a:cubicBezTo>
                  <a:pt x="22941" y="27538"/>
                  <a:pt x="23573" y="27562"/>
                  <a:pt x="24212" y="27562"/>
                </a:cubicBezTo>
                <a:cubicBezTo>
                  <a:pt x="25567" y="27562"/>
                  <a:pt x="26955" y="27452"/>
                  <a:pt x="28319" y="27416"/>
                </a:cubicBezTo>
                <a:lnTo>
                  <a:pt x="28319" y="27416"/>
                </a:lnTo>
                <a:cubicBezTo>
                  <a:pt x="27408" y="27710"/>
                  <a:pt x="26579" y="28352"/>
                  <a:pt x="25883" y="29021"/>
                </a:cubicBezTo>
                <a:lnTo>
                  <a:pt x="25722" y="29021"/>
                </a:lnTo>
                <a:cubicBezTo>
                  <a:pt x="25187" y="29075"/>
                  <a:pt x="24571" y="29369"/>
                  <a:pt x="24250" y="29824"/>
                </a:cubicBezTo>
                <a:cubicBezTo>
                  <a:pt x="24009" y="30119"/>
                  <a:pt x="23768" y="30842"/>
                  <a:pt x="24143" y="31163"/>
                </a:cubicBezTo>
                <a:cubicBezTo>
                  <a:pt x="24273" y="31281"/>
                  <a:pt x="24428" y="31326"/>
                  <a:pt x="24589" y="31326"/>
                </a:cubicBezTo>
                <a:cubicBezTo>
                  <a:pt x="24794" y="31326"/>
                  <a:pt x="25007" y="31253"/>
                  <a:pt x="25187" y="31163"/>
                </a:cubicBezTo>
                <a:cubicBezTo>
                  <a:pt x="25615" y="30949"/>
                  <a:pt x="26204" y="30306"/>
                  <a:pt x="25856" y="29824"/>
                </a:cubicBezTo>
                <a:lnTo>
                  <a:pt x="26017" y="29824"/>
                </a:lnTo>
                <a:cubicBezTo>
                  <a:pt x="26150" y="29824"/>
                  <a:pt x="26150" y="29637"/>
                  <a:pt x="26043" y="29610"/>
                </a:cubicBezTo>
                <a:cubicBezTo>
                  <a:pt x="25936" y="29584"/>
                  <a:pt x="25856" y="29584"/>
                  <a:pt x="25749" y="29584"/>
                </a:cubicBezTo>
                <a:cubicBezTo>
                  <a:pt x="25856" y="29503"/>
                  <a:pt x="25910" y="29450"/>
                  <a:pt x="26017" y="29343"/>
                </a:cubicBezTo>
                <a:lnTo>
                  <a:pt x="26043" y="29343"/>
                </a:lnTo>
                <a:cubicBezTo>
                  <a:pt x="26258" y="29423"/>
                  <a:pt x="26150" y="29691"/>
                  <a:pt x="26124" y="29824"/>
                </a:cubicBezTo>
                <a:cubicBezTo>
                  <a:pt x="26091" y="29858"/>
                  <a:pt x="26119" y="29880"/>
                  <a:pt x="26152" y="29880"/>
                </a:cubicBezTo>
                <a:cubicBezTo>
                  <a:pt x="26172" y="29880"/>
                  <a:pt x="26194" y="29872"/>
                  <a:pt x="26204" y="29851"/>
                </a:cubicBezTo>
                <a:cubicBezTo>
                  <a:pt x="26284" y="29691"/>
                  <a:pt x="26445" y="29369"/>
                  <a:pt x="26311" y="29209"/>
                </a:cubicBezTo>
                <a:lnTo>
                  <a:pt x="26258" y="29155"/>
                </a:lnTo>
                <a:cubicBezTo>
                  <a:pt x="27114" y="28433"/>
                  <a:pt x="28024" y="27844"/>
                  <a:pt x="29148" y="27416"/>
                </a:cubicBezTo>
                <a:lnTo>
                  <a:pt x="29202" y="27362"/>
                </a:lnTo>
                <a:cubicBezTo>
                  <a:pt x="29307" y="27361"/>
                  <a:pt x="29412" y="27360"/>
                  <a:pt x="29518" y="27360"/>
                </a:cubicBezTo>
                <a:cubicBezTo>
                  <a:pt x="32134" y="27360"/>
                  <a:pt x="34636" y="27704"/>
                  <a:pt x="36643" y="29557"/>
                </a:cubicBezTo>
                <a:cubicBezTo>
                  <a:pt x="38356" y="31430"/>
                  <a:pt x="39908" y="33384"/>
                  <a:pt x="41193" y="35499"/>
                </a:cubicBezTo>
                <a:cubicBezTo>
                  <a:pt x="41176" y="35583"/>
                  <a:pt x="41202" y="35617"/>
                  <a:pt x="41239" y="35617"/>
                </a:cubicBezTo>
                <a:cubicBezTo>
                  <a:pt x="41320" y="35617"/>
                  <a:pt x="41455" y="35458"/>
                  <a:pt x="41327" y="35311"/>
                </a:cubicBezTo>
                <a:cubicBezTo>
                  <a:pt x="39507" y="32314"/>
                  <a:pt x="37151" y="29610"/>
                  <a:pt x="34608" y="27068"/>
                </a:cubicBezTo>
                <a:lnTo>
                  <a:pt x="34608" y="27041"/>
                </a:lnTo>
                <a:cubicBezTo>
                  <a:pt x="33084" y="25704"/>
                  <a:pt x="33029" y="22951"/>
                  <a:pt x="32949" y="20917"/>
                </a:cubicBezTo>
                <a:lnTo>
                  <a:pt x="32949" y="20917"/>
                </a:lnTo>
                <a:cubicBezTo>
                  <a:pt x="32952" y="20953"/>
                  <a:pt x="32984" y="20972"/>
                  <a:pt x="33016" y="20972"/>
                </a:cubicBezTo>
                <a:cubicBezTo>
                  <a:pt x="33049" y="20972"/>
                  <a:pt x="33083" y="20952"/>
                  <a:pt x="33083" y="20911"/>
                </a:cubicBezTo>
                <a:cubicBezTo>
                  <a:pt x="33404" y="19600"/>
                  <a:pt x="34207" y="18797"/>
                  <a:pt x="35090" y="17967"/>
                </a:cubicBezTo>
                <a:cubicBezTo>
                  <a:pt x="35090" y="18074"/>
                  <a:pt x="35117" y="18128"/>
                  <a:pt x="35144" y="18235"/>
                </a:cubicBezTo>
                <a:cubicBezTo>
                  <a:pt x="35164" y="18339"/>
                  <a:pt x="35250" y="18378"/>
                  <a:pt x="35337" y="18378"/>
                </a:cubicBezTo>
                <a:cubicBezTo>
                  <a:pt x="35362" y="18378"/>
                  <a:pt x="35387" y="18375"/>
                  <a:pt x="35411" y="18369"/>
                </a:cubicBezTo>
                <a:cubicBezTo>
                  <a:pt x="35759" y="18315"/>
                  <a:pt x="36081" y="18181"/>
                  <a:pt x="36348" y="17967"/>
                </a:cubicBezTo>
                <a:cubicBezTo>
                  <a:pt x="36375" y="17967"/>
                  <a:pt x="36428" y="17967"/>
                  <a:pt x="36455" y="17941"/>
                </a:cubicBezTo>
                <a:cubicBezTo>
                  <a:pt x="37044" y="17432"/>
                  <a:pt x="37392" y="16736"/>
                  <a:pt x="37526" y="15960"/>
                </a:cubicBezTo>
                <a:cubicBezTo>
                  <a:pt x="37553" y="15826"/>
                  <a:pt x="37446" y="15719"/>
                  <a:pt x="37312" y="15719"/>
                </a:cubicBezTo>
                <a:cubicBezTo>
                  <a:pt x="37286" y="15717"/>
                  <a:pt x="37260" y="15717"/>
                  <a:pt x="37234" y="15717"/>
                </a:cubicBezTo>
                <a:cubicBezTo>
                  <a:pt x="36314" y="15717"/>
                  <a:pt x="35247" y="16629"/>
                  <a:pt x="35117" y="17566"/>
                </a:cubicBezTo>
                <a:cubicBezTo>
                  <a:pt x="33993" y="18315"/>
                  <a:pt x="33029" y="19600"/>
                  <a:pt x="32976" y="20885"/>
                </a:cubicBezTo>
                <a:cubicBezTo>
                  <a:pt x="32976" y="20671"/>
                  <a:pt x="32922" y="20510"/>
                  <a:pt x="32922" y="20349"/>
                </a:cubicBezTo>
                <a:cubicBezTo>
                  <a:pt x="32788" y="18396"/>
                  <a:pt x="33002" y="16629"/>
                  <a:pt x="33538" y="14889"/>
                </a:cubicBezTo>
                <a:cubicBezTo>
                  <a:pt x="33565" y="14889"/>
                  <a:pt x="33591" y="14889"/>
                  <a:pt x="33645" y="14862"/>
                </a:cubicBezTo>
                <a:cubicBezTo>
                  <a:pt x="33672" y="14836"/>
                  <a:pt x="33698" y="14782"/>
                  <a:pt x="33779" y="14755"/>
                </a:cubicBezTo>
                <a:cubicBezTo>
                  <a:pt x="33832" y="14836"/>
                  <a:pt x="33939" y="14862"/>
                  <a:pt x="34073" y="14862"/>
                </a:cubicBezTo>
                <a:cubicBezTo>
                  <a:pt x="34501" y="14836"/>
                  <a:pt x="34796" y="14167"/>
                  <a:pt x="34930" y="13845"/>
                </a:cubicBezTo>
                <a:cubicBezTo>
                  <a:pt x="35037" y="13658"/>
                  <a:pt x="35063" y="13310"/>
                  <a:pt x="35117" y="12989"/>
                </a:cubicBezTo>
                <a:cubicBezTo>
                  <a:pt x="35197" y="12561"/>
                  <a:pt x="35144" y="12052"/>
                  <a:pt x="34876" y="11704"/>
                </a:cubicBezTo>
                <a:cubicBezTo>
                  <a:pt x="34849" y="11651"/>
                  <a:pt x="34769" y="11651"/>
                  <a:pt x="34715" y="11651"/>
                </a:cubicBezTo>
                <a:cubicBezTo>
                  <a:pt x="34617" y="11594"/>
                  <a:pt x="34510" y="11560"/>
                  <a:pt x="34381" y="11560"/>
                </a:cubicBezTo>
                <a:cubicBezTo>
                  <a:pt x="34265" y="11560"/>
                  <a:pt x="34130" y="11587"/>
                  <a:pt x="33966" y="11651"/>
                </a:cubicBezTo>
                <a:cubicBezTo>
                  <a:pt x="32976" y="12079"/>
                  <a:pt x="32762" y="13685"/>
                  <a:pt x="33270" y="14622"/>
                </a:cubicBezTo>
                <a:cubicBezTo>
                  <a:pt x="32895" y="15585"/>
                  <a:pt x="32735" y="16602"/>
                  <a:pt x="32655" y="17593"/>
                </a:cubicBezTo>
                <a:cubicBezTo>
                  <a:pt x="32628" y="17539"/>
                  <a:pt x="32628" y="17432"/>
                  <a:pt x="32601" y="17378"/>
                </a:cubicBezTo>
                <a:cubicBezTo>
                  <a:pt x="32467" y="16923"/>
                  <a:pt x="32360" y="16388"/>
                  <a:pt x="32173" y="15933"/>
                </a:cubicBezTo>
                <a:cubicBezTo>
                  <a:pt x="32440" y="15157"/>
                  <a:pt x="31932" y="14247"/>
                  <a:pt x="31397" y="13712"/>
                </a:cubicBezTo>
                <a:cubicBezTo>
                  <a:pt x="31370" y="13694"/>
                  <a:pt x="31334" y="13685"/>
                  <a:pt x="31298" y="13685"/>
                </a:cubicBezTo>
                <a:cubicBezTo>
                  <a:pt x="31227" y="13685"/>
                  <a:pt x="31156" y="13720"/>
                  <a:pt x="31156" y="13792"/>
                </a:cubicBezTo>
                <a:cubicBezTo>
                  <a:pt x="30968" y="14568"/>
                  <a:pt x="31397" y="15505"/>
                  <a:pt x="31905" y="16067"/>
                </a:cubicBezTo>
                <a:cubicBezTo>
                  <a:pt x="31985" y="16468"/>
                  <a:pt x="32200" y="16870"/>
                  <a:pt x="32307" y="17271"/>
                </a:cubicBezTo>
                <a:cubicBezTo>
                  <a:pt x="32467" y="17833"/>
                  <a:pt x="32521" y="18369"/>
                  <a:pt x="32601" y="18931"/>
                </a:cubicBezTo>
                <a:cubicBezTo>
                  <a:pt x="32601" y="18984"/>
                  <a:pt x="32628" y="19011"/>
                  <a:pt x="32655" y="19011"/>
                </a:cubicBezTo>
                <a:cubicBezTo>
                  <a:pt x="32655" y="19841"/>
                  <a:pt x="32735" y="20671"/>
                  <a:pt x="32788" y="21554"/>
                </a:cubicBezTo>
                <a:cubicBezTo>
                  <a:pt x="32842" y="22062"/>
                  <a:pt x="32869" y="22624"/>
                  <a:pt x="32922" y="23213"/>
                </a:cubicBezTo>
                <a:cubicBezTo>
                  <a:pt x="32574" y="21955"/>
                  <a:pt x="32119" y="20590"/>
                  <a:pt x="31370" y="19439"/>
                </a:cubicBezTo>
                <a:cubicBezTo>
                  <a:pt x="31423" y="19413"/>
                  <a:pt x="31504" y="19386"/>
                  <a:pt x="31504" y="19279"/>
                </a:cubicBezTo>
                <a:cubicBezTo>
                  <a:pt x="31557" y="18235"/>
                  <a:pt x="31049" y="16923"/>
                  <a:pt x="30165" y="16388"/>
                </a:cubicBezTo>
                <a:cubicBezTo>
                  <a:pt x="30138" y="16374"/>
                  <a:pt x="30106" y="16368"/>
                  <a:pt x="30074" y="16368"/>
                </a:cubicBezTo>
                <a:cubicBezTo>
                  <a:pt x="29982" y="16368"/>
                  <a:pt x="29884" y="16423"/>
                  <a:pt x="29844" y="16522"/>
                </a:cubicBezTo>
                <a:cubicBezTo>
                  <a:pt x="29684" y="17164"/>
                  <a:pt x="29898" y="17967"/>
                  <a:pt x="30192" y="18529"/>
                </a:cubicBezTo>
                <a:cubicBezTo>
                  <a:pt x="30320" y="18835"/>
                  <a:pt x="30666" y="19336"/>
                  <a:pt x="31046" y="19336"/>
                </a:cubicBezTo>
                <a:cubicBezTo>
                  <a:pt x="31064" y="19336"/>
                  <a:pt x="31083" y="19335"/>
                  <a:pt x="31102" y="19332"/>
                </a:cubicBezTo>
                <a:cubicBezTo>
                  <a:pt x="31691" y="20671"/>
                  <a:pt x="32253" y="22062"/>
                  <a:pt x="32895" y="23401"/>
                </a:cubicBezTo>
                <a:cubicBezTo>
                  <a:pt x="32895" y="23414"/>
                  <a:pt x="32902" y="23421"/>
                  <a:pt x="32916" y="23421"/>
                </a:cubicBezTo>
                <a:cubicBezTo>
                  <a:pt x="32929" y="23421"/>
                  <a:pt x="32949" y="23414"/>
                  <a:pt x="32976" y="23401"/>
                </a:cubicBezTo>
                <a:cubicBezTo>
                  <a:pt x="33056" y="24337"/>
                  <a:pt x="33270" y="25301"/>
                  <a:pt x="33698" y="26104"/>
                </a:cubicBezTo>
                <a:cubicBezTo>
                  <a:pt x="30620" y="23133"/>
                  <a:pt x="27275" y="20349"/>
                  <a:pt x="24170" y="17673"/>
                </a:cubicBezTo>
                <a:cubicBezTo>
                  <a:pt x="24009" y="17539"/>
                  <a:pt x="23795" y="17378"/>
                  <a:pt x="23635" y="17245"/>
                </a:cubicBezTo>
                <a:cubicBezTo>
                  <a:pt x="23206" y="16201"/>
                  <a:pt x="22939" y="15130"/>
                  <a:pt x="22724" y="14086"/>
                </a:cubicBezTo>
                <a:cubicBezTo>
                  <a:pt x="23072" y="13497"/>
                  <a:pt x="23474" y="13016"/>
                  <a:pt x="24090" y="12614"/>
                </a:cubicBezTo>
                <a:cubicBezTo>
                  <a:pt x="24304" y="12480"/>
                  <a:pt x="24464" y="12373"/>
                  <a:pt x="24678" y="12239"/>
                </a:cubicBezTo>
                <a:cubicBezTo>
                  <a:pt x="24866" y="12561"/>
                  <a:pt x="25214" y="12775"/>
                  <a:pt x="25615" y="12775"/>
                </a:cubicBezTo>
                <a:cubicBezTo>
                  <a:pt x="26017" y="12775"/>
                  <a:pt x="26418" y="12587"/>
                  <a:pt x="26686" y="12293"/>
                </a:cubicBezTo>
                <a:cubicBezTo>
                  <a:pt x="26873" y="12052"/>
                  <a:pt x="27168" y="11651"/>
                  <a:pt x="27221" y="11249"/>
                </a:cubicBezTo>
                <a:cubicBezTo>
                  <a:pt x="27275" y="11035"/>
                  <a:pt x="27248" y="10848"/>
                  <a:pt x="27087" y="10714"/>
                </a:cubicBezTo>
                <a:cubicBezTo>
                  <a:pt x="26884" y="10510"/>
                  <a:pt x="26601" y="10423"/>
                  <a:pt x="26297" y="10423"/>
                </a:cubicBezTo>
                <a:cubicBezTo>
                  <a:pt x="25603" y="10423"/>
                  <a:pt x="24803" y="10878"/>
                  <a:pt x="24598" y="11436"/>
                </a:cubicBezTo>
                <a:cubicBezTo>
                  <a:pt x="24545" y="11624"/>
                  <a:pt x="24545" y="11784"/>
                  <a:pt x="24571" y="11918"/>
                </a:cubicBezTo>
                <a:cubicBezTo>
                  <a:pt x="23822" y="12373"/>
                  <a:pt x="23126" y="12989"/>
                  <a:pt x="22698" y="13765"/>
                </a:cubicBezTo>
                <a:cubicBezTo>
                  <a:pt x="22430" y="12320"/>
                  <a:pt x="22323" y="10848"/>
                  <a:pt x="22269" y="9376"/>
                </a:cubicBezTo>
                <a:cubicBezTo>
                  <a:pt x="22992" y="9135"/>
                  <a:pt x="23742" y="8706"/>
                  <a:pt x="24411" y="8225"/>
                </a:cubicBezTo>
                <a:cubicBezTo>
                  <a:pt x="24571" y="8412"/>
                  <a:pt x="24812" y="8546"/>
                  <a:pt x="25026" y="8546"/>
                </a:cubicBezTo>
                <a:cubicBezTo>
                  <a:pt x="25142" y="8615"/>
                  <a:pt x="25298" y="8685"/>
                  <a:pt x="25460" y="8685"/>
                </a:cubicBezTo>
                <a:cubicBezTo>
                  <a:pt x="25485" y="8685"/>
                  <a:pt x="25510" y="8683"/>
                  <a:pt x="25535" y="8680"/>
                </a:cubicBezTo>
                <a:cubicBezTo>
                  <a:pt x="25642" y="8680"/>
                  <a:pt x="25642" y="8573"/>
                  <a:pt x="25562" y="8546"/>
                </a:cubicBezTo>
                <a:lnTo>
                  <a:pt x="25535" y="8492"/>
                </a:lnTo>
                <a:lnTo>
                  <a:pt x="25829" y="8412"/>
                </a:lnTo>
                <a:cubicBezTo>
                  <a:pt x="26284" y="8198"/>
                  <a:pt x="26900" y="7743"/>
                  <a:pt x="26953" y="7207"/>
                </a:cubicBezTo>
                <a:cubicBezTo>
                  <a:pt x="26981" y="6816"/>
                  <a:pt x="26703" y="6695"/>
                  <a:pt x="26377" y="6695"/>
                </a:cubicBezTo>
                <a:cubicBezTo>
                  <a:pt x="26079" y="6695"/>
                  <a:pt x="25741" y="6797"/>
                  <a:pt x="25562" y="6886"/>
                </a:cubicBezTo>
                <a:cubicBezTo>
                  <a:pt x="25535" y="6940"/>
                  <a:pt x="25481" y="6967"/>
                  <a:pt x="25428" y="6993"/>
                </a:cubicBezTo>
                <a:cubicBezTo>
                  <a:pt x="25026" y="7020"/>
                  <a:pt x="24491" y="7529"/>
                  <a:pt x="24223" y="7796"/>
                </a:cubicBezTo>
                <a:cubicBezTo>
                  <a:pt x="24170" y="7877"/>
                  <a:pt x="24170" y="7930"/>
                  <a:pt x="24197" y="8010"/>
                </a:cubicBezTo>
                <a:cubicBezTo>
                  <a:pt x="24223" y="8037"/>
                  <a:pt x="24277" y="8091"/>
                  <a:pt x="24304" y="8144"/>
                </a:cubicBezTo>
                <a:cubicBezTo>
                  <a:pt x="23608" y="8358"/>
                  <a:pt x="22885" y="8840"/>
                  <a:pt x="22269" y="9215"/>
                </a:cubicBezTo>
                <a:cubicBezTo>
                  <a:pt x="22189" y="8278"/>
                  <a:pt x="22162" y="7288"/>
                  <a:pt x="22082" y="6324"/>
                </a:cubicBezTo>
                <a:cubicBezTo>
                  <a:pt x="22269" y="6190"/>
                  <a:pt x="22403" y="6057"/>
                  <a:pt x="22457" y="5896"/>
                </a:cubicBezTo>
                <a:cubicBezTo>
                  <a:pt x="23099" y="5013"/>
                  <a:pt x="23072" y="3621"/>
                  <a:pt x="22082" y="3059"/>
                </a:cubicBezTo>
                <a:cubicBezTo>
                  <a:pt x="22058" y="3035"/>
                  <a:pt x="22023" y="3022"/>
                  <a:pt x="21990" y="3022"/>
                </a:cubicBezTo>
                <a:cubicBezTo>
                  <a:pt x="21949" y="3022"/>
                  <a:pt x="21909" y="3041"/>
                  <a:pt x="21895" y="3086"/>
                </a:cubicBezTo>
                <a:cubicBezTo>
                  <a:pt x="21654" y="3380"/>
                  <a:pt x="21547" y="3674"/>
                  <a:pt x="21520" y="4022"/>
                </a:cubicBezTo>
                <a:cubicBezTo>
                  <a:pt x="21145" y="4718"/>
                  <a:pt x="21226" y="5682"/>
                  <a:pt x="21734" y="6324"/>
                </a:cubicBezTo>
                <a:cubicBezTo>
                  <a:pt x="21761" y="6351"/>
                  <a:pt x="21761" y="6351"/>
                  <a:pt x="21788" y="6351"/>
                </a:cubicBezTo>
                <a:cubicBezTo>
                  <a:pt x="21788" y="6405"/>
                  <a:pt x="21814" y="6431"/>
                  <a:pt x="21868" y="6431"/>
                </a:cubicBezTo>
                <a:cubicBezTo>
                  <a:pt x="21814" y="7796"/>
                  <a:pt x="21814" y="9268"/>
                  <a:pt x="21895" y="10741"/>
                </a:cubicBezTo>
                <a:cubicBezTo>
                  <a:pt x="21493" y="9697"/>
                  <a:pt x="20985" y="8599"/>
                  <a:pt x="20316" y="7689"/>
                </a:cubicBezTo>
                <a:cubicBezTo>
                  <a:pt x="20423" y="7689"/>
                  <a:pt x="20476" y="7636"/>
                  <a:pt x="20530" y="7502"/>
                </a:cubicBezTo>
                <a:cubicBezTo>
                  <a:pt x="20556" y="7422"/>
                  <a:pt x="20476" y="7395"/>
                  <a:pt x="20423" y="7368"/>
                </a:cubicBezTo>
                <a:cubicBezTo>
                  <a:pt x="20209" y="7288"/>
                  <a:pt x="20075" y="7341"/>
                  <a:pt x="19887" y="7154"/>
                </a:cubicBezTo>
                <a:cubicBezTo>
                  <a:pt x="19646" y="6940"/>
                  <a:pt x="19486" y="6699"/>
                  <a:pt x="19325" y="6431"/>
                </a:cubicBezTo>
                <a:cubicBezTo>
                  <a:pt x="19138" y="6083"/>
                  <a:pt x="18924" y="5735"/>
                  <a:pt x="18817" y="5361"/>
                </a:cubicBezTo>
                <a:lnTo>
                  <a:pt x="18817" y="5361"/>
                </a:lnTo>
                <a:cubicBezTo>
                  <a:pt x="19111" y="5655"/>
                  <a:pt x="19352" y="5950"/>
                  <a:pt x="19539" y="6324"/>
                </a:cubicBezTo>
                <a:cubicBezTo>
                  <a:pt x="19486" y="6271"/>
                  <a:pt x="19406" y="6190"/>
                  <a:pt x="19352" y="6083"/>
                </a:cubicBezTo>
                <a:cubicBezTo>
                  <a:pt x="19345" y="6076"/>
                  <a:pt x="19334" y="6073"/>
                  <a:pt x="19322" y="6073"/>
                </a:cubicBezTo>
                <a:cubicBezTo>
                  <a:pt x="19290" y="6073"/>
                  <a:pt x="19252" y="6098"/>
                  <a:pt x="19272" y="6137"/>
                </a:cubicBezTo>
                <a:cubicBezTo>
                  <a:pt x="19486" y="6538"/>
                  <a:pt x="19754" y="6860"/>
                  <a:pt x="20021" y="7207"/>
                </a:cubicBezTo>
                <a:cubicBezTo>
                  <a:pt x="20051" y="7230"/>
                  <a:pt x="20084" y="7240"/>
                  <a:pt x="20117" y="7240"/>
                </a:cubicBezTo>
                <a:cubicBezTo>
                  <a:pt x="20202" y="7240"/>
                  <a:pt x="20281" y="7171"/>
                  <a:pt x="20262" y="7074"/>
                </a:cubicBezTo>
                <a:cubicBezTo>
                  <a:pt x="19941" y="6190"/>
                  <a:pt x="19406" y="5387"/>
                  <a:pt x="18710" y="4825"/>
                </a:cubicBezTo>
                <a:cubicBezTo>
                  <a:pt x="18676" y="4792"/>
                  <a:pt x="18637" y="4777"/>
                  <a:pt x="18600" y="4777"/>
                </a:cubicBezTo>
                <a:cubicBezTo>
                  <a:pt x="18518" y="4777"/>
                  <a:pt x="18442" y="4849"/>
                  <a:pt x="18442" y="4959"/>
                </a:cubicBezTo>
                <a:cubicBezTo>
                  <a:pt x="18442" y="5735"/>
                  <a:pt x="18951" y="6565"/>
                  <a:pt x="19406" y="7127"/>
                </a:cubicBezTo>
                <a:cubicBezTo>
                  <a:pt x="19486" y="7234"/>
                  <a:pt x="19727" y="7475"/>
                  <a:pt x="19941" y="7609"/>
                </a:cubicBezTo>
                <a:cubicBezTo>
                  <a:pt x="20664" y="8813"/>
                  <a:pt x="21359" y="9938"/>
                  <a:pt x="21922" y="11249"/>
                </a:cubicBezTo>
                <a:lnTo>
                  <a:pt x="22029" y="12239"/>
                </a:lnTo>
                <a:cubicBezTo>
                  <a:pt x="21520" y="11356"/>
                  <a:pt x="20797" y="10500"/>
                  <a:pt x="20021" y="9831"/>
                </a:cubicBezTo>
                <a:cubicBezTo>
                  <a:pt x="20048" y="9804"/>
                  <a:pt x="20048" y="9777"/>
                  <a:pt x="20021" y="9750"/>
                </a:cubicBezTo>
                <a:cubicBezTo>
                  <a:pt x="19994" y="9616"/>
                  <a:pt x="19914" y="9509"/>
                  <a:pt x="19861" y="9402"/>
                </a:cubicBezTo>
                <a:cubicBezTo>
                  <a:pt x="19861" y="9161"/>
                  <a:pt x="19727" y="8840"/>
                  <a:pt x="19539" y="8599"/>
                </a:cubicBezTo>
                <a:cubicBezTo>
                  <a:pt x="19292" y="8240"/>
                  <a:pt x="18780" y="7615"/>
                  <a:pt x="18242" y="7615"/>
                </a:cubicBezTo>
                <a:cubicBezTo>
                  <a:pt x="18140" y="7615"/>
                  <a:pt x="18036" y="7638"/>
                  <a:pt x="17933" y="7689"/>
                </a:cubicBezTo>
                <a:cubicBezTo>
                  <a:pt x="17371" y="8010"/>
                  <a:pt x="17907" y="8867"/>
                  <a:pt x="18174" y="9215"/>
                </a:cubicBezTo>
                <a:cubicBezTo>
                  <a:pt x="18484" y="9596"/>
                  <a:pt x="18983" y="10040"/>
                  <a:pt x="19523" y="10040"/>
                </a:cubicBezTo>
                <a:cubicBezTo>
                  <a:pt x="19590" y="10040"/>
                  <a:pt x="19658" y="10033"/>
                  <a:pt x="19727" y="10018"/>
                </a:cubicBezTo>
                <a:cubicBezTo>
                  <a:pt x="20556" y="10901"/>
                  <a:pt x="21467" y="11704"/>
                  <a:pt x="22082" y="12775"/>
                </a:cubicBezTo>
                <a:cubicBezTo>
                  <a:pt x="22323" y="14247"/>
                  <a:pt x="22698" y="15665"/>
                  <a:pt x="23394" y="16897"/>
                </a:cubicBezTo>
                <a:cubicBezTo>
                  <a:pt x="20530" y="14461"/>
                  <a:pt x="17532" y="12159"/>
                  <a:pt x="14427" y="10018"/>
                </a:cubicBezTo>
                <a:cubicBezTo>
                  <a:pt x="13999" y="9161"/>
                  <a:pt x="13464" y="8439"/>
                  <a:pt x="12928" y="7663"/>
                </a:cubicBezTo>
                <a:cubicBezTo>
                  <a:pt x="12768" y="6967"/>
                  <a:pt x="12634" y="6271"/>
                  <a:pt x="12554" y="5521"/>
                </a:cubicBezTo>
                <a:cubicBezTo>
                  <a:pt x="12527" y="4986"/>
                  <a:pt x="12554" y="4477"/>
                  <a:pt x="12580" y="3996"/>
                </a:cubicBezTo>
                <a:lnTo>
                  <a:pt x="12634" y="3996"/>
                </a:lnTo>
                <a:cubicBezTo>
                  <a:pt x="12661" y="3996"/>
                  <a:pt x="12661" y="3942"/>
                  <a:pt x="12661" y="3942"/>
                </a:cubicBezTo>
                <a:cubicBezTo>
                  <a:pt x="12668" y="3958"/>
                  <a:pt x="12683" y="3964"/>
                  <a:pt x="12700" y="3964"/>
                </a:cubicBezTo>
                <a:cubicBezTo>
                  <a:pt x="12741" y="3964"/>
                  <a:pt x="12794" y="3926"/>
                  <a:pt x="12794" y="3889"/>
                </a:cubicBezTo>
                <a:cubicBezTo>
                  <a:pt x="12811" y="3922"/>
                  <a:pt x="12860" y="3956"/>
                  <a:pt x="12914" y="3956"/>
                </a:cubicBezTo>
                <a:cubicBezTo>
                  <a:pt x="12946" y="3956"/>
                  <a:pt x="12979" y="3945"/>
                  <a:pt x="13009" y="3915"/>
                </a:cubicBezTo>
                <a:cubicBezTo>
                  <a:pt x="13624" y="3273"/>
                  <a:pt x="14106" y="2068"/>
                  <a:pt x="13410" y="1346"/>
                </a:cubicBezTo>
                <a:cubicBezTo>
                  <a:pt x="13366" y="1302"/>
                  <a:pt x="13330" y="1282"/>
                  <a:pt x="13293" y="1282"/>
                </a:cubicBezTo>
                <a:cubicBezTo>
                  <a:pt x="13263" y="1282"/>
                  <a:pt x="13232" y="1295"/>
                  <a:pt x="13196" y="1319"/>
                </a:cubicBezTo>
                <a:cubicBezTo>
                  <a:pt x="12339" y="1881"/>
                  <a:pt x="12125" y="2952"/>
                  <a:pt x="12366" y="3889"/>
                </a:cubicBezTo>
                <a:cubicBezTo>
                  <a:pt x="12232" y="4986"/>
                  <a:pt x="12366" y="6217"/>
                  <a:pt x="12661" y="7288"/>
                </a:cubicBezTo>
                <a:cubicBezTo>
                  <a:pt x="12420" y="6967"/>
                  <a:pt x="12232" y="6672"/>
                  <a:pt x="12018" y="6324"/>
                </a:cubicBezTo>
                <a:cubicBezTo>
                  <a:pt x="11269" y="5093"/>
                  <a:pt x="10680" y="3862"/>
                  <a:pt x="10225" y="2524"/>
                </a:cubicBezTo>
                <a:lnTo>
                  <a:pt x="10225" y="2524"/>
                </a:lnTo>
                <a:cubicBezTo>
                  <a:pt x="10256" y="2539"/>
                  <a:pt x="10305" y="2554"/>
                  <a:pt x="10356" y="2554"/>
                </a:cubicBezTo>
                <a:cubicBezTo>
                  <a:pt x="10393" y="2554"/>
                  <a:pt x="10432" y="2546"/>
                  <a:pt x="10466" y="2524"/>
                </a:cubicBezTo>
                <a:cubicBezTo>
                  <a:pt x="11081" y="1613"/>
                  <a:pt x="10493" y="302"/>
                  <a:pt x="9475" y="8"/>
                </a:cubicBezTo>
                <a:cubicBezTo>
                  <a:pt x="9466" y="3"/>
                  <a:pt x="9455" y="1"/>
                  <a:pt x="944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58"/>
          <p:cNvSpPr/>
          <p:nvPr/>
        </p:nvSpPr>
        <p:spPr>
          <a:xfrm rot="-6970636">
            <a:off x="8010380" y="-966014"/>
            <a:ext cx="1387157" cy="2401729"/>
          </a:xfrm>
          <a:custGeom>
            <a:avLst/>
            <a:gdLst/>
            <a:ahLst/>
            <a:cxnLst/>
            <a:rect l="l" t="t" r="r" b="b"/>
            <a:pathLst>
              <a:path w="30647" h="53061" extrusionOk="0">
                <a:moveTo>
                  <a:pt x="2811" y="18855"/>
                </a:moveTo>
                <a:cubicBezTo>
                  <a:pt x="3774" y="19256"/>
                  <a:pt x="4577" y="20086"/>
                  <a:pt x="5407" y="20809"/>
                </a:cubicBezTo>
                <a:cubicBezTo>
                  <a:pt x="6290" y="21558"/>
                  <a:pt x="7200" y="22334"/>
                  <a:pt x="8030" y="23137"/>
                </a:cubicBezTo>
                <a:cubicBezTo>
                  <a:pt x="9529" y="24556"/>
                  <a:pt x="10867" y="26215"/>
                  <a:pt x="11965" y="27982"/>
                </a:cubicBezTo>
                <a:cubicBezTo>
                  <a:pt x="13169" y="29909"/>
                  <a:pt x="14079" y="32024"/>
                  <a:pt x="15043" y="34111"/>
                </a:cubicBezTo>
                <a:cubicBezTo>
                  <a:pt x="15551" y="35128"/>
                  <a:pt x="16033" y="36199"/>
                  <a:pt x="16515" y="37243"/>
                </a:cubicBezTo>
                <a:cubicBezTo>
                  <a:pt x="16996" y="38260"/>
                  <a:pt x="17585" y="39250"/>
                  <a:pt x="17987" y="40294"/>
                </a:cubicBezTo>
                <a:cubicBezTo>
                  <a:pt x="15043" y="36975"/>
                  <a:pt x="12366" y="33576"/>
                  <a:pt x="9957" y="29856"/>
                </a:cubicBezTo>
                <a:cubicBezTo>
                  <a:pt x="8753" y="27982"/>
                  <a:pt x="7629" y="26108"/>
                  <a:pt x="6424" y="24235"/>
                </a:cubicBezTo>
                <a:cubicBezTo>
                  <a:pt x="5246" y="22415"/>
                  <a:pt x="3935" y="20621"/>
                  <a:pt x="2811" y="18855"/>
                </a:cubicBezTo>
                <a:close/>
                <a:moveTo>
                  <a:pt x="19432" y="1404"/>
                </a:moveTo>
                <a:cubicBezTo>
                  <a:pt x="21252" y="4054"/>
                  <a:pt x="22778" y="6757"/>
                  <a:pt x="23929" y="9781"/>
                </a:cubicBezTo>
                <a:cubicBezTo>
                  <a:pt x="25883" y="14974"/>
                  <a:pt x="26498" y="20621"/>
                  <a:pt x="26472" y="26135"/>
                </a:cubicBezTo>
                <a:cubicBezTo>
                  <a:pt x="26418" y="28946"/>
                  <a:pt x="26231" y="31729"/>
                  <a:pt x="25963" y="34540"/>
                </a:cubicBezTo>
                <a:cubicBezTo>
                  <a:pt x="25695" y="37323"/>
                  <a:pt x="25160" y="40053"/>
                  <a:pt x="25187" y="42837"/>
                </a:cubicBezTo>
                <a:cubicBezTo>
                  <a:pt x="24892" y="39705"/>
                  <a:pt x="24544" y="36654"/>
                  <a:pt x="24250" y="33522"/>
                </a:cubicBezTo>
                <a:cubicBezTo>
                  <a:pt x="23688" y="28062"/>
                  <a:pt x="23206" y="22656"/>
                  <a:pt x="22644" y="17195"/>
                </a:cubicBezTo>
                <a:cubicBezTo>
                  <a:pt x="22350" y="14492"/>
                  <a:pt x="22002" y="11735"/>
                  <a:pt x="21413" y="9059"/>
                </a:cubicBezTo>
                <a:cubicBezTo>
                  <a:pt x="21118" y="7720"/>
                  <a:pt x="20770" y="6382"/>
                  <a:pt x="20449" y="5044"/>
                </a:cubicBezTo>
                <a:cubicBezTo>
                  <a:pt x="20262" y="4348"/>
                  <a:pt x="20101" y="3679"/>
                  <a:pt x="19914" y="2983"/>
                </a:cubicBezTo>
                <a:cubicBezTo>
                  <a:pt x="19727" y="2608"/>
                  <a:pt x="19165" y="1645"/>
                  <a:pt x="19432" y="1404"/>
                </a:cubicBezTo>
                <a:close/>
                <a:moveTo>
                  <a:pt x="18254" y="547"/>
                </a:moveTo>
                <a:cubicBezTo>
                  <a:pt x="18897" y="949"/>
                  <a:pt x="19138" y="1752"/>
                  <a:pt x="19405" y="2421"/>
                </a:cubicBezTo>
                <a:cubicBezTo>
                  <a:pt x="19700" y="3143"/>
                  <a:pt x="19941" y="3920"/>
                  <a:pt x="20182" y="4696"/>
                </a:cubicBezTo>
                <a:cubicBezTo>
                  <a:pt x="20637" y="6329"/>
                  <a:pt x="20958" y="8042"/>
                  <a:pt x="21279" y="9701"/>
                </a:cubicBezTo>
                <a:cubicBezTo>
                  <a:pt x="22350" y="15670"/>
                  <a:pt x="22751" y="21692"/>
                  <a:pt x="23340" y="27688"/>
                </a:cubicBezTo>
                <a:cubicBezTo>
                  <a:pt x="23634" y="30632"/>
                  <a:pt x="24009" y="33603"/>
                  <a:pt x="24304" y="36547"/>
                </a:cubicBezTo>
                <a:cubicBezTo>
                  <a:pt x="24625" y="39491"/>
                  <a:pt x="24812" y="42409"/>
                  <a:pt x="25321" y="45273"/>
                </a:cubicBezTo>
                <a:cubicBezTo>
                  <a:pt x="24411" y="43934"/>
                  <a:pt x="23929" y="42221"/>
                  <a:pt x="23474" y="40696"/>
                </a:cubicBezTo>
                <a:cubicBezTo>
                  <a:pt x="23019" y="39090"/>
                  <a:pt x="22671" y="37457"/>
                  <a:pt x="22457" y="35771"/>
                </a:cubicBezTo>
                <a:cubicBezTo>
                  <a:pt x="21600" y="29775"/>
                  <a:pt x="21520" y="23753"/>
                  <a:pt x="20931" y="17731"/>
                </a:cubicBezTo>
                <a:cubicBezTo>
                  <a:pt x="20663" y="14787"/>
                  <a:pt x="20262" y="11842"/>
                  <a:pt x="19727" y="8952"/>
                </a:cubicBezTo>
                <a:cubicBezTo>
                  <a:pt x="19191" y="6168"/>
                  <a:pt x="18495" y="3384"/>
                  <a:pt x="18254" y="547"/>
                </a:cubicBezTo>
                <a:close/>
                <a:moveTo>
                  <a:pt x="24444" y="46945"/>
                </a:moveTo>
                <a:cubicBezTo>
                  <a:pt x="24540" y="46945"/>
                  <a:pt x="24654" y="47036"/>
                  <a:pt x="24785" y="47146"/>
                </a:cubicBezTo>
                <a:cubicBezTo>
                  <a:pt x="24651" y="47039"/>
                  <a:pt x="24518" y="46986"/>
                  <a:pt x="24384" y="46959"/>
                </a:cubicBezTo>
                <a:cubicBezTo>
                  <a:pt x="24403" y="46949"/>
                  <a:pt x="24423" y="46945"/>
                  <a:pt x="24444" y="46945"/>
                </a:cubicBezTo>
                <a:close/>
                <a:moveTo>
                  <a:pt x="1017" y="17410"/>
                </a:moveTo>
                <a:lnTo>
                  <a:pt x="1017" y="17410"/>
                </a:lnTo>
                <a:cubicBezTo>
                  <a:pt x="1553" y="17436"/>
                  <a:pt x="1874" y="18079"/>
                  <a:pt x="2115" y="18480"/>
                </a:cubicBezTo>
                <a:cubicBezTo>
                  <a:pt x="2516" y="19069"/>
                  <a:pt x="2891" y="19658"/>
                  <a:pt x="3319" y="20247"/>
                </a:cubicBezTo>
                <a:cubicBezTo>
                  <a:pt x="4149" y="21478"/>
                  <a:pt x="4979" y="22682"/>
                  <a:pt x="5782" y="23967"/>
                </a:cubicBezTo>
                <a:cubicBezTo>
                  <a:pt x="8619" y="28276"/>
                  <a:pt x="11135" y="32827"/>
                  <a:pt x="14454" y="36841"/>
                </a:cubicBezTo>
                <a:cubicBezTo>
                  <a:pt x="16060" y="38822"/>
                  <a:pt x="17799" y="40669"/>
                  <a:pt x="19512" y="42542"/>
                </a:cubicBezTo>
                <a:cubicBezTo>
                  <a:pt x="20396" y="43506"/>
                  <a:pt x="21306" y="44470"/>
                  <a:pt x="22243" y="45406"/>
                </a:cubicBezTo>
                <a:cubicBezTo>
                  <a:pt x="22751" y="45942"/>
                  <a:pt x="23340" y="46691"/>
                  <a:pt x="23875" y="47226"/>
                </a:cubicBezTo>
                <a:cubicBezTo>
                  <a:pt x="23822" y="47173"/>
                  <a:pt x="23795" y="47146"/>
                  <a:pt x="23715" y="47119"/>
                </a:cubicBezTo>
                <a:cubicBezTo>
                  <a:pt x="23447" y="46905"/>
                  <a:pt x="23153" y="46825"/>
                  <a:pt x="22885" y="46638"/>
                </a:cubicBezTo>
                <a:cubicBezTo>
                  <a:pt x="22269" y="46290"/>
                  <a:pt x="21707" y="45915"/>
                  <a:pt x="21145" y="45540"/>
                </a:cubicBezTo>
                <a:cubicBezTo>
                  <a:pt x="19994" y="44764"/>
                  <a:pt x="18870" y="44015"/>
                  <a:pt x="17799" y="43131"/>
                </a:cubicBezTo>
                <a:cubicBezTo>
                  <a:pt x="13811" y="39946"/>
                  <a:pt x="10519" y="35878"/>
                  <a:pt x="7923" y="31515"/>
                </a:cubicBezTo>
                <a:cubicBezTo>
                  <a:pt x="6558" y="29240"/>
                  <a:pt x="5353" y="26911"/>
                  <a:pt x="4203" y="24529"/>
                </a:cubicBezTo>
                <a:cubicBezTo>
                  <a:pt x="3105" y="22201"/>
                  <a:pt x="1874" y="19845"/>
                  <a:pt x="1017" y="17410"/>
                </a:cubicBezTo>
                <a:close/>
                <a:moveTo>
                  <a:pt x="25561" y="44577"/>
                </a:moveTo>
                <a:cubicBezTo>
                  <a:pt x="25883" y="45540"/>
                  <a:pt x="26204" y="46477"/>
                  <a:pt x="26525" y="47441"/>
                </a:cubicBezTo>
                <a:cubicBezTo>
                  <a:pt x="26231" y="47119"/>
                  <a:pt x="26097" y="46825"/>
                  <a:pt x="25990" y="46370"/>
                </a:cubicBezTo>
                <a:cubicBezTo>
                  <a:pt x="25883" y="46183"/>
                  <a:pt x="25722" y="45166"/>
                  <a:pt x="25561" y="44577"/>
                </a:cubicBezTo>
                <a:close/>
                <a:moveTo>
                  <a:pt x="18410" y="0"/>
                </a:moveTo>
                <a:cubicBezTo>
                  <a:pt x="17623" y="0"/>
                  <a:pt x="18022" y="2277"/>
                  <a:pt x="18174" y="2929"/>
                </a:cubicBezTo>
                <a:cubicBezTo>
                  <a:pt x="18469" y="4562"/>
                  <a:pt x="18790" y="6168"/>
                  <a:pt x="19138" y="7801"/>
                </a:cubicBezTo>
                <a:cubicBezTo>
                  <a:pt x="20476" y="14358"/>
                  <a:pt x="20904" y="21130"/>
                  <a:pt x="21386" y="27821"/>
                </a:cubicBezTo>
                <a:cubicBezTo>
                  <a:pt x="21600" y="31114"/>
                  <a:pt x="21868" y="34513"/>
                  <a:pt x="22483" y="37778"/>
                </a:cubicBezTo>
                <a:cubicBezTo>
                  <a:pt x="23099" y="41151"/>
                  <a:pt x="24411" y="44202"/>
                  <a:pt x="25909" y="47280"/>
                </a:cubicBezTo>
                <a:cubicBezTo>
                  <a:pt x="25294" y="47119"/>
                  <a:pt x="24651" y="46504"/>
                  <a:pt x="24116" y="46076"/>
                </a:cubicBezTo>
                <a:cubicBezTo>
                  <a:pt x="23581" y="45674"/>
                  <a:pt x="23046" y="45192"/>
                  <a:pt x="22537" y="44764"/>
                </a:cubicBezTo>
                <a:cubicBezTo>
                  <a:pt x="20422" y="42837"/>
                  <a:pt x="18736" y="40562"/>
                  <a:pt x="17425" y="38019"/>
                </a:cubicBezTo>
                <a:cubicBezTo>
                  <a:pt x="15953" y="35128"/>
                  <a:pt x="14855" y="32104"/>
                  <a:pt x="13276" y="29240"/>
                </a:cubicBezTo>
                <a:cubicBezTo>
                  <a:pt x="11831" y="26644"/>
                  <a:pt x="10011" y="24235"/>
                  <a:pt x="7789" y="22227"/>
                </a:cubicBezTo>
                <a:cubicBezTo>
                  <a:pt x="6558" y="21076"/>
                  <a:pt x="5246" y="20006"/>
                  <a:pt x="3988" y="18908"/>
                </a:cubicBezTo>
                <a:cubicBezTo>
                  <a:pt x="3556" y="18548"/>
                  <a:pt x="1378" y="16270"/>
                  <a:pt x="549" y="16270"/>
                </a:cubicBezTo>
                <a:cubicBezTo>
                  <a:pt x="454" y="16270"/>
                  <a:pt x="376" y="16300"/>
                  <a:pt x="321" y="16366"/>
                </a:cubicBezTo>
                <a:cubicBezTo>
                  <a:pt x="0" y="16767"/>
                  <a:pt x="562" y="17838"/>
                  <a:pt x="723" y="18213"/>
                </a:cubicBezTo>
                <a:cubicBezTo>
                  <a:pt x="1044" y="18935"/>
                  <a:pt x="1365" y="19685"/>
                  <a:pt x="1713" y="20407"/>
                </a:cubicBezTo>
                <a:cubicBezTo>
                  <a:pt x="2409" y="21960"/>
                  <a:pt x="3105" y="23539"/>
                  <a:pt x="3855" y="25038"/>
                </a:cubicBezTo>
                <a:cubicBezTo>
                  <a:pt x="5273" y="28036"/>
                  <a:pt x="6852" y="30980"/>
                  <a:pt x="8699" y="33763"/>
                </a:cubicBezTo>
                <a:cubicBezTo>
                  <a:pt x="12179" y="39063"/>
                  <a:pt x="16622" y="43345"/>
                  <a:pt x="22002" y="46691"/>
                </a:cubicBezTo>
                <a:cubicBezTo>
                  <a:pt x="24491" y="48217"/>
                  <a:pt x="27060" y="49662"/>
                  <a:pt x="29041" y="51857"/>
                </a:cubicBezTo>
                <a:cubicBezTo>
                  <a:pt x="29188" y="52053"/>
                  <a:pt x="29854" y="53061"/>
                  <a:pt x="30211" y="53061"/>
                </a:cubicBezTo>
                <a:cubicBezTo>
                  <a:pt x="30243" y="53061"/>
                  <a:pt x="30272" y="53052"/>
                  <a:pt x="30299" y="53035"/>
                </a:cubicBezTo>
                <a:cubicBezTo>
                  <a:pt x="30647" y="52794"/>
                  <a:pt x="29764" y="51857"/>
                  <a:pt x="29603" y="51643"/>
                </a:cubicBezTo>
                <a:cubicBezTo>
                  <a:pt x="28666" y="50331"/>
                  <a:pt x="27810" y="49020"/>
                  <a:pt x="27141" y="47548"/>
                </a:cubicBezTo>
                <a:cubicBezTo>
                  <a:pt x="26418" y="46049"/>
                  <a:pt x="25936" y="44470"/>
                  <a:pt x="25802" y="42837"/>
                </a:cubicBezTo>
                <a:cubicBezTo>
                  <a:pt x="25669" y="41231"/>
                  <a:pt x="25856" y="39598"/>
                  <a:pt x="26017" y="37992"/>
                </a:cubicBezTo>
                <a:cubicBezTo>
                  <a:pt x="26391" y="34700"/>
                  <a:pt x="26739" y="31435"/>
                  <a:pt x="26873" y="28116"/>
                </a:cubicBezTo>
                <a:cubicBezTo>
                  <a:pt x="27007" y="24877"/>
                  <a:pt x="26900" y="21585"/>
                  <a:pt x="26498" y="18373"/>
                </a:cubicBezTo>
                <a:cubicBezTo>
                  <a:pt x="26097" y="15027"/>
                  <a:pt x="25133" y="11708"/>
                  <a:pt x="23956" y="8604"/>
                </a:cubicBezTo>
                <a:cubicBezTo>
                  <a:pt x="23393" y="7132"/>
                  <a:pt x="22671" y="5686"/>
                  <a:pt x="21921" y="4321"/>
                </a:cubicBezTo>
                <a:cubicBezTo>
                  <a:pt x="21145" y="3010"/>
                  <a:pt x="20315" y="1404"/>
                  <a:pt x="19165" y="413"/>
                </a:cubicBezTo>
                <a:cubicBezTo>
                  <a:pt x="18838" y="122"/>
                  <a:pt x="18592" y="0"/>
                  <a:pt x="1841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5" name="Google Shape;515;p58"/>
          <p:cNvGrpSpPr/>
          <p:nvPr/>
        </p:nvGrpSpPr>
        <p:grpSpPr>
          <a:xfrm>
            <a:off x="3554074" y="3500546"/>
            <a:ext cx="289123" cy="385865"/>
            <a:chOff x="5812066" y="2416019"/>
            <a:chExt cx="264813" cy="353454"/>
          </a:xfrm>
        </p:grpSpPr>
        <p:sp>
          <p:nvSpPr>
            <p:cNvPr id="516" name="Google Shape;516;p58"/>
            <p:cNvSpPr/>
            <p:nvPr/>
          </p:nvSpPr>
          <p:spPr>
            <a:xfrm>
              <a:off x="5812066" y="2416019"/>
              <a:ext cx="264813" cy="353454"/>
            </a:xfrm>
            <a:custGeom>
              <a:avLst/>
              <a:gdLst/>
              <a:ahLst/>
              <a:cxnLst/>
              <a:rect l="l" t="t" r="r" b="b"/>
              <a:pathLst>
                <a:path w="8359" h="11157" extrusionOk="0">
                  <a:moveTo>
                    <a:pt x="1572" y="346"/>
                  </a:moveTo>
                  <a:cubicBezTo>
                    <a:pt x="1905" y="346"/>
                    <a:pt x="2215" y="501"/>
                    <a:pt x="2405" y="751"/>
                  </a:cubicBezTo>
                  <a:cubicBezTo>
                    <a:pt x="1846" y="1144"/>
                    <a:pt x="1405" y="1715"/>
                    <a:pt x="1203" y="2394"/>
                  </a:cubicBezTo>
                  <a:cubicBezTo>
                    <a:pt x="798" y="2239"/>
                    <a:pt x="524" y="1834"/>
                    <a:pt x="524" y="1406"/>
                  </a:cubicBezTo>
                  <a:cubicBezTo>
                    <a:pt x="524" y="822"/>
                    <a:pt x="1000" y="346"/>
                    <a:pt x="1572" y="346"/>
                  </a:cubicBezTo>
                  <a:close/>
                  <a:moveTo>
                    <a:pt x="6799" y="358"/>
                  </a:moveTo>
                  <a:cubicBezTo>
                    <a:pt x="7382" y="358"/>
                    <a:pt x="7858" y="834"/>
                    <a:pt x="7858" y="1406"/>
                  </a:cubicBezTo>
                  <a:cubicBezTo>
                    <a:pt x="7858" y="1858"/>
                    <a:pt x="7572" y="2239"/>
                    <a:pt x="7168" y="2394"/>
                  </a:cubicBezTo>
                  <a:cubicBezTo>
                    <a:pt x="6965" y="1727"/>
                    <a:pt x="6537" y="1144"/>
                    <a:pt x="5965" y="751"/>
                  </a:cubicBezTo>
                  <a:cubicBezTo>
                    <a:pt x="6167" y="501"/>
                    <a:pt x="6465" y="358"/>
                    <a:pt x="6799" y="358"/>
                  </a:cubicBezTo>
                  <a:close/>
                  <a:moveTo>
                    <a:pt x="4191" y="548"/>
                  </a:moveTo>
                  <a:cubicBezTo>
                    <a:pt x="5739" y="548"/>
                    <a:pt x="6989" y="1799"/>
                    <a:pt x="6989" y="3346"/>
                  </a:cubicBezTo>
                  <a:cubicBezTo>
                    <a:pt x="6989" y="3537"/>
                    <a:pt x="6977" y="3727"/>
                    <a:pt x="6929" y="3930"/>
                  </a:cubicBezTo>
                  <a:cubicBezTo>
                    <a:pt x="6870" y="3894"/>
                    <a:pt x="6799" y="3882"/>
                    <a:pt x="6727" y="3882"/>
                  </a:cubicBezTo>
                  <a:lnTo>
                    <a:pt x="6620" y="3882"/>
                  </a:lnTo>
                  <a:lnTo>
                    <a:pt x="6620" y="3489"/>
                  </a:lnTo>
                  <a:lnTo>
                    <a:pt x="6632" y="3489"/>
                  </a:lnTo>
                  <a:cubicBezTo>
                    <a:pt x="6727" y="3489"/>
                    <a:pt x="6799" y="3418"/>
                    <a:pt x="6799" y="3335"/>
                  </a:cubicBezTo>
                  <a:cubicBezTo>
                    <a:pt x="6799" y="3239"/>
                    <a:pt x="6727" y="3168"/>
                    <a:pt x="6632" y="3168"/>
                  </a:cubicBezTo>
                  <a:cubicBezTo>
                    <a:pt x="5263" y="3168"/>
                    <a:pt x="4286" y="2715"/>
                    <a:pt x="3703" y="2346"/>
                  </a:cubicBezTo>
                  <a:cubicBezTo>
                    <a:pt x="3060" y="1942"/>
                    <a:pt x="2750" y="1525"/>
                    <a:pt x="2738" y="1525"/>
                  </a:cubicBezTo>
                  <a:cubicBezTo>
                    <a:pt x="2705" y="1484"/>
                    <a:pt x="2656" y="1463"/>
                    <a:pt x="2608" y="1463"/>
                  </a:cubicBezTo>
                  <a:cubicBezTo>
                    <a:pt x="2573" y="1463"/>
                    <a:pt x="2538" y="1475"/>
                    <a:pt x="2512" y="1501"/>
                  </a:cubicBezTo>
                  <a:cubicBezTo>
                    <a:pt x="2441" y="1561"/>
                    <a:pt x="2417" y="1668"/>
                    <a:pt x="2477" y="1715"/>
                  </a:cubicBezTo>
                  <a:cubicBezTo>
                    <a:pt x="2500" y="1739"/>
                    <a:pt x="2834" y="2168"/>
                    <a:pt x="3512" y="2596"/>
                  </a:cubicBezTo>
                  <a:cubicBezTo>
                    <a:pt x="4084" y="2965"/>
                    <a:pt x="5024" y="3382"/>
                    <a:pt x="6287" y="3466"/>
                  </a:cubicBezTo>
                  <a:lnTo>
                    <a:pt x="6287" y="4013"/>
                  </a:lnTo>
                  <a:cubicBezTo>
                    <a:pt x="6287" y="4073"/>
                    <a:pt x="6322" y="4120"/>
                    <a:pt x="6370" y="4144"/>
                  </a:cubicBezTo>
                  <a:cubicBezTo>
                    <a:pt x="6406" y="4180"/>
                    <a:pt x="6406" y="4180"/>
                    <a:pt x="6572" y="4180"/>
                  </a:cubicBezTo>
                  <a:lnTo>
                    <a:pt x="6715" y="4180"/>
                  </a:lnTo>
                  <a:cubicBezTo>
                    <a:pt x="6858" y="4180"/>
                    <a:pt x="6977" y="4299"/>
                    <a:pt x="6977" y="4442"/>
                  </a:cubicBezTo>
                  <a:cubicBezTo>
                    <a:pt x="6977" y="4597"/>
                    <a:pt x="6858" y="4716"/>
                    <a:pt x="6715" y="4716"/>
                  </a:cubicBezTo>
                  <a:lnTo>
                    <a:pt x="6608" y="4716"/>
                  </a:lnTo>
                  <a:lnTo>
                    <a:pt x="6608" y="4692"/>
                  </a:lnTo>
                  <a:cubicBezTo>
                    <a:pt x="6608" y="4609"/>
                    <a:pt x="6537" y="4537"/>
                    <a:pt x="6441" y="4537"/>
                  </a:cubicBezTo>
                  <a:cubicBezTo>
                    <a:pt x="6358" y="4537"/>
                    <a:pt x="6275" y="4609"/>
                    <a:pt x="6275" y="4692"/>
                  </a:cubicBezTo>
                  <a:cubicBezTo>
                    <a:pt x="6275" y="5859"/>
                    <a:pt x="5346" y="6799"/>
                    <a:pt x="4179" y="6799"/>
                  </a:cubicBezTo>
                  <a:cubicBezTo>
                    <a:pt x="3024" y="6799"/>
                    <a:pt x="2096" y="5871"/>
                    <a:pt x="2096" y="4716"/>
                  </a:cubicBezTo>
                  <a:cubicBezTo>
                    <a:pt x="2096" y="4620"/>
                    <a:pt x="2024" y="4549"/>
                    <a:pt x="1929" y="4549"/>
                  </a:cubicBezTo>
                  <a:cubicBezTo>
                    <a:pt x="1846" y="4549"/>
                    <a:pt x="1774" y="4620"/>
                    <a:pt x="1774" y="4716"/>
                  </a:cubicBezTo>
                  <a:lnTo>
                    <a:pt x="1774" y="4728"/>
                  </a:lnTo>
                  <a:lnTo>
                    <a:pt x="1667" y="4728"/>
                  </a:lnTo>
                  <a:cubicBezTo>
                    <a:pt x="1512" y="4728"/>
                    <a:pt x="1393" y="4609"/>
                    <a:pt x="1393" y="4466"/>
                  </a:cubicBezTo>
                  <a:cubicBezTo>
                    <a:pt x="1393" y="4311"/>
                    <a:pt x="1512" y="4192"/>
                    <a:pt x="1667" y="4192"/>
                  </a:cubicBezTo>
                  <a:lnTo>
                    <a:pt x="1798" y="4192"/>
                  </a:lnTo>
                  <a:cubicBezTo>
                    <a:pt x="1976" y="4192"/>
                    <a:pt x="1976" y="4192"/>
                    <a:pt x="2012" y="4180"/>
                  </a:cubicBezTo>
                  <a:cubicBezTo>
                    <a:pt x="2072" y="4144"/>
                    <a:pt x="2096" y="4085"/>
                    <a:pt x="2096" y="4025"/>
                  </a:cubicBezTo>
                  <a:lnTo>
                    <a:pt x="2096" y="3847"/>
                  </a:lnTo>
                  <a:cubicBezTo>
                    <a:pt x="2096" y="3335"/>
                    <a:pt x="2262" y="2882"/>
                    <a:pt x="2572" y="2513"/>
                  </a:cubicBezTo>
                  <a:cubicBezTo>
                    <a:pt x="2631" y="2442"/>
                    <a:pt x="2619" y="2334"/>
                    <a:pt x="2560" y="2287"/>
                  </a:cubicBezTo>
                  <a:cubicBezTo>
                    <a:pt x="2528" y="2260"/>
                    <a:pt x="2488" y="2248"/>
                    <a:pt x="2450" y="2248"/>
                  </a:cubicBezTo>
                  <a:cubicBezTo>
                    <a:pt x="2404" y="2248"/>
                    <a:pt x="2360" y="2266"/>
                    <a:pt x="2334" y="2299"/>
                  </a:cubicBezTo>
                  <a:cubicBezTo>
                    <a:pt x="1965" y="2739"/>
                    <a:pt x="1774" y="3251"/>
                    <a:pt x="1774" y="3870"/>
                  </a:cubicBezTo>
                  <a:lnTo>
                    <a:pt x="1774" y="3882"/>
                  </a:lnTo>
                  <a:lnTo>
                    <a:pt x="1667" y="3882"/>
                  </a:lnTo>
                  <a:cubicBezTo>
                    <a:pt x="1595" y="3882"/>
                    <a:pt x="1512" y="3894"/>
                    <a:pt x="1453" y="3930"/>
                  </a:cubicBezTo>
                  <a:cubicBezTo>
                    <a:pt x="1417" y="3727"/>
                    <a:pt x="1393" y="3537"/>
                    <a:pt x="1393" y="3346"/>
                  </a:cubicBezTo>
                  <a:cubicBezTo>
                    <a:pt x="1393" y="1799"/>
                    <a:pt x="2643" y="548"/>
                    <a:pt x="4191" y="548"/>
                  </a:cubicBezTo>
                  <a:close/>
                  <a:moveTo>
                    <a:pt x="5084" y="6990"/>
                  </a:moveTo>
                  <a:lnTo>
                    <a:pt x="5084" y="7537"/>
                  </a:lnTo>
                  <a:cubicBezTo>
                    <a:pt x="5084" y="7895"/>
                    <a:pt x="5310" y="8228"/>
                    <a:pt x="5667" y="8347"/>
                  </a:cubicBezTo>
                  <a:lnTo>
                    <a:pt x="6001" y="8466"/>
                  </a:lnTo>
                  <a:lnTo>
                    <a:pt x="5620" y="8811"/>
                  </a:lnTo>
                  <a:cubicBezTo>
                    <a:pt x="5489" y="8942"/>
                    <a:pt x="5429" y="9109"/>
                    <a:pt x="5429" y="9300"/>
                  </a:cubicBezTo>
                  <a:lnTo>
                    <a:pt x="5429" y="9359"/>
                  </a:lnTo>
                  <a:cubicBezTo>
                    <a:pt x="5060" y="9514"/>
                    <a:pt x="4643" y="9621"/>
                    <a:pt x="4191" y="9621"/>
                  </a:cubicBezTo>
                  <a:cubicBezTo>
                    <a:pt x="3762" y="9621"/>
                    <a:pt x="3334" y="9538"/>
                    <a:pt x="2965" y="9359"/>
                  </a:cubicBezTo>
                  <a:lnTo>
                    <a:pt x="2965" y="9300"/>
                  </a:lnTo>
                  <a:cubicBezTo>
                    <a:pt x="2965" y="9121"/>
                    <a:pt x="2881" y="8942"/>
                    <a:pt x="2762" y="8811"/>
                  </a:cubicBezTo>
                  <a:lnTo>
                    <a:pt x="2429" y="8466"/>
                  </a:lnTo>
                  <a:lnTo>
                    <a:pt x="2750" y="8347"/>
                  </a:lnTo>
                  <a:cubicBezTo>
                    <a:pt x="3096" y="8228"/>
                    <a:pt x="3334" y="7895"/>
                    <a:pt x="3334" y="7537"/>
                  </a:cubicBezTo>
                  <a:lnTo>
                    <a:pt x="3334" y="6990"/>
                  </a:lnTo>
                  <a:cubicBezTo>
                    <a:pt x="3596" y="7097"/>
                    <a:pt x="3893" y="7156"/>
                    <a:pt x="4215" y="7156"/>
                  </a:cubicBezTo>
                  <a:cubicBezTo>
                    <a:pt x="4524" y="7156"/>
                    <a:pt x="4822" y="7097"/>
                    <a:pt x="5084" y="6990"/>
                  </a:cubicBezTo>
                  <a:close/>
                  <a:moveTo>
                    <a:pt x="1560" y="1"/>
                  </a:moveTo>
                  <a:cubicBezTo>
                    <a:pt x="798" y="1"/>
                    <a:pt x="179" y="620"/>
                    <a:pt x="179" y="1382"/>
                  </a:cubicBezTo>
                  <a:cubicBezTo>
                    <a:pt x="179" y="1977"/>
                    <a:pt x="548" y="2501"/>
                    <a:pt x="1119" y="2692"/>
                  </a:cubicBezTo>
                  <a:cubicBezTo>
                    <a:pt x="1072" y="2882"/>
                    <a:pt x="1060" y="3096"/>
                    <a:pt x="1060" y="3299"/>
                  </a:cubicBezTo>
                  <a:cubicBezTo>
                    <a:pt x="1060" y="3573"/>
                    <a:pt x="1084" y="3835"/>
                    <a:pt x="1155" y="4108"/>
                  </a:cubicBezTo>
                  <a:cubicBezTo>
                    <a:pt x="1095" y="4192"/>
                    <a:pt x="1060" y="4311"/>
                    <a:pt x="1060" y="4442"/>
                  </a:cubicBezTo>
                  <a:cubicBezTo>
                    <a:pt x="1060" y="4775"/>
                    <a:pt x="1322" y="5037"/>
                    <a:pt x="1655" y="5037"/>
                  </a:cubicBezTo>
                  <a:lnTo>
                    <a:pt x="1774" y="5037"/>
                  </a:lnTo>
                  <a:cubicBezTo>
                    <a:pt x="1869" y="5799"/>
                    <a:pt x="2334" y="6442"/>
                    <a:pt x="2965" y="6811"/>
                  </a:cubicBezTo>
                  <a:lnTo>
                    <a:pt x="2965" y="7526"/>
                  </a:lnTo>
                  <a:cubicBezTo>
                    <a:pt x="2965" y="7752"/>
                    <a:pt x="2810" y="7954"/>
                    <a:pt x="2596" y="8038"/>
                  </a:cubicBezTo>
                  <a:lnTo>
                    <a:pt x="798" y="8669"/>
                  </a:lnTo>
                  <a:cubicBezTo>
                    <a:pt x="322" y="8835"/>
                    <a:pt x="0" y="9300"/>
                    <a:pt x="0" y="9823"/>
                  </a:cubicBezTo>
                  <a:lnTo>
                    <a:pt x="0" y="10990"/>
                  </a:lnTo>
                  <a:cubicBezTo>
                    <a:pt x="0" y="11085"/>
                    <a:pt x="71" y="11157"/>
                    <a:pt x="155" y="11157"/>
                  </a:cubicBezTo>
                  <a:cubicBezTo>
                    <a:pt x="250" y="11157"/>
                    <a:pt x="322" y="11085"/>
                    <a:pt x="322" y="10990"/>
                  </a:cubicBezTo>
                  <a:lnTo>
                    <a:pt x="322" y="9823"/>
                  </a:lnTo>
                  <a:cubicBezTo>
                    <a:pt x="322" y="9442"/>
                    <a:pt x="560" y="9109"/>
                    <a:pt x="917" y="8990"/>
                  </a:cubicBezTo>
                  <a:lnTo>
                    <a:pt x="2048" y="8585"/>
                  </a:lnTo>
                  <a:lnTo>
                    <a:pt x="2512" y="9050"/>
                  </a:lnTo>
                  <a:cubicBezTo>
                    <a:pt x="2584" y="9121"/>
                    <a:pt x="2619" y="9204"/>
                    <a:pt x="2619" y="9300"/>
                  </a:cubicBezTo>
                  <a:lnTo>
                    <a:pt x="2619" y="10990"/>
                  </a:lnTo>
                  <a:cubicBezTo>
                    <a:pt x="2619" y="11085"/>
                    <a:pt x="2691" y="11157"/>
                    <a:pt x="2774" y="11157"/>
                  </a:cubicBezTo>
                  <a:cubicBezTo>
                    <a:pt x="2869" y="11157"/>
                    <a:pt x="2941" y="11085"/>
                    <a:pt x="2941" y="10990"/>
                  </a:cubicBezTo>
                  <a:lnTo>
                    <a:pt x="2941" y="9704"/>
                  </a:lnTo>
                  <a:cubicBezTo>
                    <a:pt x="3334" y="9847"/>
                    <a:pt x="3751" y="9943"/>
                    <a:pt x="4179" y="9943"/>
                  </a:cubicBezTo>
                  <a:cubicBezTo>
                    <a:pt x="4608" y="9943"/>
                    <a:pt x="5024" y="9859"/>
                    <a:pt x="5417" y="9704"/>
                  </a:cubicBezTo>
                  <a:lnTo>
                    <a:pt x="5417" y="9776"/>
                  </a:lnTo>
                  <a:cubicBezTo>
                    <a:pt x="5417" y="9859"/>
                    <a:pt x="5489" y="9943"/>
                    <a:pt x="5572" y="9943"/>
                  </a:cubicBezTo>
                  <a:cubicBezTo>
                    <a:pt x="5667" y="9943"/>
                    <a:pt x="5739" y="9859"/>
                    <a:pt x="5739" y="9776"/>
                  </a:cubicBezTo>
                  <a:lnTo>
                    <a:pt x="5739" y="9300"/>
                  </a:lnTo>
                  <a:cubicBezTo>
                    <a:pt x="5739" y="9204"/>
                    <a:pt x="5786" y="9109"/>
                    <a:pt x="5846" y="9038"/>
                  </a:cubicBezTo>
                  <a:lnTo>
                    <a:pt x="6310" y="8585"/>
                  </a:lnTo>
                  <a:lnTo>
                    <a:pt x="7441" y="8978"/>
                  </a:lnTo>
                  <a:cubicBezTo>
                    <a:pt x="7799" y="9097"/>
                    <a:pt x="8037" y="9442"/>
                    <a:pt x="8037" y="9812"/>
                  </a:cubicBezTo>
                  <a:lnTo>
                    <a:pt x="8037" y="10990"/>
                  </a:lnTo>
                  <a:cubicBezTo>
                    <a:pt x="8037" y="11085"/>
                    <a:pt x="8108" y="11157"/>
                    <a:pt x="8192" y="11157"/>
                  </a:cubicBezTo>
                  <a:cubicBezTo>
                    <a:pt x="8287" y="11157"/>
                    <a:pt x="8358" y="11085"/>
                    <a:pt x="8358" y="10990"/>
                  </a:cubicBezTo>
                  <a:lnTo>
                    <a:pt x="8358" y="9812"/>
                  </a:lnTo>
                  <a:cubicBezTo>
                    <a:pt x="8358" y="9300"/>
                    <a:pt x="8037" y="8835"/>
                    <a:pt x="7561" y="8669"/>
                  </a:cubicBezTo>
                  <a:lnTo>
                    <a:pt x="5763" y="8038"/>
                  </a:lnTo>
                  <a:cubicBezTo>
                    <a:pt x="5548" y="7954"/>
                    <a:pt x="5405" y="7752"/>
                    <a:pt x="5405" y="7526"/>
                  </a:cubicBezTo>
                  <a:lnTo>
                    <a:pt x="5405" y="6811"/>
                  </a:lnTo>
                  <a:cubicBezTo>
                    <a:pt x="6037" y="6442"/>
                    <a:pt x="6489" y="5799"/>
                    <a:pt x="6596" y="5037"/>
                  </a:cubicBezTo>
                  <a:lnTo>
                    <a:pt x="6715" y="5037"/>
                  </a:lnTo>
                  <a:cubicBezTo>
                    <a:pt x="7037" y="5037"/>
                    <a:pt x="7310" y="4775"/>
                    <a:pt x="7310" y="4442"/>
                  </a:cubicBezTo>
                  <a:cubicBezTo>
                    <a:pt x="7310" y="4323"/>
                    <a:pt x="7263" y="4204"/>
                    <a:pt x="7203" y="4108"/>
                  </a:cubicBezTo>
                  <a:cubicBezTo>
                    <a:pt x="7275" y="3847"/>
                    <a:pt x="7310" y="3585"/>
                    <a:pt x="7310" y="3299"/>
                  </a:cubicBezTo>
                  <a:cubicBezTo>
                    <a:pt x="7310" y="3096"/>
                    <a:pt x="7287" y="2882"/>
                    <a:pt x="7251" y="2692"/>
                  </a:cubicBezTo>
                  <a:cubicBezTo>
                    <a:pt x="7799" y="2501"/>
                    <a:pt x="8180" y="1977"/>
                    <a:pt x="8180" y="1382"/>
                  </a:cubicBezTo>
                  <a:cubicBezTo>
                    <a:pt x="8180" y="620"/>
                    <a:pt x="7561" y="1"/>
                    <a:pt x="6799" y="1"/>
                  </a:cubicBezTo>
                  <a:cubicBezTo>
                    <a:pt x="6358" y="1"/>
                    <a:pt x="5953" y="203"/>
                    <a:pt x="5679" y="560"/>
                  </a:cubicBezTo>
                  <a:cubicBezTo>
                    <a:pt x="5239" y="310"/>
                    <a:pt x="4727" y="179"/>
                    <a:pt x="4179" y="179"/>
                  </a:cubicBezTo>
                  <a:cubicBezTo>
                    <a:pt x="3631" y="179"/>
                    <a:pt x="3119" y="310"/>
                    <a:pt x="2679" y="560"/>
                  </a:cubicBezTo>
                  <a:cubicBezTo>
                    <a:pt x="2429" y="203"/>
                    <a:pt x="2012" y="1"/>
                    <a:pt x="15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58"/>
            <p:cNvSpPr/>
            <p:nvPr/>
          </p:nvSpPr>
          <p:spPr>
            <a:xfrm>
              <a:off x="5923707" y="2588136"/>
              <a:ext cx="43402" cy="15396"/>
            </a:xfrm>
            <a:custGeom>
              <a:avLst/>
              <a:gdLst/>
              <a:ahLst/>
              <a:cxnLst/>
              <a:rect l="l" t="t" r="r" b="b"/>
              <a:pathLst>
                <a:path w="1370" h="486" extrusionOk="0">
                  <a:moveTo>
                    <a:pt x="173" y="0"/>
                  </a:moveTo>
                  <a:cubicBezTo>
                    <a:pt x="131" y="0"/>
                    <a:pt x="90" y="15"/>
                    <a:pt x="60" y="45"/>
                  </a:cubicBezTo>
                  <a:cubicBezTo>
                    <a:pt x="0" y="104"/>
                    <a:pt x="0" y="199"/>
                    <a:pt x="60" y="259"/>
                  </a:cubicBezTo>
                  <a:cubicBezTo>
                    <a:pt x="191" y="402"/>
                    <a:pt x="429" y="485"/>
                    <a:pt x="703" y="485"/>
                  </a:cubicBezTo>
                  <a:cubicBezTo>
                    <a:pt x="953" y="485"/>
                    <a:pt x="1191" y="402"/>
                    <a:pt x="1334" y="259"/>
                  </a:cubicBezTo>
                  <a:cubicBezTo>
                    <a:pt x="1370" y="199"/>
                    <a:pt x="1370" y="104"/>
                    <a:pt x="1310" y="45"/>
                  </a:cubicBezTo>
                  <a:cubicBezTo>
                    <a:pt x="1280" y="15"/>
                    <a:pt x="1239" y="0"/>
                    <a:pt x="1197" y="0"/>
                  </a:cubicBezTo>
                  <a:cubicBezTo>
                    <a:pt x="1155" y="0"/>
                    <a:pt x="1114" y="15"/>
                    <a:pt x="1084" y="45"/>
                  </a:cubicBezTo>
                  <a:cubicBezTo>
                    <a:pt x="1024" y="104"/>
                    <a:pt x="881" y="176"/>
                    <a:pt x="679" y="176"/>
                  </a:cubicBezTo>
                  <a:cubicBezTo>
                    <a:pt x="488" y="176"/>
                    <a:pt x="346" y="104"/>
                    <a:pt x="286" y="45"/>
                  </a:cubicBezTo>
                  <a:cubicBezTo>
                    <a:pt x="256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58"/>
            <p:cNvSpPr/>
            <p:nvPr/>
          </p:nvSpPr>
          <p:spPr>
            <a:xfrm>
              <a:off x="5983677" y="2742291"/>
              <a:ext cx="10201" cy="26833"/>
            </a:xfrm>
            <a:custGeom>
              <a:avLst/>
              <a:gdLst/>
              <a:ahLst/>
              <a:cxnLst/>
              <a:rect l="l" t="t" r="r" b="b"/>
              <a:pathLst>
                <a:path w="322" h="847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679"/>
                  </a:lnTo>
                  <a:cubicBezTo>
                    <a:pt x="0" y="775"/>
                    <a:pt x="72" y="846"/>
                    <a:pt x="155" y="846"/>
                  </a:cubicBezTo>
                  <a:cubicBezTo>
                    <a:pt x="250" y="846"/>
                    <a:pt x="322" y="775"/>
                    <a:pt x="322" y="679"/>
                  </a:cubicBezTo>
                  <a:lnTo>
                    <a:pt x="322" y="155"/>
                  </a:lnTo>
                  <a:cubicBezTo>
                    <a:pt x="322" y="72"/>
                    <a:pt x="262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58"/>
            <p:cNvSpPr/>
            <p:nvPr/>
          </p:nvSpPr>
          <p:spPr>
            <a:xfrm>
              <a:off x="5906726" y="2543531"/>
              <a:ext cx="10581" cy="16252"/>
            </a:xfrm>
            <a:custGeom>
              <a:avLst/>
              <a:gdLst/>
              <a:ahLst/>
              <a:cxnLst/>
              <a:rect l="l" t="t" r="r" b="b"/>
              <a:pathLst>
                <a:path w="334" h="51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5"/>
                  </a:lnTo>
                  <a:cubicBezTo>
                    <a:pt x="1" y="441"/>
                    <a:pt x="72" y="512"/>
                    <a:pt x="167" y="512"/>
                  </a:cubicBezTo>
                  <a:cubicBezTo>
                    <a:pt x="251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58"/>
            <p:cNvSpPr/>
            <p:nvPr/>
          </p:nvSpPr>
          <p:spPr>
            <a:xfrm>
              <a:off x="5972747" y="2543531"/>
              <a:ext cx="10581" cy="16252"/>
            </a:xfrm>
            <a:custGeom>
              <a:avLst/>
              <a:gdLst/>
              <a:ahLst/>
              <a:cxnLst/>
              <a:rect l="l" t="t" r="r" b="b"/>
              <a:pathLst>
                <a:path w="334" h="513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345"/>
                  </a:lnTo>
                  <a:cubicBezTo>
                    <a:pt x="0" y="441"/>
                    <a:pt x="72" y="512"/>
                    <a:pt x="167" y="512"/>
                  </a:cubicBezTo>
                  <a:cubicBezTo>
                    <a:pt x="250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33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58"/>
            <p:cNvSpPr/>
            <p:nvPr/>
          </p:nvSpPr>
          <p:spPr>
            <a:xfrm>
              <a:off x="5901055" y="2526931"/>
              <a:ext cx="16252" cy="10581"/>
            </a:xfrm>
            <a:custGeom>
              <a:avLst/>
              <a:gdLst/>
              <a:ahLst/>
              <a:cxnLst/>
              <a:rect l="l" t="t" r="r" b="b"/>
              <a:pathLst>
                <a:path w="513" h="334" extrusionOk="0">
                  <a:moveTo>
                    <a:pt x="168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346" y="334"/>
                  </a:lnTo>
                  <a:cubicBezTo>
                    <a:pt x="430" y="334"/>
                    <a:pt x="501" y="262"/>
                    <a:pt x="501" y="167"/>
                  </a:cubicBezTo>
                  <a:cubicBezTo>
                    <a:pt x="513" y="84"/>
                    <a:pt x="430" y="0"/>
                    <a:pt x="3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58"/>
            <p:cNvSpPr/>
            <p:nvPr/>
          </p:nvSpPr>
          <p:spPr>
            <a:xfrm>
              <a:off x="5972367" y="2526899"/>
              <a:ext cx="16220" cy="10613"/>
            </a:xfrm>
            <a:custGeom>
              <a:avLst/>
              <a:gdLst/>
              <a:ahLst/>
              <a:cxnLst/>
              <a:rect l="l" t="t" r="r" b="b"/>
              <a:pathLst>
                <a:path w="512" h="335" extrusionOk="0">
                  <a:moveTo>
                    <a:pt x="364" y="0"/>
                  </a:moveTo>
                  <a:cubicBezTo>
                    <a:pt x="358" y="0"/>
                    <a:pt x="352" y="0"/>
                    <a:pt x="345" y="1"/>
                  </a:cubicBezTo>
                  <a:lnTo>
                    <a:pt x="167" y="1"/>
                  </a:lnTo>
                  <a:cubicBezTo>
                    <a:pt x="72" y="1"/>
                    <a:pt x="0" y="85"/>
                    <a:pt x="0" y="168"/>
                  </a:cubicBezTo>
                  <a:cubicBezTo>
                    <a:pt x="0" y="263"/>
                    <a:pt x="72" y="335"/>
                    <a:pt x="167" y="335"/>
                  </a:cubicBezTo>
                  <a:lnTo>
                    <a:pt x="345" y="335"/>
                  </a:lnTo>
                  <a:cubicBezTo>
                    <a:pt x="429" y="335"/>
                    <a:pt x="500" y="263"/>
                    <a:pt x="500" y="168"/>
                  </a:cubicBezTo>
                  <a:cubicBezTo>
                    <a:pt x="511" y="79"/>
                    <a:pt x="450" y="0"/>
                    <a:pt x="3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3" name="Google Shape;523;p58"/>
          <p:cNvGrpSpPr/>
          <p:nvPr/>
        </p:nvGrpSpPr>
        <p:grpSpPr>
          <a:xfrm>
            <a:off x="5271376" y="1971323"/>
            <a:ext cx="362865" cy="387526"/>
            <a:chOff x="5289631" y="1500214"/>
            <a:chExt cx="332355" cy="354974"/>
          </a:xfrm>
        </p:grpSpPr>
        <p:sp>
          <p:nvSpPr>
            <p:cNvPr id="524" name="Google Shape;524;p58"/>
            <p:cNvSpPr/>
            <p:nvPr/>
          </p:nvSpPr>
          <p:spPr>
            <a:xfrm>
              <a:off x="5432603" y="1667040"/>
              <a:ext cx="45651" cy="16157"/>
            </a:xfrm>
            <a:custGeom>
              <a:avLst/>
              <a:gdLst/>
              <a:ahLst/>
              <a:cxnLst/>
              <a:rect l="l" t="t" r="r" b="b"/>
              <a:pathLst>
                <a:path w="1441" h="510" extrusionOk="0">
                  <a:moveTo>
                    <a:pt x="183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0" y="104"/>
                    <a:pt x="0" y="211"/>
                    <a:pt x="60" y="283"/>
                  </a:cubicBezTo>
                  <a:cubicBezTo>
                    <a:pt x="203" y="426"/>
                    <a:pt x="441" y="509"/>
                    <a:pt x="691" y="509"/>
                  </a:cubicBezTo>
                  <a:cubicBezTo>
                    <a:pt x="965" y="509"/>
                    <a:pt x="1203" y="426"/>
                    <a:pt x="1334" y="283"/>
                  </a:cubicBezTo>
                  <a:cubicBezTo>
                    <a:pt x="1441" y="223"/>
                    <a:pt x="1441" y="128"/>
                    <a:pt x="1370" y="45"/>
                  </a:cubicBezTo>
                  <a:cubicBezTo>
                    <a:pt x="1334" y="15"/>
                    <a:pt x="1292" y="0"/>
                    <a:pt x="1251" y="0"/>
                  </a:cubicBezTo>
                  <a:cubicBezTo>
                    <a:pt x="1209" y="0"/>
                    <a:pt x="1167" y="15"/>
                    <a:pt x="1131" y="45"/>
                  </a:cubicBezTo>
                  <a:cubicBezTo>
                    <a:pt x="1072" y="104"/>
                    <a:pt x="917" y="188"/>
                    <a:pt x="715" y="188"/>
                  </a:cubicBezTo>
                  <a:cubicBezTo>
                    <a:pt x="500" y="188"/>
                    <a:pt x="358" y="104"/>
                    <a:pt x="298" y="45"/>
                  </a:cubicBezTo>
                  <a:cubicBezTo>
                    <a:pt x="268" y="15"/>
                    <a:pt x="227" y="0"/>
                    <a:pt x="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58"/>
            <p:cNvSpPr/>
            <p:nvPr/>
          </p:nvSpPr>
          <p:spPr>
            <a:xfrm>
              <a:off x="5416763" y="1628074"/>
              <a:ext cx="10581" cy="15872"/>
            </a:xfrm>
            <a:custGeom>
              <a:avLst/>
              <a:gdLst/>
              <a:ahLst/>
              <a:cxnLst/>
              <a:rect l="l" t="t" r="r" b="b"/>
              <a:pathLst>
                <a:path w="334" h="501" extrusionOk="0">
                  <a:moveTo>
                    <a:pt x="167" y="1"/>
                  </a:moveTo>
                  <a:cubicBezTo>
                    <a:pt x="84" y="1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84" y="501"/>
                    <a:pt x="167" y="501"/>
                  </a:cubicBezTo>
                  <a:cubicBezTo>
                    <a:pt x="262" y="501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58"/>
            <p:cNvSpPr/>
            <p:nvPr/>
          </p:nvSpPr>
          <p:spPr>
            <a:xfrm>
              <a:off x="5483893" y="1628074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55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58"/>
            <p:cNvSpPr/>
            <p:nvPr/>
          </p:nvSpPr>
          <p:spPr>
            <a:xfrm>
              <a:off x="5411093" y="1611474"/>
              <a:ext cx="21923" cy="10613"/>
            </a:xfrm>
            <a:custGeom>
              <a:avLst/>
              <a:gdLst/>
              <a:ahLst/>
              <a:cxnLst/>
              <a:rect l="l" t="t" r="r" b="b"/>
              <a:pathLst>
                <a:path w="692" h="335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525" y="334"/>
                  </a:lnTo>
                  <a:cubicBezTo>
                    <a:pt x="608" y="334"/>
                    <a:pt x="691" y="251"/>
                    <a:pt x="691" y="168"/>
                  </a:cubicBezTo>
                  <a:cubicBezTo>
                    <a:pt x="691" y="72"/>
                    <a:pt x="620" y="1"/>
                    <a:pt x="5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58"/>
            <p:cNvSpPr/>
            <p:nvPr/>
          </p:nvSpPr>
          <p:spPr>
            <a:xfrm>
              <a:off x="5478254" y="1611474"/>
              <a:ext cx="21511" cy="10613"/>
            </a:xfrm>
            <a:custGeom>
              <a:avLst/>
              <a:gdLst/>
              <a:ahLst/>
              <a:cxnLst/>
              <a:rect l="l" t="t" r="r" b="b"/>
              <a:pathLst>
                <a:path w="679" h="335" extrusionOk="0">
                  <a:moveTo>
                    <a:pt x="155" y="1"/>
                  </a:moveTo>
                  <a:cubicBezTo>
                    <a:pt x="71" y="1"/>
                    <a:pt x="0" y="72"/>
                    <a:pt x="0" y="168"/>
                  </a:cubicBezTo>
                  <a:cubicBezTo>
                    <a:pt x="0" y="251"/>
                    <a:pt x="71" y="334"/>
                    <a:pt x="155" y="334"/>
                  </a:cubicBezTo>
                  <a:lnTo>
                    <a:pt x="524" y="334"/>
                  </a:lnTo>
                  <a:cubicBezTo>
                    <a:pt x="607" y="334"/>
                    <a:pt x="679" y="251"/>
                    <a:pt x="679" y="168"/>
                  </a:cubicBezTo>
                  <a:cubicBezTo>
                    <a:pt x="679" y="72"/>
                    <a:pt x="607" y="1"/>
                    <a:pt x="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58"/>
            <p:cNvSpPr/>
            <p:nvPr/>
          </p:nvSpPr>
          <p:spPr>
            <a:xfrm>
              <a:off x="5289631" y="1500214"/>
              <a:ext cx="332355" cy="354974"/>
            </a:xfrm>
            <a:custGeom>
              <a:avLst/>
              <a:gdLst/>
              <a:ahLst/>
              <a:cxnLst/>
              <a:rect l="l" t="t" r="r" b="b"/>
              <a:pathLst>
                <a:path w="10491" h="11205" extrusionOk="0">
                  <a:moveTo>
                    <a:pt x="5930" y="322"/>
                  </a:moveTo>
                  <a:cubicBezTo>
                    <a:pt x="6395" y="322"/>
                    <a:pt x="6978" y="596"/>
                    <a:pt x="7347" y="858"/>
                  </a:cubicBezTo>
                  <a:cubicBezTo>
                    <a:pt x="7752" y="1143"/>
                    <a:pt x="8240" y="1655"/>
                    <a:pt x="8335" y="2429"/>
                  </a:cubicBezTo>
                  <a:cubicBezTo>
                    <a:pt x="8395" y="2989"/>
                    <a:pt x="8550" y="3263"/>
                    <a:pt x="8716" y="3513"/>
                  </a:cubicBezTo>
                  <a:cubicBezTo>
                    <a:pt x="8812" y="3680"/>
                    <a:pt x="8895" y="3822"/>
                    <a:pt x="8966" y="4049"/>
                  </a:cubicBezTo>
                  <a:cubicBezTo>
                    <a:pt x="9073" y="4370"/>
                    <a:pt x="9073" y="4632"/>
                    <a:pt x="9073" y="4894"/>
                  </a:cubicBezTo>
                  <a:cubicBezTo>
                    <a:pt x="9073" y="5144"/>
                    <a:pt x="9073" y="5406"/>
                    <a:pt x="9169" y="5715"/>
                  </a:cubicBezTo>
                  <a:cubicBezTo>
                    <a:pt x="9228" y="5918"/>
                    <a:pt x="9300" y="6085"/>
                    <a:pt x="9371" y="6239"/>
                  </a:cubicBezTo>
                  <a:cubicBezTo>
                    <a:pt x="9526" y="6537"/>
                    <a:pt x="9657" y="6799"/>
                    <a:pt x="9645" y="7442"/>
                  </a:cubicBezTo>
                  <a:cubicBezTo>
                    <a:pt x="9621" y="8037"/>
                    <a:pt x="9800" y="8430"/>
                    <a:pt x="9919" y="8740"/>
                  </a:cubicBezTo>
                  <a:cubicBezTo>
                    <a:pt x="10062" y="9049"/>
                    <a:pt x="10145" y="9264"/>
                    <a:pt x="10026" y="9597"/>
                  </a:cubicBezTo>
                  <a:cubicBezTo>
                    <a:pt x="9931" y="9918"/>
                    <a:pt x="9645" y="10133"/>
                    <a:pt x="9454" y="10252"/>
                  </a:cubicBezTo>
                  <a:lnTo>
                    <a:pt x="9454" y="9692"/>
                  </a:lnTo>
                  <a:cubicBezTo>
                    <a:pt x="9454" y="9168"/>
                    <a:pt x="9121" y="8704"/>
                    <a:pt x="8633" y="8549"/>
                  </a:cubicBezTo>
                  <a:lnTo>
                    <a:pt x="6811" y="7906"/>
                  </a:lnTo>
                  <a:cubicBezTo>
                    <a:pt x="6609" y="7835"/>
                    <a:pt x="6454" y="7620"/>
                    <a:pt x="6454" y="7394"/>
                  </a:cubicBezTo>
                  <a:lnTo>
                    <a:pt x="6454" y="6680"/>
                  </a:lnTo>
                  <a:cubicBezTo>
                    <a:pt x="7180" y="6263"/>
                    <a:pt x="7692" y="5465"/>
                    <a:pt x="7692" y="4561"/>
                  </a:cubicBezTo>
                  <a:lnTo>
                    <a:pt x="7692" y="3977"/>
                  </a:lnTo>
                  <a:cubicBezTo>
                    <a:pt x="7704" y="3989"/>
                    <a:pt x="7716" y="3989"/>
                    <a:pt x="7716" y="4001"/>
                  </a:cubicBezTo>
                  <a:cubicBezTo>
                    <a:pt x="8073" y="4263"/>
                    <a:pt x="8300" y="4418"/>
                    <a:pt x="8347" y="4989"/>
                  </a:cubicBezTo>
                  <a:cubicBezTo>
                    <a:pt x="8347" y="5073"/>
                    <a:pt x="8419" y="5132"/>
                    <a:pt x="8514" y="5132"/>
                  </a:cubicBezTo>
                  <a:lnTo>
                    <a:pt x="8526" y="5132"/>
                  </a:lnTo>
                  <a:cubicBezTo>
                    <a:pt x="8609" y="5132"/>
                    <a:pt x="8692" y="5049"/>
                    <a:pt x="8669" y="4953"/>
                  </a:cubicBezTo>
                  <a:cubicBezTo>
                    <a:pt x="8609" y="4239"/>
                    <a:pt x="8276" y="3989"/>
                    <a:pt x="7895" y="3739"/>
                  </a:cubicBezTo>
                  <a:cubicBezTo>
                    <a:pt x="7633" y="3560"/>
                    <a:pt x="7359" y="3370"/>
                    <a:pt x="7121" y="2965"/>
                  </a:cubicBezTo>
                  <a:cubicBezTo>
                    <a:pt x="6728" y="2322"/>
                    <a:pt x="6287" y="2215"/>
                    <a:pt x="5954" y="2132"/>
                  </a:cubicBezTo>
                  <a:cubicBezTo>
                    <a:pt x="5787" y="2084"/>
                    <a:pt x="5633" y="2060"/>
                    <a:pt x="5513" y="1965"/>
                  </a:cubicBezTo>
                  <a:cubicBezTo>
                    <a:pt x="5442" y="1917"/>
                    <a:pt x="5418" y="1834"/>
                    <a:pt x="5418" y="1763"/>
                  </a:cubicBezTo>
                  <a:lnTo>
                    <a:pt x="5418" y="1417"/>
                  </a:lnTo>
                  <a:cubicBezTo>
                    <a:pt x="5418" y="1322"/>
                    <a:pt x="5335" y="1251"/>
                    <a:pt x="5252" y="1251"/>
                  </a:cubicBezTo>
                  <a:cubicBezTo>
                    <a:pt x="5156" y="1251"/>
                    <a:pt x="5085" y="1322"/>
                    <a:pt x="5085" y="1417"/>
                  </a:cubicBezTo>
                  <a:lnTo>
                    <a:pt x="5085" y="1763"/>
                  </a:lnTo>
                  <a:cubicBezTo>
                    <a:pt x="5085" y="1846"/>
                    <a:pt x="5037" y="1917"/>
                    <a:pt x="4978" y="1965"/>
                  </a:cubicBezTo>
                  <a:cubicBezTo>
                    <a:pt x="4859" y="2060"/>
                    <a:pt x="4716" y="2084"/>
                    <a:pt x="4549" y="2132"/>
                  </a:cubicBezTo>
                  <a:cubicBezTo>
                    <a:pt x="4204" y="2215"/>
                    <a:pt x="3763" y="2322"/>
                    <a:pt x="3370" y="2965"/>
                  </a:cubicBezTo>
                  <a:cubicBezTo>
                    <a:pt x="3120" y="3370"/>
                    <a:pt x="2858" y="3549"/>
                    <a:pt x="2596" y="3739"/>
                  </a:cubicBezTo>
                  <a:cubicBezTo>
                    <a:pt x="2227" y="3989"/>
                    <a:pt x="1882" y="4239"/>
                    <a:pt x="1823" y="4953"/>
                  </a:cubicBezTo>
                  <a:cubicBezTo>
                    <a:pt x="1823" y="5049"/>
                    <a:pt x="1882" y="5120"/>
                    <a:pt x="1977" y="5132"/>
                  </a:cubicBezTo>
                  <a:cubicBezTo>
                    <a:pt x="2061" y="5132"/>
                    <a:pt x="2144" y="5073"/>
                    <a:pt x="2156" y="4989"/>
                  </a:cubicBezTo>
                  <a:cubicBezTo>
                    <a:pt x="2204" y="4418"/>
                    <a:pt x="2442" y="4263"/>
                    <a:pt x="2775" y="4001"/>
                  </a:cubicBezTo>
                  <a:cubicBezTo>
                    <a:pt x="3049" y="3822"/>
                    <a:pt x="3358" y="3584"/>
                    <a:pt x="3644" y="3144"/>
                  </a:cubicBezTo>
                  <a:cubicBezTo>
                    <a:pt x="3966" y="2620"/>
                    <a:pt x="4287" y="2525"/>
                    <a:pt x="4621" y="2453"/>
                  </a:cubicBezTo>
                  <a:cubicBezTo>
                    <a:pt x="4835" y="2394"/>
                    <a:pt x="5061" y="2346"/>
                    <a:pt x="5263" y="2179"/>
                  </a:cubicBezTo>
                  <a:cubicBezTo>
                    <a:pt x="5454" y="2346"/>
                    <a:pt x="5680" y="2394"/>
                    <a:pt x="5906" y="2453"/>
                  </a:cubicBezTo>
                  <a:cubicBezTo>
                    <a:pt x="6252" y="2548"/>
                    <a:pt x="6561" y="2620"/>
                    <a:pt x="6883" y="3144"/>
                  </a:cubicBezTo>
                  <a:cubicBezTo>
                    <a:pt x="7049" y="3394"/>
                    <a:pt x="7216" y="3584"/>
                    <a:pt x="7395" y="3715"/>
                  </a:cubicBezTo>
                  <a:lnTo>
                    <a:pt x="7395" y="4525"/>
                  </a:lnTo>
                  <a:cubicBezTo>
                    <a:pt x="7395" y="5680"/>
                    <a:pt x="6454" y="6656"/>
                    <a:pt x="5299" y="6668"/>
                  </a:cubicBezTo>
                  <a:cubicBezTo>
                    <a:pt x="5292" y="6668"/>
                    <a:pt x="5285" y="6668"/>
                    <a:pt x="5277" y="6668"/>
                  </a:cubicBezTo>
                  <a:cubicBezTo>
                    <a:pt x="4109" y="6668"/>
                    <a:pt x="3156" y="5720"/>
                    <a:pt x="3156" y="4549"/>
                  </a:cubicBezTo>
                  <a:lnTo>
                    <a:pt x="3156" y="4489"/>
                  </a:lnTo>
                  <a:cubicBezTo>
                    <a:pt x="3156" y="4406"/>
                    <a:pt x="3073" y="4334"/>
                    <a:pt x="2989" y="4334"/>
                  </a:cubicBezTo>
                  <a:cubicBezTo>
                    <a:pt x="2894" y="4334"/>
                    <a:pt x="2823" y="4406"/>
                    <a:pt x="2823" y="4489"/>
                  </a:cubicBezTo>
                  <a:lnTo>
                    <a:pt x="2823" y="4549"/>
                  </a:lnTo>
                  <a:cubicBezTo>
                    <a:pt x="2823" y="5465"/>
                    <a:pt x="3311" y="6251"/>
                    <a:pt x="4061" y="6680"/>
                  </a:cubicBezTo>
                  <a:lnTo>
                    <a:pt x="4061" y="7394"/>
                  </a:lnTo>
                  <a:cubicBezTo>
                    <a:pt x="4061" y="7620"/>
                    <a:pt x="3906" y="7823"/>
                    <a:pt x="3704" y="7906"/>
                  </a:cubicBezTo>
                  <a:lnTo>
                    <a:pt x="1882" y="8537"/>
                  </a:lnTo>
                  <a:cubicBezTo>
                    <a:pt x="1394" y="8716"/>
                    <a:pt x="1072" y="9180"/>
                    <a:pt x="1072" y="9692"/>
                  </a:cubicBezTo>
                  <a:lnTo>
                    <a:pt x="1072" y="10252"/>
                  </a:lnTo>
                  <a:cubicBezTo>
                    <a:pt x="858" y="10133"/>
                    <a:pt x="596" y="9906"/>
                    <a:pt x="489" y="9597"/>
                  </a:cubicBezTo>
                  <a:cubicBezTo>
                    <a:pt x="370" y="9252"/>
                    <a:pt x="453" y="9049"/>
                    <a:pt x="608" y="8740"/>
                  </a:cubicBezTo>
                  <a:cubicBezTo>
                    <a:pt x="739" y="8418"/>
                    <a:pt x="906" y="8049"/>
                    <a:pt x="894" y="7442"/>
                  </a:cubicBezTo>
                  <a:cubicBezTo>
                    <a:pt x="870" y="6799"/>
                    <a:pt x="1025" y="6513"/>
                    <a:pt x="1156" y="6239"/>
                  </a:cubicBezTo>
                  <a:cubicBezTo>
                    <a:pt x="1227" y="6085"/>
                    <a:pt x="1311" y="5918"/>
                    <a:pt x="1370" y="5715"/>
                  </a:cubicBezTo>
                  <a:cubicBezTo>
                    <a:pt x="1453" y="5406"/>
                    <a:pt x="1453" y="5144"/>
                    <a:pt x="1453" y="4894"/>
                  </a:cubicBezTo>
                  <a:cubicBezTo>
                    <a:pt x="1453" y="4632"/>
                    <a:pt x="1453" y="4370"/>
                    <a:pt x="1561" y="4049"/>
                  </a:cubicBezTo>
                  <a:cubicBezTo>
                    <a:pt x="1632" y="3822"/>
                    <a:pt x="1727" y="3680"/>
                    <a:pt x="1811" y="3513"/>
                  </a:cubicBezTo>
                  <a:cubicBezTo>
                    <a:pt x="1965" y="3263"/>
                    <a:pt x="2120" y="2989"/>
                    <a:pt x="2204" y="2429"/>
                  </a:cubicBezTo>
                  <a:cubicBezTo>
                    <a:pt x="2287" y="1655"/>
                    <a:pt x="2775" y="1155"/>
                    <a:pt x="3180" y="858"/>
                  </a:cubicBezTo>
                  <a:cubicBezTo>
                    <a:pt x="3692" y="489"/>
                    <a:pt x="4251" y="322"/>
                    <a:pt x="4597" y="322"/>
                  </a:cubicBezTo>
                  <a:cubicBezTo>
                    <a:pt x="4763" y="322"/>
                    <a:pt x="4894" y="358"/>
                    <a:pt x="4978" y="429"/>
                  </a:cubicBezTo>
                  <a:cubicBezTo>
                    <a:pt x="5067" y="489"/>
                    <a:pt x="5168" y="518"/>
                    <a:pt x="5268" y="518"/>
                  </a:cubicBezTo>
                  <a:cubicBezTo>
                    <a:pt x="5368" y="518"/>
                    <a:pt x="5466" y="489"/>
                    <a:pt x="5549" y="429"/>
                  </a:cubicBezTo>
                  <a:cubicBezTo>
                    <a:pt x="5656" y="370"/>
                    <a:pt x="5775" y="322"/>
                    <a:pt x="5930" y="322"/>
                  </a:cubicBezTo>
                  <a:close/>
                  <a:moveTo>
                    <a:pt x="4585" y="0"/>
                  </a:moveTo>
                  <a:cubicBezTo>
                    <a:pt x="4109" y="0"/>
                    <a:pt x="3478" y="239"/>
                    <a:pt x="2977" y="596"/>
                  </a:cubicBezTo>
                  <a:cubicBezTo>
                    <a:pt x="2525" y="917"/>
                    <a:pt x="1965" y="1489"/>
                    <a:pt x="1858" y="2382"/>
                  </a:cubicBezTo>
                  <a:cubicBezTo>
                    <a:pt x="1799" y="2870"/>
                    <a:pt x="1668" y="3096"/>
                    <a:pt x="1513" y="3334"/>
                  </a:cubicBezTo>
                  <a:cubicBezTo>
                    <a:pt x="1418" y="3501"/>
                    <a:pt x="1311" y="3680"/>
                    <a:pt x="1239" y="3941"/>
                  </a:cubicBezTo>
                  <a:cubicBezTo>
                    <a:pt x="1132" y="4311"/>
                    <a:pt x="1120" y="4596"/>
                    <a:pt x="1120" y="4882"/>
                  </a:cubicBezTo>
                  <a:cubicBezTo>
                    <a:pt x="1120" y="5120"/>
                    <a:pt x="1120" y="5346"/>
                    <a:pt x="1037" y="5608"/>
                  </a:cubicBezTo>
                  <a:cubicBezTo>
                    <a:pt x="1001" y="5787"/>
                    <a:pt x="918" y="5918"/>
                    <a:pt x="846" y="6073"/>
                  </a:cubicBezTo>
                  <a:cubicBezTo>
                    <a:pt x="703" y="6382"/>
                    <a:pt x="537" y="6716"/>
                    <a:pt x="549" y="7430"/>
                  </a:cubicBezTo>
                  <a:cubicBezTo>
                    <a:pt x="560" y="7966"/>
                    <a:pt x="418" y="8287"/>
                    <a:pt x="287" y="8585"/>
                  </a:cubicBezTo>
                  <a:cubicBezTo>
                    <a:pt x="132" y="8918"/>
                    <a:pt x="1" y="9228"/>
                    <a:pt x="168" y="9692"/>
                  </a:cubicBezTo>
                  <a:cubicBezTo>
                    <a:pt x="346" y="10192"/>
                    <a:pt x="846" y="10514"/>
                    <a:pt x="1061" y="10609"/>
                  </a:cubicBezTo>
                  <a:lnTo>
                    <a:pt x="1061" y="11026"/>
                  </a:lnTo>
                  <a:cubicBezTo>
                    <a:pt x="1061" y="11121"/>
                    <a:pt x="1132" y="11192"/>
                    <a:pt x="1215" y="11192"/>
                  </a:cubicBezTo>
                  <a:cubicBezTo>
                    <a:pt x="1311" y="11192"/>
                    <a:pt x="1382" y="11121"/>
                    <a:pt x="1382" y="11026"/>
                  </a:cubicBezTo>
                  <a:lnTo>
                    <a:pt x="1382" y="9668"/>
                  </a:lnTo>
                  <a:cubicBezTo>
                    <a:pt x="1382" y="9514"/>
                    <a:pt x="1430" y="9359"/>
                    <a:pt x="1501" y="9228"/>
                  </a:cubicBezTo>
                  <a:lnTo>
                    <a:pt x="2275" y="9895"/>
                  </a:lnTo>
                  <a:cubicBezTo>
                    <a:pt x="2394" y="10002"/>
                    <a:pt x="2465" y="10145"/>
                    <a:pt x="2465" y="10299"/>
                  </a:cubicBezTo>
                  <a:lnTo>
                    <a:pt x="2465" y="11026"/>
                  </a:lnTo>
                  <a:cubicBezTo>
                    <a:pt x="2465" y="11121"/>
                    <a:pt x="2549" y="11192"/>
                    <a:pt x="2632" y="11192"/>
                  </a:cubicBezTo>
                  <a:cubicBezTo>
                    <a:pt x="2716" y="11192"/>
                    <a:pt x="2799" y="11121"/>
                    <a:pt x="2799" y="11026"/>
                  </a:cubicBezTo>
                  <a:lnTo>
                    <a:pt x="2799" y="10299"/>
                  </a:lnTo>
                  <a:cubicBezTo>
                    <a:pt x="2799" y="10049"/>
                    <a:pt x="2692" y="9811"/>
                    <a:pt x="2501" y="9645"/>
                  </a:cubicBezTo>
                  <a:lnTo>
                    <a:pt x="1727" y="8978"/>
                  </a:lnTo>
                  <a:cubicBezTo>
                    <a:pt x="1799" y="8918"/>
                    <a:pt x="1882" y="8871"/>
                    <a:pt x="1977" y="8823"/>
                  </a:cubicBezTo>
                  <a:lnTo>
                    <a:pt x="3013" y="8454"/>
                  </a:lnTo>
                  <a:cubicBezTo>
                    <a:pt x="3728" y="9371"/>
                    <a:pt x="4466" y="10002"/>
                    <a:pt x="5192" y="10299"/>
                  </a:cubicBezTo>
                  <a:cubicBezTo>
                    <a:pt x="5204" y="10311"/>
                    <a:pt x="5240" y="10311"/>
                    <a:pt x="5252" y="10311"/>
                  </a:cubicBezTo>
                  <a:cubicBezTo>
                    <a:pt x="5263" y="10311"/>
                    <a:pt x="5299" y="10311"/>
                    <a:pt x="5311" y="10299"/>
                  </a:cubicBezTo>
                  <a:cubicBezTo>
                    <a:pt x="5764" y="10121"/>
                    <a:pt x="6216" y="9811"/>
                    <a:pt x="6668" y="9395"/>
                  </a:cubicBezTo>
                  <a:cubicBezTo>
                    <a:pt x="6728" y="9335"/>
                    <a:pt x="6740" y="9228"/>
                    <a:pt x="6668" y="9156"/>
                  </a:cubicBezTo>
                  <a:cubicBezTo>
                    <a:pt x="6636" y="9124"/>
                    <a:pt x="6590" y="9102"/>
                    <a:pt x="6543" y="9102"/>
                  </a:cubicBezTo>
                  <a:cubicBezTo>
                    <a:pt x="6503" y="9102"/>
                    <a:pt x="6463" y="9118"/>
                    <a:pt x="6430" y="9156"/>
                  </a:cubicBezTo>
                  <a:cubicBezTo>
                    <a:pt x="6025" y="9525"/>
                    <a:pt x="5644" y="9811"/>
                    <a:pt x="5252" y="9966"/>
                  </a:cubicBezTo>
                  <a:cubicBezTo>
                    <a:pt x="4478" y="9633"/>
                    <a:pt x="3811" y="8930"/>
                    <a:pt x="3347" y="8347"/>
                  </a:cubicBezTo>
                  <a:lnTo>
                    <a:pt x="3799" y="8204"/>
                  </a:lnTo>
                  <a:cubicBezTo>
                    <a:pt x="4132" y="8085"/>
                    <a:pt x="4370" y="7751"/>
                    <a:pt x="4370" y="7382"/>
                  </a:cubicBezTo>
                  <a:lnTo>
                    <a:pt x="4370" y="6811"/>
                  </a:lnTo>
                  <a:cubicBezTo>
                    <a:pt x="4656" y="6918"/>
                    <a:pt x="4954" y="6978"/>
                    <a:pt x="5263" y="6978"/>
                  </a:cubicBezTo>
                  <a:cubicBezTo>
                    <a:pt x="5585" y="6978"/>
                    <a:pt x="5883" y="6918"/>
                    <a:pt x="6156" y="6811"/>
                  </a:cubicBezTo>
                  <a:lnTo>
                    <a:pt x="6156" y="7382"/>
                  </a:lnTo>
                  <a:cubicBezTo>
                    <a:pt x="6156" y="7751"/>
                    <a:pt x="6395" y="8085"/>
                    <a:pt x="6740" y="8204"/>
                  </a:cubicBezTo>
                  <a:lnTo>
                    <a:pt x="7192" y="8347"/>
                  </a:lnTo>
                  <a:cubicBezTo>
                    <a:pt x="7097" y="8466"/>
                    <a:pt x="7014" y="8573"/>
                    <a:pt x="6907" y="8692"/>
                  </a:cubicBezTo>
                  <a:cubicBezTo>
                    <a:pt x="6847" y="8763"/>
                    <a:pt x="6847" y="8871"/>
                    <a:pt x="6918" y="8930"/>
                  </a:cubicBezTo>
                  <a:cubicBezTo>
                    <a:pt x="6954" y="8954"/>
                    <a:pt x="6990" y="8978"/>
                    <a:pt x="7026" y="8978"/>
                  </a:cubicBezTo>
                  <a:cubicBezTo>
                    <a:pt x="7073" y="8978"/>
                    <a:pt x="7109" y="8954"/>
                    <a:pt x="7145" y="8918"/>
                  </a:cubicBezTo>
                  <a:cubicBezTo>
                    <a:pt x="7264" y="8787"/>
                    <a:pt x="7383" y="8633"/>
                    <a:pt x="7502" y="8490"/>
                  </a:cubicBezTo>
                  <a:lnTo>
                    <a:pt x="8538" y="8859"/>
                  </a:lnTo>
                  <a:cubicBezTo>
                    <a:pt x="8645" y="8883"/>
                    <a:pt x="8740" y="8942"/>
                    <a:pt x="8812" y="9002"/>
                  </a:cubicBezTo>
                  <a:lnTo>
                    <a:pt x="8038" y="9656"/>
                  </a:lnTo>
                  <a:cubicBezTo>
                    <a:pt x="7847" y="9823"/>
                    <a:pt x="7740" y="10061"/>
                    <a:pt x="7740" y="10311"/>
                  </a:cubicBezTo>
                  <a:lnTo>
                    <a:pt x="7740" y="11038"/>
                  </a:lnTo>
                  <a:cubicBezTo>
                    <a:pt x="7740" y="11133"/>
                    <a:pt x="7811" y="11204"/>
                    <a:pt x="7895" y="11204"/>
                  </a:cubicBezTo>
                  <a:cubicBezTo>
                    <a:pt x="7990" y="11204"/>
                    <a:pt x="8061" y="11133"/>
                    <a:pt x="8061" y="11038"/>
                  </a:cubicBezTo>
                  <a:lnTo>
                    <a:pt x="8061" y="10311"/>
                  </a:lnTo>
                  <a:cubicBezTo>
                    <a:pt x="8061" y="10145"/>
                    <a:pt x="8133" y="10002"/>
                    <a:pt x="8252" y="9918"/>
                  </a:cubicBezTo>
                  <a:lnTo>
                    <a:pt x="9014" y="9264"/>
                  </a:lnTo>
                  <a:cubicBezTo>
                    <a:pt x="9085" y="9395"/>
                    <a:pt x="9133" y="9537"/>
                    <a:pt x="9133" y="9692"/>
                  </a:cubicBezTo>
                  <a:lnTo>
                    <a:pt x="9133" y="11049"/>
                  </a:lnTo>
                  <a:cubicBezTo>
                    <a:pt x="9133" y="11133"/>
                    <a:pt x="9204" y="11204"/>
                    <a:pt x="9300" y="11204"/>
                  </a:cubicBezTo>
                  <a:cubicBezTo>
                    <a:pt x="9383" y="11204"/>
                    <a:pt x="9466" y="11133"/>
                    <a:pt x="9466" y="11049"/>
                  </a:cubicBezTo>
                  <a:lnTo>
                    <a:pt x="9466" y="10633"/>
                  </a:lnTo>
                  <a:cubicBezTo>
                    <a:pt x="9681" y="10514"/>
                    <a:pt x="10193" y="10216"/>
                    <a:pt x="10359" y="9704"/>
                  </a:cubicBezTo>
                  <a:cubicBezTo>
                    <a:pt x="10490" y="9240"/>
                    <a:pt x="10359" y="8930"/>
                    <a:pt x="10228" y="8585"/>
                  </a:cubicBezTo>
                  <a:cubicBezTo>
                    <a:pt x="10085" y="8287"/>
                    <a:pt x="9955" y="7966"/>
                    <a:pt x="9955" y="7430"/>
                  </a:cubicBezTo>
                  <a:cubicBezTo>
                    <a:pt x="9966" y="6716"/>
                    <a:pt x="9812" y="6382"/>
                    <a:pt x="9657" y="6073"/>
                  </a:cubicBezTo>
                  <a:cubicBezTo>
                    <a:pt x="9585" y="5918"/>
                    <a:pt x="9526" y="5787"/>
                    <a:pt x="9466" y="5608"/>
                  </a:cubicBezTo>
                  <a:cubicBezTo>
                    <a:pt x="9395" y="5346"/>
                    <a:pt x="9395" y="5120"/>
                    <a:pt x="9395" y="4882"/>
                  </a:cubicBezTo>
                  <a:cubicBezTo>
                    <a:pt x="9395" y="4596"/>
                    <a:pt x="9395" y="4311"/>
                    <a:pt x="9276" y="3941"/>
                  </a:cubicBezTo>
                  <a:cubicBezTo>
                    <a:pt x="9193" y="3680"/>
                    <a:pt x="9097" y="3513"/>
                    <a:pt x="8990" y="3334"/>
                  </a:cubicBezTo>
                  <a:cubicBezTo>
                    <a:pt x="8835" y="3096"/>
                    <a:pt x="8704" y="2870"/>
                    <a:pt x="8645" y="2382"/>
                  </a:cubicBezTo>
                  <a:cubicBezTo>
                    <a:pt x="8538" y="1489"/>
                    <a:pt x="7978" y="917"/>
                    <a:pt x="7526" y="596"/>
                  </a:cubicBezTo>
                  <a:cubicBezTo>
                    <a:pt x="7026" y="239"/>
                    <a:pt x="6395" y="0"/>
                    <a:pt x="5918" y="0"/>
                  </a:cubicBezTo>
                  <a:cubicBezTo>
                    <a:pt x="5704" y="0"/>
                    <a:pt x="5502" y="48"/>
                    <a:pt x="5359" y="143"/>
                  </a:cubicBezTo>
                  <a:cubicBezTo>
                    <a:pt x="5329" y="167"/>
                    <a:pt x="5290" y="179"/>
                    <a:pt x="5252" y="179"/>
                  </a:cubicBezTo>
                  <a:cubicBezTo>
                    <a:pt x="5213" y="179"/>
                    <a:pt x="5174" y="167"/>
                    <a:pt x="5144" y="143"/>
                  </a:cubicBezTo>
                  <a:cubicBezTo>
                    <a:pt x="5002" y="48"/>
                    <a:pt x="4811" y="0"/>
                    <a:pt x="4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" name="Google Shape;536;p58"/>
          <p:cNvGrpSpPr/>
          <p:nvPr/>
        </p:nvGrpSpPr>
        <p:grpSpPr>
          <a:xfrm>
            <a:off x="5298161" y="3498007"/>
            <a:ext cx="305206" cy="390984"/>
            <a:chOff x="7596157" y="1968159"/>
            <a:chExt cx="279544" cy="358142"/>
          </a:xfrm>
        </p:grpSpPr>
        <p:sp>
          <p:nvSpPr>
            <p:cNvPr id="537" name="Google Shape;537;p58"/>
            <p:cNvSpPr/>
            <p:nvPr/>
          </p:nvSpPr>
          <p:spPr>
            <a:xfrm>
              <a:off x="7696868" y="2092408"/>
              <a:ext cx="10581" cy="16252"/>
            </a:xfrm>
            <a:custGeom>
              <a:avLst/>
              <a:gdLst/>
              <a:ahLst/>
              <a:cxnLst/>
              <a:rect l="l" t="t" r="r" b="b"/>
              <a:pathLst>
                <a:path w="334" h="513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84" y="512"/>
                    <a:pt x="167" y="512"/>
                  </a:cubicBezTo>
                  <a:cubicBezTo>
                    <a:pt x="263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58"/>
            <p:cNvSpPr/>
            <p:nvPr/>
          </p:nvSpPr>
          <p:spPr>
            <a:xfrm>
              <a:off x="7764378" y="2092408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58"/>
            <p:cNvSpPr/>
            <p:nvPr/>
          </p:nvSpPr>
          <p:spPr>
            <a:xfrm>
              <a:off x="7713088" y="2143032"/>
              <a:ext cx="45302" cy="15777"/>
            </a:xfrm>
            <a:custGeom>
              <a:avLst/>
              <a:gdLst/>
              <a:ahLst/>
              <a:cxnLst/>
              <a:rect l="l" t="t" r="r" b="b"/>
              <a:pathLst>
                <a:path w="1430" h="498" extrusionOk="0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1" y="105"/>
                    <a:pt x="1" y="200"/>
                    <a:pt x="60" y="283"/>
                  </a:cubicBezTo>
                  <a:cubicBezTo>
                    <a:pt x="203" y="414"/>
                    <a:pt x="441" y="498"/>
                    <a:pt x="703" y="498"/>
                  </a:cubicBezTo>
                  <a:cubicBezTo>
                    <a:pt x="953" y="498"/>
                    <a:pt x="1203" y="414"/>
                    <a:pt x="1334" y="283"/>
                  </a:cubicBezTo>
                  <a:cubicBezTo>
                    <a:pt x="1429" y="200"/>
                    <a:pt x="1429" y="105"/>
                    <a:pt x="1370" y="45"/>
                  </a:cubicBezTo>
                  <a:cubicBezTo>
                    <a:pt x="1340" y="16"/>
                    <a:pt x="1298" y="1"/>
                    <a:pt x="1255" y="1"/>
                  </a:cubicBezTo>
                  <a:cubicBezTo>
                    <a:pt x="1212" y="1"/>
                    <a:pt x="1167" y="16"/>
                    <a:pt x="1132" y="45"/>
                  </a:cubicBezTo>
                  <a:cubicBezTo>
                    <a:pt x="1072" y="105"/>
                    <a:pt x="917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58"/>
            <p:cNvSpPr/>
            <p:nvPr/>
          </p:nvSpPr>
          <p:spPr>
            <a:xfrm>
              <a:off x="7691197" y="2075427"/>
              <a:ext cx="21923" cy="10581"/>
            </a:xfrm>
            <a:custGeom>
              <a:avLst/>
              <a:gdLst/>
              <a:ahLst/>
              <a:cxnLst/>
              <a:rect l="l" t="t" r="r" b="b"/>
              <a:pathLst>
                <a:path w="692" h="334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1"/>
                    <a:pt x="84" y="334"/>
                    <a:pt x="168" y="334"/>
                  </a:cubicBezTo>
                  <a:lnTo>
                    <a:pt x="525" y="334"/>
                  </a:lnTo>
                  <a:cubicBezTo>
                    <a:pt x="620" y="334"/>
                    <a:pt x="692" y="251"/>
                    <a:pt x="692" y="167"/>
                  </a:cubicBezTo>
                  <a:cubicBezTo>
                    <a:pt x="692" y="72"/>
                    <a:pt x="620" y="0"/>
                    <a:pt x="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58"/>
            <p:cNvSpPr/>
            <p:nvPr/>
          </p:nvSpPr>
          <p:spPr>
            <a:xfrm>
              <a:off x="7758739" y="2075427"/>
              <a:ext cx="21891" cy="10581"/>
            </a:xfrm>
            <a:custGeom>
              <a:avLst/>
              <a:gdLst/>
              <a:ahLst/>
              <a:cxnLst/>
              <a:rect l="l" t="t" r="r" b="b"/>
              <a:pathLst>
                <a:path w="691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524" y="334"/>
                  </a:lnTo>
                  <a:cubicBezTo>
                    <a:pt x="607" y="334"/>
                    <a:pt x="691" y="251"/>
                    <a:pt x="691" y="167"/>
                  </a:cubicBezTo>
                  <a:cubicBezTo>
                    <a:pt x="691" y="72"/>
                    <a:pt x="607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58"/>
            <p:cNvSpPr/>
            <p:nvPr/>
          </p:nvSpPr>
          <p:spPr>
            <a:xfrm>
              <a:off x="7596157" y="1968159"/>
              <a:ext cx="279544" cy="358142"/>
            </a:xfrm>
            <a:custGeom>
              <a:avLst/>
              <a:gdLst/>
              <a:ahLst/>
              <a:cxnLst/>
              <a:rect l="l" t="t" r="r" b="b"/>
              <a:pathLst>
                <a:path w="8824" h="11305" extrusionOk="0">
                  <a:moveTo>
                    <a:pt x="2287" y="481"/>
                  </a:moveTo>
                  <a:cubicBezTo>
                    <a:pt x="2394" y="565"/>
                    <a:pt x="2525" y="600"/>
                    <a:pt x="2691" y="636"/>
                  </a:cubicBezTo>
                  <a:cubicBezTo>
                    <a:pt x="3001" y="708"/>
                    <a:pt x="3322" y="708"/>
                    <a:pt x="3537" y="708"/>
                  </a:cubicBezTo>
                  <a:lnTo>
                    <a:pt x="5299" y="708"/>
                  </a:lnTo>
                  <a:cubicBezTo>
                    <a:pt x="5739" y="708"/>
                    <a:pt x="6192" y="898"/>
                    <a:pt x="6490" y="1243"/>
                  </a:cubicBezTo>
                  <a:cubicBezTo>
                    <a:pt x="6787" y="1589"/>
                    <a:pt x="6930" y="2029"/>
                    <a:pt x="6894" y="2482"/>
                  </a:cubicBezTo>
                  <a:lnTo>
                    <a:pt x="6751" y="3744"/>
                  </a:lnTo>
                  <a:lnTo>
                    <a:pt x="6728" y="3744"/>
                  </a:lnTo>
                  <a:cubicBezTo>
                    <a:pt x="6620" y="3744"/>
                    <a:pt x="6537" y="3660"/>
                    <a:pt x="6537" y="3553"/>
                  </a:cubicBezTo>
                  <a:lnTo>
                    <a:pt x="6537" y="2839"/>
                  </a:lnTo>
                  <a:cubicBezTo>
                    <a:pt x="6537" y="2446"/>
                    <a:pt x="6216" y="2136"/>
                    <a:pt x="5835" y="2136"/>
                  </a:cubicBezTo>
                  <a:lnTo>
                    <a:pt x="4954" y="2136"/>
                  </a:lnTo>
                  <a:cubicBezTo>
                    <a:pt x="3846" y="2136"/>
                    <a:pt x="3072" y="1886"/>
                    <a:pt x="2644" y="1374"/>
                  </a:cubicBezTo>
                  <a:cubicBezTo>
                    <a:pt x="2382" y="1065"/>
                    <a:pt x="2299" y="719"/>
                    <a:pt x="2287" y="481"/>
                  </a:cubicBezTo>
                  <a:close/>
                  <a:moveTo>
                    <a:pt x="2215" y="1398"/>
                  </a:moveTo>
                  <a:cubicBezTo>
                    <a:pt x="2263" y="1458"/>
                    <a:pt x="2310" y="1529"/>
                    <a:pt x="2370" y="1589"/>
                  </a:cubicBezTo>
                  <a:cubicBezTo>
                    <a:pt x="2858" y="2172"/>
                    <a:pt x="3715" y="2470"/>
                    <a:pt x="4942" y="2470"/>
                  </a:cubicBezTo>
                  <a:lnTo>
                    <a:pt x="5823" y="2470"/>
                  </a:lnTo>
                  <a:cubicBezTo>
                    <a:pt x="6025" y="2470"/>
                    <a:pt x="6192" y="2624"/>
                    <a:pt x="6192" y="2839"/>
                  </a:cubicBezTo>
                  <a:lnTo>
                    <a:pt x="6192" y="3553"/>
                  </a:lnTo>
                  <a:cubicBezTo>
                    <a:pt x="6192" y="3839"/>
                    <a:pt x="6430" y="4077"/>
                    <a:pt x="6716" y="4077"/>
                  </a:cubicBezTo>
                  <a:lnTo>
                    <a:pt x="6978" y="4077"/>
                  </a:lnTo>
                  <a:cubicBezTo>
                    <a:pt x="7049" y="4077"/>
                    <a:pt x="7132" y="4101"/>
                    <a:pt x="7192" y="4160"/>
                  </a:cubicBezTo>
                  <a:cubicBezTo>
                    <a:pt x="7252" y="4220"/>
                    <a:pt x="7263" y="4291"/>
                    <a:pt x="7263" y="4375"/>
                  </a:cubicBezTo>
                  <a:cubicBezTo>
                    <a:pt x="7252" y="4506"/>
                    <a:pt x="7109" y="4625"/>
                    <a:pt x="6966" y="4625"/>
                  </a:cubicBezTo>
                  <a:lnTo>
                    <a:pt x="6894" y="4625"/>
                  </a:lnTo>
                  <a:lnTo>
                    <a:pt x="6894" y="4613"/>
                  </a:lnTo>
                  <a:cubicBezTo>
                    <a:pt x="6894" y="4518"/>
                    <a:pt x="6811" y="4446"/>
                    <a:pt x="6728" y="4446"/>
                  </a:cubicBezTo>
                  <a:cubicBezTo>
                    <a:pt x="6632" y="4446"/>
                    <a:pt x="6561" y="4518"/>
                    <a:pt x="6561" y="4613"/>
                  </a:cubicBezTo>
                  <a:cubicBezTo>
                    <a:pt x="6561" y="4815"/>
                    <a:pt x="6537" y="5006"/>
                    <a:pt x="6478" y="5208"/>
                  </a:cubicBezTo>
                  <a:cubicBezTo>
                    <a:pt x="6359" y="4982"/>
                    <a:pt x="6120" y="4803"/>
                    <a:pt x="5835" y="4803"/>
                  </a:cubicBezTo>
                  <a:lnTo>
                    <a:pt x="3001" y="4803"/>
                  </a:lnTo>
                  <a:cubicBezTo>
                    <a:pt x="2727" y="4803"/>
                    <a:pt x="2489" y="4970"/>
                    <a:pt x="2370" y="5208"/>
                  </a:cubicBezTo>
                  <a:cubicBezTo>
                    <a:pt x="2310" y="5006"/>
                    <a:pt x="2275" y="4815"/>
                    <a:pt x="2275" y="4613"/>
                  </a:cubicBezTo>
                  <a:cubicBezTo>
                    <a:pt x="2275" y="4518"/>
                    <a:pt x="2203" y="4446"/>
                    <a:pt x="2108" y="4446"/>
                  </a:cubicBezTo>
                  <a:cubicBezTo>
                    <a:pt x="2025" y="4446"/>
                    <a:pt x="1953" y="4518"/>
                    <a:pt x="1953" y="4613"/>
                  </a:cubicBezTo>
                  <a:lnTo>
                    <a:pt x="1953" y="4625"/>
                  </a:lnTo>
                  <a:lnTo>
                    <a:pt x="1846" y="4625"/>
                  </a:lnTo>
                  <a:cubicBezTo>
                    <a:pt x="1775" y="4625"/>
                    <a:pt x="1691" y="4589"/>
                    <a:pt x="1632" y="4529"/>
                  </a:cubicBezTo>
                  <a:cubicBezTo>
                    <a:pt x="1572" y="4470"/>
                    <a:pt x="1560" y="4399"/>
                    <a:pt x="1560" y="4327"/>
                  </a:cubicBezTo>
                  <a:cubicBezTo>
                    <a:pt x="1572" y="4196"/>
                    <a:pt x="1715" y="4077"/>
                    <a:pt x="1858" y="4077"/>
                  </a:cubicBezTo>
                  <a:lnTo>
                    <a:pt x="2096" y="4077"/>
                  </a:lnTo>
                  <a:cubicBezTo>
                    <a:pt x="2382" y="4077"/>
                    <a:pt x="2620" y="3839"/>
                    <a:pt x="2620" y="3553"/>
                  </a:cubicBezTo>
                  <a:lnTo>
                    <a:pt x="2620" y="2672"/>
                  </a:lnTo>
                  <a:cubicBezTo>
                    <a:pt x="2620" y="2601"/>
                    <a:pt x="2644" y="2541"/>
                    <a:pt x="2703" y="2505"/>
                  </a:cubicBezTo>
                  <a:cubicBezTo>
                    <a:pt x="2787" y="2470"/>
                    <a:pt x="2810" y="2363"/>
                    <a:pt x="2763" y="2291"/>
                  </a:cubicBezTo>
                  <a:cubicBezTo>
                    <a:pt x="2739" y="2236"/>
                    <a:pt x="2685" y="2207"/>
                    <a:pt x="2630" y="2207"/>
                  </a:cubicBezTo>
                  <a:cubicBezTo>
                    <a:pt x="2602" y="2207"/>
                    <a:pt x="2573" y="2215"/>
                    <a:pt x="2549" y="2232"/>
                  </a:cubicBezTo>
                  <a:cubicBezTo>
                    <a:pt x="2382" y="2315"/>
                    <a:pt x="2287" y="2494"/>
                    <a:pt x="2287" y="2672"/>
                  </a:cubicBezTo>
                  <a:lnTo>
                    <a:pt x="2287" y="3553"/>
                  </a:lnTo>
                  <a:cubicBezTo>
                    <a:pt x="2287" y="3660"/>
                    <a:pt x="2203" y="3744"/>
                    <a:pt x="2096" y="3744"/>
                  </a:cubicBezTo>
                  <a:lnTo>
                    <a:pt x="2072" y="3744"/>
                  </a:lnTo>
                  <a:lnTo>
                    <a:pt x="1929" y="2482"/>
                  </a:lnTo>
                  <a:cubicBezTo>
                    <a:pt x="1894" y="2089"/>
                    <a:pt x="1989" y="1708"/>
                    <a:pt x="2215" y="1398"/>
                  </a:cubicBezTo>
                  <a:close/>
                  <a:moveTo>
                    <a:pt x="5823" y="5125"/>
                  </a:moveTo>
                  <a:cubicBezTo>
                    <a:pt x="6025" y="5125"/>
                    <a:pt x="6192" y="5291"/>
                    <a:pt x="6192" y="5506"/>
                  </a:cubicBezTo>
                  <a:lnTo>
                    <a:pt x="6192" y="5684"/>
                  </a:lnTo>
                  <a:cubicBezTo>
                    <a:pt x="6192" y="6661"/>
                    <a:pt x="5382" y="7470"/>
                    <a:pt x="4406" y="7470"/>
                  </a:cubicBezTo>
                  <a:cubicBezTo>
                    <a:pt x="3418" y="7470"/>
                    <a:pt x="2620" y="6661"/>
                    <a:pt x="2620" y="5684"/>
                  </a:cubicBezTo>
                  <a:lnTo>
                    <a:pt x="2620" y="5506"/>
                  </a:lnTo>
                  <a:cubicBezTo>
                    <a:pt x="2620" y="5291"/>
                    <a:pt x="2775" y="5125"/>
                    <a:pt x="2989" y="5125"/>
                  </a:cubicBezTo>
                  <a:close/>
                  <a:moveTo>
                    <a:pt x="2114" y="1"/>
                  </a:moveTo>
                  <a:cubicBezTo>
                    <a:pt x="2100" y="1"/>
                    <a:pt x="2086" y="2"/>
                    <a:pt x="2072" y="5"/>
                  </a:cubicBezTo>
                  <a:cubicBezTo>
                    <a:pt x="2013" y="29"/>
                    <a:pt x="1965" y="77"/>
                    <a:pt x="1953" y="136"/>
                  </a:cubicBezTo>
                  <a:cubicBezTo>
                    <a:pt x="1953" y="172"/>
                    <a:pt x="1870" y="577"/>
                    <a:pt x="2072" y="1053"/>
                  </a:cubicBezTo>
                  <a:cubicBezTo>
                    <a:pt x="1727" y="1446"/>
                    <a:pt x="1572" y="1970"/>
                    <a:pt x="1620" y="2494"/>
                  </a:cubicBezTo>
                  <a:lnTo>
                    <a:pt x="1751" y="3732"/>
                  </a:lnTo>
                  <a:cubicBezTo>
                    <a:pt x="1489" y="3779"/>
                    <a:pt x="1275" y="3994"/>
                    <a:pt x="1251" y="4268"/>
                  </a:cubicBezTo>
                  <a:cubicBezTo>
                    <a:pt x="1239" y="4446"/>
                    <a:pt x="1298" y="4613"/>
                    <a:pt x="1394" y="4744"/>
                  </a:cubicBezTo>
                  <a:cubicBezTo>
                    <a:pt x="1513" y="4875"/>
                    <a:pt x="1679" y="4934"/>
                    <a:pt x="1846" y="4934"/>
                  </a:cubicBezTo>
                  <a:lnTo>
                    <a:pt x="1965" y="4934"/>
                  </a:lnTo>
                  <a:cubicBezTo>
                    <a:pt x="2013" y="5280"/>
                    <a:pt x="2132" y="5589"/>
                    <a:pt x="2310" y="5887"/>
                  </a:cubicBezTo>
                  <a:cubicBezTo>
                    <a:pt x="2334" y="6196"/>
                    <a:pt x="2441" y="6482"/>
                    <a:pt x="2584" y="6732"/>
                  </a:cubicBezTo>
                  <a:cubicBezTo>
                    <a:pt x="2429" y="6768"/>
                    <a:pt x="2287" y="6899"/>
                    <a:pt x="2287" y="7077"/>
                  </a:cubicBezTo>
                  <a:lnTo>
                    <a:pt x="2287" y="7923"/>
                  </a:lnTo>
                  <a:cubicBezTo>
                    <a:pt x="2287" y="8089"/>
                    <a:pt x="2191" y="8220"/>
                    <a:pt x="2037" y="8268"/>
                  </a:cubicBezTo>
                  <a:lnTo>
                    <a:pt x="858" y="8625"/>
                  </a:lnTo>
                  <a:cubicBezTo>
                    <a:pt x="346" y="8792"/>
                    <a:pt x="1" y="9244"/>
                    <a:pt x="1" y="9804"/>
                  </a:cubicBezTo>
                  <a:lnTo>
                    <a:pt x="1" y="11137"/>
                  </a:lnTo>
                  <a:cubicBezTo>
                    <a:pt x="1" y="11233"/>
                    <a:pt x="72" y="11304"/>
                    <a:pt x="167" y="11304"/>
                  </a:cubicBezTo>
                  <a:cubicBezTo>
                    <a:pt x="251" y="11304"/>
                    <a:pt x="322" y="11233"/>
                    <a:pt x="322" y="11137"/>
                  </a:cubicBezTo>
                  <a:lnTo>
                    <a:pt x="322" y="9804"/>
                  </a:lnTo>
                  <a:cubicBezTo>
                    <a:pt x="322" y="9399"/>
                    <a:pt x="584" y="9054"/>
                    <a:pt x="953" y="8935"/>
                  </a:cubicBezTo>
                  <a:lnTo>
                    <a:pt x="2025" y="8613"/>
                  </a:lnTo>
                  <a:cubicBezTo>
                    <a:pt x="2322" y="9352"/>
                    <a:pt x="3287" y="9887"/>
                    <a:pt x="4394" y="9887"/>
                  </a:cubicBezTo>
                  <a:cubicBezTo>
                    <a:pt x="4775" y="9887"/>
                    <a:pt x="5168" y="9828"/>
                    <a:pt x="5501" y="9697"/>
                  </a:cubicBezTo>
                  <a:cubicBezTo>
                    <a:pt x="5597" y="9661"/>
                    <a:pt x="5644" y="9578"/>
                    <a:pt x="5608" y="9482"/>
                  </a:cubicBezTo>
                  <a:cubicBezTo>
                    <a:pt x="5590" y="9418"/>
                    <a:pt x="5529" y="9375"/>
                    <a:pt x="5464" y="9375"/>
                  </a:cubicBezTo>
                  <a:cubicBezTo>
                    <a:pt x="5445" y="9375"/>
                    <a:pt x="5425" y="9379"/>
                    <a:pt x="5406" y="9387"/>
                  </a:cubicBezTo>
                  <a:cubicBezTo>
                    <a:pt x="5085" y="9482"/>
                    <a:pt x="4751" y="9554"/>
                    <a:pt x="4394" y="9554"/>
                  </a:cubicBezTo>
                  <a:cubicBezTo>
                    <a:pt x="3870" y="9554"/>
                    <a:pt x="3382" y="9435"/>
                    <a:pt x="2989" y="9197"/>
                  </a:cubicBezTo>
                  <a:cubicBezTo>
                    <a:pt x="2668" y="8994"/>
                    <a:pt x="2429" y="8744"/>
                    <a:pt x="2322" y="8459"/>
                  </a:cubicBezTo>
                  <a:cubicBezTo>
                    <a:pt x="2501" y="8328"/>
                    <a:pt x="2608" y="8125"/>
                    <a:pt x="2608" y="7899"/>
                  </a:cubicBezTo>
                  <a:lnTo>
                    <a:pt x="2608" y="7054"/>
                  </a:lnTo>
                  <a:cubicBezTo>
                    <a:pt x="2608" y="7054"/>
                    <a:pt x="2608" y="7030"/>
                    <a:pt x="2620" y="7030"/>
                  </a:cubicBezTo>
                  <a:lnTo>
                    <a:pt x="2810" y="7030"/>
                  </a:lnTo>
                  <a:cubicBezTo>
                    <a:pt x="3191" y="7470"/>
                    <a:pt x="3763" y="7744"/>
                    <a:pt x="4382" y="7744"/>
                  </a:cubicBezTo>
                  <a:cubicBezTo>
                    <a:pt x="5013" y="7744"/>
                    <a:pt x="5573" y="7482"/>
                    <a:pt x="5966" y="7030"/>
                  </a:cubicBezTo>
                  <a:lnTo>
                    <a:pt x="6156" y="7030"/>
                  </a:lnTo>
                  <a:cubicBezTo>
                    <a:pt x="6156" y="7030"/>
                    <a:pt x="6168" y="7030"/>
                    <a:pt x="6168" y="7054"/>
                  </a:cubicBezTo>
                  <a:lnTo>
                    <a:pt x="6168" y="7899"/>
                  </a:lnTo>
                  <a:cubicBezTo>
                    <a:pt x="6168" y="8125"/>
                    <a:pt x="6275" y="8328"/>
                    <a:pt x="6454" y="8459"/>
                  </a:cubicBezTo>
                  <a:cubicBezTo>
                    <a:pt x="6382" y="8673"/>
                    <a:pt x="6216" y="8875"/>
                    <a:pt x="5989" y="9042"/>
                  </a:cubicBezTo>
                  <a:cubicBezTo>
                    <a:pt x="5918" y="9101"/>
                    <a:pt x="5906" y="9209"/>
                    <a:pt x="5966" y="9280"/>
                  </a:cubicBezTo>
                  <a:cubicBezTo>
                    <a:pt x="5989" y="9328"/>
                    <a:pt x="6037" y="9340"/>
                    <a:pt x="6097" y="9340"/>
                  </a:cubicBezTo>
                  <a:cubicBezTo>
                    <a:pt x="6132" y="9340"/>
                    <a:pt x="6168" y="9328"/>
                    <a:pt x="6204" y="9316"/>
                  </a:cubicBezTo>
                  <a:cubicBezTo>
                    <a:pt x="6466" y="9101"/>
                    <a:pt x="6644" y="8863"/>
                    <a:pt x="6751" y="8601"/>
                  </a:cubicBezTo>
                  <a:lnTo>
                    <a:pt x="7823" y="8923"/>
                  </a:lnTo>
                  <a:cubicBezTo>
                    <a:pt x="8204" y="9042"/>
                    <a:pt x="8454" y="9387"/>
                    <a:pt x="8454" y="9792"/>
                  </a:cubicBezTo>
                  <a:lnTo>
                    <a:pt x="8454" y="11126"/>
                  </a:lnTo>
                  <a:cubicBezTo>
                    <a:pt x="8454" y="11221"/>
                    <a:pt x="8525" y="11292"/>
                    <a:pt x="8621" y="11292"/>
                  </a:cubicBezTo>
                  <a:cubicBezTo>
                    <a:pt x="8704" y="11292"/>
                    <a:pt x="8776" y="11221"/>
                    <a:pt x="8776" y="11126"/>
                  </a:cubicBezTo>
                  <a:lnTo>
                    <a:pt x="8776" y="9792"/>
                  </a:lnTo>
                  <a:cubicBezTo>
                    <a:pt x="8823" y="9280"/>
                    <a:pt x="8478" y="8804"/>
                    <a:pt x="7966" y="8661"/>
                  </a:cubicBezTo>
                  <a:lnTo>
                    <a:pt x="6787" y="8304"/>
                  </a:lnTo>
                  <a:cubicBezTo>
                    <a:pt x="6632" y="8256"/>
                    <a:pt x="6537" y="8101"/>
                    <a:pt x="6537" y="7958"/>
                  </a:cubicBezTo>
                  <a:lnTo>
                    <a:pt x="6537" y="7113"/>
                  </a:lnTo>
                  <a:cubicBezTo>
                    <a:pt x="6537" y="6935"/>
                    <a:pt x="6394" y="6792"/>
                    <a:pt x="6239" y="6768"/>
                  </a:cubicBezTo>
                  <a:cubicBezTo>
                    <a:pt x="6382" y="6518"/>
                    <a:pt x="6490" y="6232"/>
                    <a:pt x="6513" y="5923"/>
                  </a:cubicBezTo>
                  <a:cubicBezTo>
                    <a:pt x="6692" y="5625"/>
                    <a:pt x="6811" y="5303"/>
                    <a:pt x="6859" y="4970"/>
                  </a:cubicBezTo>
                  <a:lnTo>
                    <a:pt x="6966" y="4970"/>
                  </a:lnTo>
                  <a:cubicBezTo>
                    <a:pt x="7287" y="4970"/>
                    <a:pt x="7561" y="4732"/>
                    <a:pt x="7585" y="4410"/>
                  </a:cubicBezTo>
                  <a:cubicBezTo>
                    <a:pt x="7609" y="4232"/>
                    <a:pt x="7549" y="4077"/>
                    <a:pt x="7442" y="3934"/>
                  </a:cubicBezTo>
                  <a:cubicBezTo>
                    <a:pt x="7347" y="3839"/>
                    <a:pt x="7216" y="3779"/>
                    <a:pt x="7085" y="3744"/>
                  </a:cubicBezTo>
                  <a:lnTo>
                    <a:pt x="7216" y="2505"/>
                  </a:lnTo>
                  <a:cubicBezTo>
                    <a:pt x="7275" y="1958"/>
                    <a:pt x="7097" y="1422"/>
                    <a:pt x="6728" y="1005"/>
                  </a:cubicBezTo>
                  <a:cubicBezTo>
                    <a:pt x="6359" y="600"/>
                    <a:pt x="5835" y="362"/>
                    <a:pt x="5287" y="362"/>
                  </a:cubicBezTo>
                  <a:lnTo>
                    <a:pt x="3525" y="362"/>
                  </a:lnTo>
                  <a:cubicBezTo>
                    <a:pt x="2918" y="362"/>
                    <a:pt x="2406" y="243"/>
                    <a:pt x="2227" y="53"/>
                  </a:cubicBezTo>
                  <a:cubicBezTo>
                    <a:pt x="2200" y="16"/>
                    <a:pt x="2159" y="1"/>
                    <a:pt x="21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The most common scams in the U.S. involve online purchases - Marketplace">
            <a:extLst>
              <a:ext uri="{FF2B5EF4-FFF2-40B4-BE49-F238E27FC236}">
                <a16:creationId xmlns:a16="http://schemas.microsoft.com/office/drawing/2014/main" id="{3609A99E-3350-2094-494A-455BCDBA5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072" y="2453980"/>
            <a:ext cx="4218607" cy="2371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9"/>
          <p:cNvSpPr txBox="1">
            <a:spLocks noGrp="1"/>
          </p:cNvSpPr>
          <p:nvPr>
            <p:ph type="title"/>
          </p:nvPr>
        </p:nvSpPr>
        <p:spPr>
          <a:xfrm>
            <a:off x="701600" y="627400"/>
            <a:ext cx="77292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my data showed</a:t>
            </a:r>
            <a:br>
              <a:rPr lang="en-US" dirty="0"/>
            </a:br>
            <a:r>
              <a:rPr lang="en-US" dirty="0"/>
              <a:t>me….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DKNY ended up </a:t>
            </a:r>
            <a:br>
              <a:rPr lang="en-US" sz="2000" dirty="0"/>
            </a:br>
            <a:r>
              <a:rPr lang="en-US" sz="2000" dirty="0"/>
              <a:t>being the most bought</a:t>
            </a:r>
            <a:br>
              <a:rPr lang="en-US" sz="2000" dirty="0"/>
            </a:br>
            <a:r>
              <a:rPr lang="en-US" sz="2000" dirty="0"/>
              <a:t>item.</a:t>
            </a:r>
            <a:br>
              <a:rPr lang="en-US" sz="2000" dirty="0"/>
            </a:br>
            <a:br>
              <a:rPr lang="en-US" sz="2000" dirty="0"/>
            </a:br>
            <a:r>
              <a:rPr lang="en-US" sz="1800" dirty="0"/>
              <a:t>I found this by finding the</a:t>
            </a:r>
            <a:br>
              <a:rPr lang="en-US" sz="1800" dirty="0"/>
            </a:br>
            <a:r>
              <a:rPr lang="en-US" sz="1800" dirty="0"/>
              <a:t>mode of all the purchases in</a:t>
            </a:r>
            <a:br>
              <a:rPr lang="en-US" sz="1800" dirty="0"/>
            </a:br>
            <a:r>
              <a:rPr lang="en-US" sz="1800" dirty="0"/>
              <a:t>this database using the </a:t>
            </a:r>
            <a:br>
              <a:rPr lang="en-US" sz="1800" dirty="0"/>
            </a:br>
            <a:r>
              <a:rPr lang="en-US" sz="1800" dirty="0"/>
              <a:t>.mode() command. Then made</a:t>
            </a:r>
            <a:br>
              <a:rPr lang="en-US" sz="1800" dirty="0"/>
            </a:br>
            <a:r>
              <a:rPr lang="en-US" sz="1800" dirty="0"/>
              <a:t>a bar plot to visually represent</a:t>
            </a:r>
            <a:br>
              <a:rPr lang="en-US" sz="1800" dirty="0"/>
            </a:br>
            <a:r>
              <a:rPr lang="en-US" sz="1800" dirty="0"/>
              <a:t>the difference in sales to other</a:t>
            </a:r>
            <a:br>
              <a:rPr lang="en-US" sz="1800" dirty="0"/>
            </a:br>
            <a:r>
              <a:rPr lang="en-US" sz="1800" dirty="0"/>
              <a:t>competitors.</a:t>
            </a:r>
            <a:endParaRPr sz="1800" b="0" dirty="0"/>
          </a:p>
        </p:txBody>
      </p:sp>
      <p:sp>
        <p:nvSpPr>
          <p:cNvPr id="549" name="Google Shape;549;p59"/>
          <p:cNvSpPr/>
          <p:nvPr/>
        </p:nvSpPr>
        <p:spPr>
          <a:xfrm rot="9823029">
            <a:off x="6697703" y="-1086179"/>
            <a:ext cx="2371197" cy="2037496"/>
          </a:xfrm>
          <a:custGeom>
            <a:avLst/>
            <a:gdLst/>
            <a:ahLst/>
            <a:cxnLst/>
            <a:rect l="l" t="t" r="r" b="b"/>
            <a:pathLst>
              <a:path w="41455" h="35618" extrusionOk="0">
                <a:moveTo>
                  <a:pt x="9475" y="543"/>
                </a:moveTo>
                <a:cubicBezTo>
                  <a:pt x="9931" y="837"/>
                  <a:pt x="10091" y="1399"/>
                  <a:pt x="9984" y="1935"/>
                </a:cubicBezTo>
                <a:cubicBezTo>
                  <a:pt x="9931" y="1854"/>
                  <a:pt x="9823" y="1721"/>
                  <a:pt x="9743" y="1613"/>
                </a:cubicBezTo>
                <a:cubicBezTo>
                  <a:pt x="9690" y="1506"/>
                  <a:pt x="9609" y="1399"/>
                  <a:pt x="9583" y="1319"/>
                </a:cubicBezTo>
                <a:cubicBezTo>
                  <a:pt x="9529" y="1078"/>
                  <a:pt x="9475" y="811"/>
                  <a:pt x="9475" y="543"/>
                </a:cubicBezTo>
                <a:close/>
                <a:moveTo>
                  <a:pt x="2918" y="1078"/>
                </a:moveTo>
                <a:lnTo>
                  <a:pt x="2918" y="1078"/>
                </a:lnTo>
                <a:cubicBezTo>
                  <a:pt x="3560" y="1266"/>
                  <a:pt x="3989" y="1774"/>
                  <a:pt x="4310" y="2336"/>
                </a:cubicBezTo>
                <a:cubicBezTo>
                  <a:pt x="4203" y="2309"/>
                  <a:pt x="4122" y="2283"/>
                  <a:pt x="4069" y="2202"/>
                </a:cubicBezTo>
                <a:cubicBezTo>
                  <a:pt x="4063" y="2185"/>
                  <a:pt x="4053" y="2177"/>
                  <a:pt x="4042" y="2177"/>
                </a:cubicBezTo>
                <a:cubicBezTo>
                  <a:pt x="4003" y="2177"/>
                  <a:pt x="3947" y="2268"/>
                  <a:pt x="3989" y="2309"/>
                </a:cubicBezTo>
                <a:cubicBezTo>
                  <a:pt x="4042" y="2336"/>
                  <a:pt x="4042" y="2336"/>
                  <a:pt x="4042" y="2390"/>
                </a:cubicBezTo>
                <a:cubicBezTo>
                  <a:pt x="3828" y="2283"/>
                  <a:pt x="3587" y="2149"/>
                  <a:pt x="3560" y="2122"/>
                </a:cubicBezTo>
                <a:cubicBezTo>
                  <a:pt x="3239" y="1854"/>
                  <a:pt x="2971" y="1506"/>
                  <a:pt x="2918" y="1078"/>
                </a:cubicBezTo>
                <a:close/>
                <a:moveTo>
                  <a:pt x="7120" y="1346"/>
                </a:moveTo>
                <a:cubicBezTo>
                  <a:pt x="7334" y="1506"/>
                  <a:pt x="7575" y="1721"/>
                  <a:pt x="7789" y="1908"/>
                </a:cubicBezTo>
                <a:cubicBezTo>
                  <a:pt x="7769" y="1900"/>
                  <a:pt x="7748" y="1896"/>
                  <a:pt x="7728" y="1896"/>
                </a:cubicBezTo>
                <a:cubicBezTo>
                  <a:pt x="7620" y="1896"/>
                  <a:pt x="7542" y="2009"/>
                  <a:pt x="7655" y="2122"/>
                </a:cubicBezTo>
                <a:cubicBezTo>
                  <a:pt x="7736" y="2256"/>
                  <a:pt x="7843" y="2336"/>
                  <a:pt x="7977" y="2470"/>
                </a:cubicBezTo>
                <a:cubicBezTo>
                  <a:pt x="7950" y="2524"/>
                  <a:pt x="7950" y="2550"/>
                  <a:pt x="7977" y="2550"/>
                </a:cubicBezTo>
                <a:cubicBezTo>
                  <a:pt x="8003" y="2577"/>
                  <a:pt x="8057" y="2657"/>
                  <a:pt x="8084" y="2684"/>
                </a:cubicBezTo>
                <a:cubicBezTo>
                  <a:pt x="7575" y="2336"/>
                  <a:pt x="7174" y="1908"/>
                  <a:pt x="7120" y="1346"/>
                </a:cubicBezTo>
                <a:close/>
                <a:moveTo>
                  <a:pt x="12821" y="2283"/>
                </a:moveTo>
                <a:cubicBezTo>
                  <a:pt x="12955" y="2684"/>
                  <a:pt x="12901" y="3086"/>
                  <a:pt x="12661" y="3407"/>
                </a:cubicBezTo>
                <a:cubicBezTo>
                  <a:pt x="12661" y="3005"/>
                  <a:pt x="12687" y="2657"/>
                  <a:pt x="12821" y="2283"/>
                </a:cubicBezTo>
                <a:close/>
                <a:moveTo>
                  <a:pt x="771" y="2743"/>
                </a:moveTo>
                <a:cubicBezTo>
                  <a:pt x="1172" y="2743"/>
                  <a:pt x="1814" y="2970"/>
                  <a:pt x="1901" y="3005"/>
                </a:cubicBezTo>
                <a:cubicBezTo>
                  <a:pt x="1928" y="3005"/>
                  <a:pt x="1954" y="3059"/>
                  <a:pt x="2035" y="3086"/>
                </a:cubicBezTo>
                <a:cubicBezTo>
                  <a:pt x="1941" y="3072"/>
                  <a:pt x="1854" y="3066"/>
                  <a:pt x="1774" y="3066"/>
                </a:cubicBezTo>
                <a:cubicBezTo>
                  <a:pt x="1693" y="3066"/>
                  <a:pt x="1620" y="3072"/>
                  <a:pt x="1553" y="3086"/>
                </a:cubicBezTo>
                <a:cubicBezTo>
                  <a:pt x="1446" y="3086"/>
                  <a:pt x="1392" y="3193"/>
                  <a:pt x="1446" y="3273"/>
                </a:cubicBezTo>
                <a:cubicBezTo>
                  <a:pt x="1580" y="3487"/>
                  <a:pt x="1767" y="3621"/>
                  <a:pt x="1981" y="3728"/>
                </a:cubicBezTo>
                <a:cubicBezTo>
                  <a:pt x="1992" y="3732"/>
                  <a:pt x="2003" y="3733"/>
                  <a:pt x="2012" y="3733"/>
                </a:cubicBezTo>
                <a:cubicBezTo>
                  <a:pt x="2075" y="3733"/>
                  <a:pt x="2111" y="3667"/>
                  <a:pt x="2088" y="3621"/>
                </a:cubicBezTo>
                <a:cubicBezTo>
                  <a:pt x="2035" y="3514"/>
                  <a:pt x="1954" y="3460"/>
                  <a:pt x="1847" y="3353"/>
                </a:cubicBezTo>
                <a:lnTo>
                  <a:pt x="1847" y="3353"/>
                </a:lnTo>
                <a:cubicBezTo>
                  <a:pt x="2222" y="3380"/>
                  <a:pt x="2704" y="3487"/>
                  <a:pt x="2757" y="3808"/>
                </a:cubicBezTo>
                <a:cubicBezTo>
                  <a:pt x="2650" y="3862"/>
                  <a:pt x="2597" y="3889"/>
                  <a:pt x="2516" y="3889"/>
                </a:cubicBezTo>
                <a:cubicBezTo>
                  <a:pt x="2249" y="3889"/>
                  <a:pt x="1981" y="3862"/>
                  <a:pt x="1713" y="3781"/>
                </a:cubicBezTo>
                <a:cubicBezTo>
                  <a:pt x="1392" y="3674"/>
                  <a:pt x="509" y="3460"/>
                  <a:pt x="455" y="3005"/>
                </a:cubicBezTo>
                <a:cubicBezTo>
                  <a:pt x="409" y="2809"/>
                  <a:pt x="555" y="2743"/>
                  <a:pt x="771" y="2743"/>
                </a:cubicBezTo>
                <a:close/>
                <a:moveTo>
                  <a:pt x="21922" y="3487"/>
                </a:moveTo>
                <a:cubicBezTo>
                  <a:pt x="22403" y="3808"/>
                  <a:pt x="22537" y="4424"/>
                  <a:pt x="22403" y="4986"/>
                </a:cubicBezTo>
                <a:cubicBezTo>
                  <a:pt x="22296" y="4558"/>
                  <a:pt x="22055" y="4076"/>
                  <a:pt x="21814" y="3755"/>
                </a:cubicBezTo>
                <a:lnTo>
                  <a:pt x="21788" y="3728"/>
                </a:lnTo>
                <a:cubicBezTo>
                  <a:pt x="21841" y="3648"/>
                  <a:pt x="21868" y="3541"/>
                  <a:pt x="21922" y="3487"/>
                </a:cubicBezTo>
                <a:close/>
                <a:moveTo>
                  <a:pt x="21654" y="4076"/>
                </a:moveTo>
                <a:cubicBezTo>
                  <a:pt x="21922" y="4477"/>
                  <a:pt x="22162" y="5066"/>
                  <a:pt x="22162" y="5521"/>
                </a:cubicBezTo>
                <a:cubicBezTo>
                  <a:pt x="22136" y="5655"/>
                  <a:pt x="22029" y="5789"/>
                  <a:pt x="21922" y="5896"/>
                </a:cubicBezTo>
                <a:cubicBezTo>
                  <a:pt x="21922" y="5762"/>
                  <a:pt x="21922" y="5655"/>
                  <a:pt x="21895" y="5521"/>
                </a:cubicBezTo>
                <a:cubicBezTo>
                  <a:pt x="21895" y="5459"/>
                  <a:pt x="21858" y="5433"/>
                  <a:pt x="21817" y="5433"/>
                </a:cubicBezTo>
                <a:cubicBezTo>
                  <a:pt x="21788" y="5433"/>
                  <a:pt x="21756" y="5446"/>
                  <a:pt x="21734" y="5468"/>
                </a:cubicBezTo>
                <a:cubicBezTo>
                  <a:pt x="21707" y="4986"/>
                  <a:pt x="21600" y="4531"/>
                  <a:pt x="21654" y="4076"/>
                </a:cubicBezTo>
                <a:close/>
                <a:moveTo>
                  <a:pt x="2302" y="5896"/>
                </a:moveTo>
                <a:cubicBezTo>
                  <a:pt x="2383" y="5896"/>
                  <a:pt x="2516" y="5923"/>
                  <a:pt x="2623" y="5923"/>
                </a:cubicBezTo>
                <a:cubicBezTo>
                  <a:pt x="2650" y="5923"/>
                  <a:pt x="2891" y="6003"/>
                  <a:pt x="3025" y="6030"/>
                </a:cubicBezTo>
                <a:cubicBezTo>
                  <a:pt x="3052" y="6057"/>
                  <a:pt x="3105" y="6057"/>
                  <a:pt x="3159" y="6083"/>
                </a:cubicBezTo>
                <a:cubicBezTo>
                  <a:pt x="3159" y="6137"/>
                  <a:pt x="3159" y="6164"/>
                  <a:pt x="3186" y="6164"/>
                </a:cubicBezTo>
                <a:cubicBezTo>
                  <a:pt x="3186" y="6190"/>
                  <a:pt x="3159" y="6190"/>
                  <a:pt x="3132" y="6190"/>
                </a:cubicBezTo>
                <a:lnTo>
                  <a:pt x="2731" y="6083"/>
                </a:lnTo>
                <a:cubicBezTo>
                  <a:pt x="2570" y="6030"/>
                  <a:pt x="2436" y="5950"/>
                  <a:pt x="2302" y="5896"/>
                </a:cubicBezTo>
                <a:close/>
                <a:moveTo>
                  <a:pt x="1795" y="5272"/>
                </a:moveTo>
                <a:cubicBezTo>
                  <a:pt x="2235" y="5272"/>
                  <a:pt x="2867" y="5615"/>
                  <a:pt x="3272" y="5890"/>
                </a:cubicBezTo>
                <a:lnTo>
                  <a:pt x="3272" y="5890"/>
                </a:lnTo>
                <a:cubicBezTo>
                  <a:pt x="3270" y="5892"/>
                  <a:pt x="3268" y="5894"/>
                  <a:pt x="3266" y="5896"/>
                </a:cubicBezTo>
                <a:cubicBezTo>
                  <a:pt x="3239" y="5896"/>
                  <a:pt x="3239" y="5923"/>
                  <a:pt x="3239" y="5950"/>
                </a:cubicBezTo>
                <a:cubicBezTo>
                  <a:pt x="3159" y="5896"/>
                  <a:pt x="3025" y="5869"/>
                  <a:pt x="2891" y="5816"/>
                </a:cubicBezTo>
                <a:cubicBezTo>
                  <a:pt x="2811" y="5762"/>
                  <a:pt x="2731" y="5682"/>
                  <a:pt x="2650" y="5602"/>
                </a:cubicBezTo>
                <a:cubicBezTo>
                  <a:pt x="2642" y="5586"/>
                  <a:pt x="2632" y="5579"/>
                  <a:pt x="2623" y="5579"/>
                </a:cubicBezTo>
                <a:cubicBezTo>
                  <a:pt x="2599" y="5579"/>
                  <a:pt x="2578" y="5617"/>
                  <a:pt x="2597" y="5655"/>
                </a:cubicBezTo>
                <a:cubicBezTo>
                  <a:pt x="2623" y="5682"/>
                  <a:pt x="2650" y="5735"/>
                  <a:pt x="2677" y="5789"/>
                </a:cubicBezTo>
                <a:cubicBezTo>
                  <a:pt x="2356" y="5735"/>
                  <a:pt x="1954" y="5655"/>
                  <a:pt x="1847" y="5655"/>
                </a:cubicBezTo>
                <a:cubicBezTo>
                  <a:pt x="1740" y="5655"/>
                  <a:pt x="1687" y="5789"/>
                  <a:pt x="1740" y="5896"/>
                </a:cubicBezTo>
                <a:cubicBezTo>
                  <a:pt x="1928" y="6030"/>
                  <a:pt x="2088" y="6164"/>
                  <a:pt x="2329" y="6297"/>
                </a:cubicBezTo>
                <a:cubicBezTo>
                  <a:pt x="1740" y="6271"/>
                  <a:pt x="1232" y="6083"/>
                  <a:pt x="1312" y="5655"/>
                </a:cubicBezTo>
                <a:cubicBezTo>
                  <a:pt x="1368" y="5377"/>
                  <a:pt x="1552" y="5272"/>
                  <a:pt x="1795" y="5272"/>
                </a:cubicBezTo>
                <a:close/>
                <a:moveTo>
                  <a:pt x="26296" y="7088"/>
                </a:moveTo>
                <a:cubicBezTo>
                  <a:pt x="26448" y="7088"/>
                  <a:pt x="26527" y="7147"/>
                  <a:pt x="26391" y="7368"/>
                </a:cubicBezTo>
                <a:cubicBezTo>
                  <a:pt x="26150" y="7770"/>
                  <a:pt x="25588" y="8225"/>
                  <a:pt x="25080" y="8225"/>
                </a:cubicBezTo>
                <a:cubicBezTo>
                  <a:pt x="25000" y="8144"/>
                  <a:pt x="25000" y="7957"/>
                  <a:pt x="25107" y="7770"/>
                </a:cubicBezTo>
                <a:cubicBezTo>
                  <a:pt x="25187" y="7663"/>
                  <a:pt x="25267" y="7555"/>
                  <a:pt x="25348" y="7475"/>
                </a:cubicBezTo>
                <a:cubicBezTo>
                  <a:pt x="25374" y="7475"/>
                  <a:pt x="25374" y="7502"/>
                  <a:pt x="25401" y="7502"/>
                </a:cubicBezTo>
                <a:lnTo>
                  <a:pt x="25615" y="7502"/>
                </a:lnTo>
                <a:cubicBezTo>
                  <a:pt x="25615" y="7529"/>
                  <a:pt x="25642" y="7529"/>
                  <a:pt x="25642" y="7555"/>
                </a:cubicBezTo>
                <a:cubicBezTo>
                  <a:pt x="25659" y="7606"/>
                  <a:pt x="25697" y="7625"/>
                  <a:pt x="25730" y="7625"/>
                </a:cubicBezTo>
                <a:cubicBezTo>
                  <a:pt x="25749" y="7625"/>
                  <a:pt x="25766" y="7619"/>
                  <a:pt x="25776" y="7609"/>
                </a:cubicBezTo>
                <a:cubicBezTo>
                  <a:pt x="25803" y="7636"/>
                  <a:pt x="25856" y="7663"/>
                  <a:pt x="25910" y="7663"/>
                </a:cubicBezTo>
                <a:cubicBezTo>
                  <a:pt x="25990" y="7663"/>
                  <a:pt x="26017" y="7636"/>
                  <a:pt x="26017" y="7555"/>
                </a:cubicBezTo>
                <a:cubicBezTo>
                  <a:pt x="26017" y="7475"/>
                  <a:pt x="25990" y="7395"/>
                  <a:pt x="25936" y="7341"/>
                </a:cubicBezTo>
                <a:cubicBezTo>
                  <a:pt x="25910" y="7261"/>
                  <a:pt x="25883" y="7234"/>
                  <a:pt x="25803" y="7207"/>
                </a:cubicBezTo>
                <a:cubicBezTo>
                  <a:pt x="25883" y="7154"/>
                  <a:pt x="25910" y="7154"/>
                  <a:pt x="25990" y="7127"/>
                </a:cubicBezTo>
                <a:cubicBezTo>
                  <a:pt x="26097" y="7108"/>
                  <a:pt x="26208" y="7088"/>
                  <a:pt x="26296" y="7088"/>
                </a:cubicBezTo>
                <a:close/>
                <a:moveTo>
                  <a:pt x="7659" y="8633"/>
                </a:moveTo>
                <a:cubicBezTo>
                  <a:pt x="8236" y="8633"/>
                  <a:pt x="8849" y="8981"/>
                  <a:pt x="9315" y="9402"/>
                </a:cubicBezTo>
                <a:cubicBezTo>
                  <a:pt x="9208" y="9402"/>
                  <a:pt x="9154" y="9376"/>
                  <a:pt x="9047" y="9349"/>
                </a:cubicBezTo>
                <a:cubicBezTo>
                  <a:pt x="9038" y="9340"/>
                  <a:pt x="9029" y="9336"/>
                  <a:pt x="9021" y="9336"/>
                </a:cubicBezTo>
                <a:cubicBezTo>
                  <a:pt x="8980" y="9336"/>
                  <a:pt x="8954" y="9429"/>
                  <a:pt x="9020" y="9429"/>
                </a:cubicBezTo>
                <a:cubicBezTo>
                  <a:pt x="9047" y="9456"/>
                  <a:pt x="9128" y="9456"/>
                  <a:pt x="9154" y="9509"/>
                </a:cubicBezTo>
                <a:lnTo>
                  <a:pt x="9074" y="9509"/>
                </a:lnTo>
                <a:cubicBezTo>
                  <a:pt x="8806" y="9376"/>
                  <a:pt x="8539" y="9242"/>
                  <a:pt x="8244" y="9135"/>
                </a:cubicBezTo>
                <a:cubicBezTo>
                  <a:pt x="8239" y="9132"/>
                  <a:pt x="8235" y="9131"/>
                  <a:pt x="8230" y="9131"/>
                </a:cubicBezTo>
                <a:cubicBezTo>
                  <a:pt x="8182" y="9131"/>
                  <a:pt x="8144" y="9244"/>
                  <a:pt x="8218" y="9268"/>
                </a:cubicBezTo>
                <a:cubicBezTo>
                  <a:pt x="8244" y="9268"/>
                  <a:pt x="8244" y="9295"/>
                  <a:pt x="8271" y="9295"/>
                </a:cubicBezTo>
                <a:lnTo>
                  <a:pt x="8244" y="9295"/>
                </a:lnTo>
                <a:cubicBezTo>
                  <a:pt x="7950" y="9161"/>
                  <a:pt x="7495" y="8974"/>
                  <a:pt x="7307" y="8680"/>
                </a:cubicBezTo>
                <a:cubicBezTo>
                  <a:pt x="7422" y="8648"/>
                  <a:pt x="7540" y="8633"/>
                  <a:pt x="7659" y="8633"/>
                </a:cubicBezTo>
                <a:close/>
                <a:moveTo>
                  <a:pt x="18080" y="7948"/>
                </a:moveTo>
                <a:cubicBezTo>
                  <a:pt x="18309" y="7948"/>
                  <a:pt x="18676" y="8234"/>
                  <a:pt x="18977" y="8573"/>
                </a:cubicBezTo>
                <a:cubicBezTo>
                  <a:pt x="18790" y="8385"/>
                  <a:pt x="18549" y="8198"/>
                  <a:pt x="18308" y="8064"/>
                </a:cubicBezTo>
                <a:cubicBezTo>
                  <a:pt x="18280" y="8047"/>
                  <a:pt x="18251" y="8040"/>
                  <a:pt x="18223" y="8040"/>
                </a:cubicBezTo>
                <a:cubicBezTo>
                  <a:pt x="18116" y="8040"/>
                  <a:pt x="18025" y="8146"/>
                  <a:pt x="18067" y="8251"/>
                </a:cubicBezTo>
                <a:cubicBezTo>
                  <a:pt x="18281" y="8867"/>
                  <a:pt x="18710" y="9242"/>
                  <a:pt x="19084" y="9670"/>
                </a:cubicBezTo>
                <a:cubicBezTo>
                  <a:pt x="18843" y="9563"/>
                  <a:pt x="18629" y="9402"/>
                  <a:pt x="18442" y="9188"/>
                </a:cubicBezTo>
                <a:cubicBezTo>
                  <a:pt x="18255" y="8974"/>
                  <a:pt x="17826" y="8492"/>
                  <a:pt x="17880" y="8118"/>
                </a:cubicBezTo>
                <a:cubicBezTo>
                  <a:pt x="17912" y="7998"/>
                  <a:pt x="17983" y="7948"/>
                  <a:pt x="18080" y="7948"/>
                </a:cubicBezTo>
                <a:close/>
                <a:moveTo>
                  <a:pt x="3648" y="10109"/>
                </a:moveTo>
                <a:cubicBezTo>
                  <a:pt x="4079" y="10109"/>
                  <a:pt x="4736" y="10358"/>
                  <a:pt x="5300" y="10607"/>
                </a:cubicBezTo>
                <a:cubicBezTo>
                  <a:pt x="5193" y="10607"/>
                  <a:pt x="5086" y="10607"/>
                  <a:pt x="5006" y="10580"/>
                </a:cubicBezTo>
                <a:cubicBezTo>
                  <a:pt x="4899" y="10580"/>
                  <a:pt x="4899" y="10741"/>
                  <a:pt x="5006" y="10741"/>
                </a:cubicBezTo>
                <a:cubicBezTo>
                  <a:pt x="5059" y="10741"/>
                  <a:pt x="5166" y="10767"/>
                  <a:pt x="5247" y="10767"/>
                </a:cubicBezTo>
                <a:lnTo>
                  <a:pt x="4738" y="10874"/>
                </a:lnTo>
                <a:cubicBezTo>
                  <a:pt x="4642" y="10883"/>
                  <a:pt x="4446" y="10900"/>
                  <a:pt x="4223" y="10900"/>
                </a:cubicBezTo>
                <a:cubicBezTo>
                  <a:pt x="3760" y="10900"/>
                  <a:pt x="3186" y="10826"/>
                  <a:pt x="3186" y="10446"/>
                </a:cubicBezTo>
                <a:cubicBezTo>
                  <a:pt x="3206" y="10202"/>
                  <a:pt x="3385" y="10109"/>
                  <a:pt x="3648" y="10109"/>
                </a:cubicBezTo>
                <a:close/>
                <a:moveTo>
                  <a:pt x="26505" y="10897"/>
                </a:moveTo>
                <a:cubicBezTo>
                  <a:pt x="26810" y="10897"/>
                  <a:pt x="26735" y="11290"/>
                  <a:pt x="26659" y="11517"/>
                </a:cubicBezTo>
                <a:cubicBezTo>
                  <a:pt x="26579" y="11544"/>
                  <a:pt x="26552" y="11570"/>
                  <a:pt x="26472" y="11624"/>
                </a:cubicBezTo>
                <a:cubicBezTo>
                  <a:pt x="26525" y="11517"/>
                  <a:pt x="26552" y="11383"/>
                  <a:pt x="26472" y="11276"/>
                </a:cubicBezTo>
                <a:cubicBezTo>
                  <a:pt x="26446" y="11224"/>
                  <a:pt x="26391" y="11205"/>
                  <a:pt x="26325" y="11205"/>
                </a:cubicBezTo>
                <a:cubicBezTo>
                  <a:pt x="26188" y="11205"/>
                  <a:pt x="26000" y="11285"/>
                  <a:pt x="25910" y="11303"/>
                </a:cubicBezTo>
                <a:cubicBezTo>
                  <a:pt x="25908" y="11303"/>
                  <a:pt x="25907" y="11303"/>
                  <a:pt x="25906" y="11303"/>
                </a:cubicBezTo>
                <a:lnTo>
                  <a:pt x="25906" y="11303"/>
                </a:lnTo>
                <a:cubicBezTo>
                  <a:pt x="26059" y="11125"/>
                  <a:pt x="26215" y="10952"/>
                  <a:pt x="26445" y="10901"/>
                </a:cubicBezTo>
                <a:cubicBezTo>
                  <a:pt x="26467" y="10898"/>
                  <a:pt x="26487" y="10897"/>
                  <a:pt x="26505" y="10897"/>
                </a:cubicBezTo>
                <a:close/>
                <a:moveTo>
                  <a:pt x="25856" y="10874"/>
                </a:moveTo>
                <a:lnTo>
                  <a:pt x="25856" y="10874"/>
                </a:lnTo>
                <a:cubicBezTo>
                  <a:pt x="25669" y="11035"/>
                  <a:pt x="25535" y="11249"/>
                  <a:pt x="25481" y="11463"/>
                </a:cubicBezTo>
                <a:cubicBezTo>
                  <a:pt x="25468" y="11450"/>
                  <a:pt x="25448" y="11443"/>
                  <a:pt x="25428" y="11443"/>
                </a:cubicBezTo>
                <a:cubicBezTo>
                  <a:pt x="25408" y="11443"/>
                  <a:pt x="25388" y="11450"/>
                  <a:pt x="25374" y="11463"/>
                </a:cubicBezTo>
                <a:cubicBezTo>
                  <a:pt x="25187" y="11570"/>
                  <a:pt x="25000" y="11677"/>
                  <a:pt x="24812" y="11784"/>
                </a:cubicBezTo>
                <a:cubicBezTo>
                  <a:pt x="24866" y="11490"/>
                  <a:pt x="25187" y="11169"/>
                  <a:pt x="25481" y="11035"/>
                </a:cubicBezTo>
                <a:cubicBezTo>
                  <a:pt x="25588" y="10981"/>
                  <a:pt x="25722" y="10955"/>
                  <a:pt x="25856" y="10874"/>
                </a:cubicBezTo>
                <a:close/>
                <a:moveTo>
                  <a:pt x="25873" y="11501"/>
                </a:moveTo>
                <a:cubicBezTo>
                  <a:pt x="25877" y="11511"/>
                  <a:pt x="25893" y="11527"/>
                  <a:pt x="25910" y="11544"/>
                </a:cubicBezTo>
                <a:cubicBezTo>
                  <a:pt x="25936" y="11570"/>
                  <a:pt x="25990" y="11651"/>
                  <a:pt x="26043" y="11677"/>
                </a:cubicBezTo>
                <a:cubicBezTo>
                  <a:pt x="26070" y="11704"/>
                  <a:pt x="26150" y="11704"/>
                  <a:pt x="26177" y="11704"/>
                </a:cubicBezTo>
                <a:lnTo>
                  <a:pt x="26204" y="11704"/>
                </a:lnTo>
                <a:cubicBezTo>
                  <a:pt x="26150" y="11704"/>
                  <a:pt x="26177" y="11811"/>
                  <a:pt x="26204" y="11811"/>
                </a:cubicBezTo>
                <a:cubicBezTo>
                  <a:pt x="26284" y="11811"/>
                  <a:pt x="26338" y="11784"/>
                  <a:pt x="26418" y="11784"/>
                </a:cubicBezTo>
                <a:cubicBezTo>
                  <a:pt x="26418" y="11798"/>
                  <a:pt x="26432" y="11804"/>
                  <a:pt x="26445" y="11804"/>
                </a:cubicBezTo>
                <a:cubicBezTo>
                  <a:pt x="26458" y="11804"/>
                  <a:pt x="26472" y="11798"/>
                  <a:pt x="26472" y="11784"/>
                </a:cubicBezTo>
                <a:lnTo>
                  <a:pt x="26552" y="11784"/>
                </a:lnTo>
                <a:cubicBezTo>
                  <a:pt x="26336" y="12157"/>
                  <a:pt x="25949" y="12500"/>
                  <a:pt x="25536" y="12500"/>
                </a:cubicBezTo>
                <a:cubicBezTo>
                  <a:pt x="25385" y="12500"/>
                  <a:pt x="25231" y="12454"/>
                  <a:pt x="25080" y="12346"/>
                </a:cubicBezTo>
                <a:cubicBezTo>
                  <a:pt x="24973" y="12293"/>
                  <a:pt x="24919" y="12213"/>
                  <a:pt x="24866" y="12159"/>
                </a:cubicBezTo>
                <a:cubicBezTo>
                  <a:pt x="25080" y="12025"/>
                  <a:pt x="25267" y="11838"/>
                  <a:pt x="25455" y="11677"/>
                </a:cubicBezTo>
                <a:lnTo>
                  <a:pt x="25455" y="11677"/>
                </a:lnTo>
                <a:cubicBezTo>
                  <a:pt x="25455" y="11704"/>
                  <a:pt x="25401" y="11758"/>
                  <a:pt x="25401" y="11784"/>
                </a:cubicBezTo>
                <a:cubicBezTo>
                  <a:pt x="25386" y="11893"/>
                  <a:pt x="25469" y="11966"/>
                  <a:pt x="25558" y="11966"/>
                </a:cubicBezTo>
                <a:cubicBezTo>
                  <a:pt x="25622" y="11966"/>
                  <a:pt x="25689" y="11928"/>
                  <a:pt x="25722" y="11838"/>
                </a:cubicBezTo>
                <a:cubicBezTo>
                  <a:pt x="25748" y="11710"/>
                  <a:pt x="25798" y="11582"/>
                  <a:pt x="25873" y="11501"/>
                </a:cubicBezTo>
                <a:close/>
                <a:moveTo>
                  <a:pt x="34153" y="12587"/>
                </a:moveTo>
                <a:cubicBezTo>
                  <a:pt x="34207" y="12694"/>
                  <a:pt x="34234" y="12828"/>
                  <a:pt x="34234" y="12962"/>
                </a:cubicBezTo>
                <a:cubicBezTo>
                  <a:pt x="34220" y="12922"/>
                  <a:pt x="34200" y="12902"/>
                  <a:pt x="34173" y="12902"/>
                </a:cubicBezTo>
                <a:cubicBezTo>
                  <a:pt x="34147" y="12902"/>
                  <a:pt x="34113" y="12922"/>
                  <a:pt x="34073" y="12962"/>
                </a:cubicBezTo>
                <a:cubicBezTo>
                  <a:pt x="34020" y="13096"/>
                  <a:pt x="33939" y="13176"/>
                  <a:pt x="33886" y="13310"/>
                </a:cubicBezTo>
                <a:cubicBezTo>
                  <a:pt x="33939" y="13042"/>
                  <a:pt x="34020" y="12828"/>
                  <a:pt x="34153" y="12587"/>
                </a:cubicBezTo>
                <a:close/>
                <a:moveTo>
                  <a:pt x="34501" y="12079"/>
                </a:moveTo>
                <a:cubicBezTo>
                  <a:pt x="34635" y="12213"/>
                  <a:pt x="34715" y="12454"/>
                  <a:pt x="34715" y="12721"/>
                </a:cubicBezTo>
                <a:cubicBezTo>
                  <a:pt x="34715" y="12882"/>
                  <a:pt x="34715" y="13016"/>
                  <a:pt x="34689" y="13176"/>
                </a:cubicBezTo>
                <a:cubicBezTo>
                  <a:pt x="34643" y="13268"/>
                  <a:pt x="34597" y="13359"/>
                  <a:pt x="34568" y="13450"/>
                </a:cubicBezTo>
                <a:lnTo>
                  <a:pt x="34568" y="13450"/>
                </a:lnTo>
                <a:cubicBezTo>
                  <a:pt x="34688" y="13015"/>
                  <a:pt x="34673" y="12635"/>
                  <a:pt x="34234" y="12480"/>
                </a:cubicBezTo>
                <a:lnTo>
                  <a:pt x="34207" y="12480"/>
                </a:lnTo>
                <a:cubicBezTo>
                  <a:pt x="34314" y="12320"/>
                  <a:pt x="34421" y="12213"/>
                  <a:pt x="34501" y="12079"/>
                </a:cubicBezTo>
                <a:close/>
                <a:moveTo>
                  <a:pt x="8880" y="12505"/>
                </a:moveTo>
                <a:cubicBezTo>
                  <a:pt x="8891" y="12505"/>
                  <a:pt x="8902" y="12506"/>
                  <a:pt x="8913" y="12507"/>
                </a:cubicBezTo>
                <a:cubicBezTo>
                  <a:pt x="8940" y="12507"/>
                  <a:pt x="9020" y="12561"/>
                  <a:pt x="9047" y="12587"/>
                </a:cubicBezTo>
                <a:cubicBezTo>
                  <a:pt x="8913" y="12641"/>
                  <a:pt x="8780" y="12748"/>
                  <a:pt x="8646" y="12828"/>
                </a:cubicBezTo>
                <a:cubicBezTo>
                  <a:pt x="8597" y="12877"/>
                  <a:pt x="8615" y="12992"/>
                  <a:pt x="8699" y="12992"/>
                </a:cubicBezTo>
                <a:cubicBezTo>
                  <a:pt x="8708" y="12992"/>
                  <a:pt x="8716" y="12991"/>
                  <a:pt x="8726" y="12989"/>
                </a:cubicBezTo>
                <a:cubicBezTo>
                  <a:pt x="8753" y="12989"/>
                  <a:pt x="8780" y="12962"/>
                  <a:pt x="8806" y="12962"/>
                </a:cubicBezTo>
                <a:cubicBezTo>
                  <a:pt x="8806" y="12989"/>
                  <a:pt x="8806" y="13016"/>
                  <a:pt x="8860" y="13016"/>
                </a:cubicBezTo>
                <a:cubicBezTo>
                  <a:pt x="8592" y="13310"/>
                  <a:pt x="8244" y="13524"/>
                  <a:pt x="7870" y="13658"/>
                </a:cubicBezTo>
                <a:cubicBezTo>
                  <a:pt x="7977" y="13364"/>
                  <a:pt x="8191" y="13096"/>
                  <a:pt x="8351" y="12882"/>
                </a:cubicBezTo>
                <a:cubicBezTo>
                  <a:pt x="8479" y="12754"/>
                  <a:pt x="8655" y="12505"/>
                  <a:pt x="8880" y="12505"/>
                </a:cubicBezTo>
                <a:close/>
                <a:moveTo>
                  <a:pt x="34234" y="11918"/>
                </a:moveTo>
                <a:cubicBezTo>
                  <a:pt x="33698" y="12454"/>
                  <a:pt x="33404" y="13257"/>
                  <a:pt x="33484" y="14033"/>
                </a:cubicBezTo>
                <a:cubicBezTo>
                  <a:pt x="33484" y="14059"/>
                  <a:pt x="33431" y="14086"/>
                  <a:pt x="33431" y="14113"/>
                </a:cubicBezTo>
                <a:cubicBezTo>
                  <a:pt x="33243" y="13497"/>
                  <a:pt x="33297" y="12587"/>
                  <a:pt x="33752" y="12159"/>
                </a:cubicBezTo>
                <a:cubicBezTo>
                  <a:pt x="33939" y="11972"/>
                  <a:pt x="34100" y="11918"/>
                  <a:pt x="34234" y="11918"/>
                </a:cubicBezTo>
                <a:close/>
                <a:moveTo>
                  <a:pt x="34234" y="12989"/>
                </a:moveTo>
                <a:cubicBezTo>
                  <a:pt x="34287" y="13390"/>
                  <a:pt x="34073" y="13845"/>
                  <a:pt x="33805" y="14193"/>
                </a:cubicBezTo>
                <a:lnTo>
                  <a:pt x="33805" y="14086"/>
                </a:lnTo>
                <a:cubicBezTo>
                  <a:pt x="33939" y="13765"/>
                  <a:pt x="34073" y="13390"/>
                  <a:pt x="34234" y="13042"/>
                </a:cubicBezTo>
                <a:lnTo>
                  <a:pt x="34234" y="12989"/>
                </a:lnTo>
                <a:close/>
                <a:moveTo>
                  <a:pt x="14417" y="14221"/>
                </a:moveTo>
                <a:cubicBezTo>
                  <a:pt x="14391" y="14235"/>
                  <a:pt x="14367" y="14260"/>
                  <a:pt x="14347" y="14300"/>
                </a:cubicBezTo>
                <a:cubicBezTo>
                  <a:pt x="14290" y="14399"/>
                  <a:pt x="14271" y="14528"/>
                  <a:pt x="14277" y="14659"/>
                </a:cubicBezTo>
                <a:lnTo>
                  <a:pt x="14277" y="14659"/>
                </a:lnTo>
                <a:cubicBezTo>
                  <a:pt x="14294" y="14503"/>
                  <a:pt x="14335" y="14341"/>
                  <a:pt x="14417" y="14221"/>
                </a:cubicBezTo>
                <a:close/>
                <a:moveTo>
                  <a:pt x="31370" y="14220"/>
                </a:moveTo>
                <a:cubicBezTo>
                  <a:pt x="31631" y="14553"/>
                  <a:pt x="31787" y="14927"/>
                  <a:pt x="31837" y="15344"/>
                </a:cubicBezTo>
                <a:lnTo>
                  <a:pt x="31837" y="15344"/>
                </a:lnTo>
                <a:cubicBezTo>
                  <a:pt x="31825" y="15313"/>
                  <a:pt x="31809" y="15286"/>
                  <a:pt x="31798" y="15264"/>
                </a:cubicBezTo>
                <a:cubicBezTo>
                  <a:pt x="31798" y="15251"/>
                  <a:pt x="31791" y="15244"/>
                  <a:pt x="31781" y="15244"/>
                </a:cubicBezTo>
                <a:cubicBezTo>
                  <a:pt x="31771" y="15244"/>
                  <a:pt x="31758" y="15251"/>
                  <a:pt x="31745" y="15264"/>
                </a:cubicBezTo>
                <a:cubicBezTo>
                  <a:pt x="31530" y="14916"/>
                  <a:pt x="31370" y="14595"/>
                  <a:pt x="31370" y="14220"/>
                </a:cubicBezTo>
                <a:close/>
                <a:moveTo>
                  <a:pt x="37044" y="16174"/>
                </a:moveTo>
                <a:cubicBezTo>
                  <a:pt x="36964" y="16575"/>
                  <a:pt x="36830" y="16897"/>
                  <a:pt x="36616" y="17245"/>
                </a:cubicBezTo>
                <a:cubicBezTo>
                  <a:pt x="36241" y="17459"/>
                  <a:pt x="35920" y="17726"/>
                  <a:pt x="35518" y="17860"/>
                </a:cubicBezTo>
                <a:cubicBezTo>
                  <a:pt x="35492" y="17780"/>
                  <a:pt x="35518" y="17646"/>
                  <a:pt x="35545" y="17512"/>
                </a:cubicBezTo>
                <a:lnTo>
                  <a:pt x="35679" y="17378"/>
                </a:lnTo>
                <a:cubicBezTo>
                  <a:pt x="35706" y="17325"/>
                  <a:pt x="35679" y="17271"/>
                  <a:pt x="35652" y="17271"/>
                </a:cubicBezTo>
                <a:cubicBezTo>
                  <a:pt x="35920" y="16736"/>
                  <a:pt x="36509" y="16254"/>
                  <a:pt x="37044" y="16174"/>
                </a:cubicBezTo>
                <a:close/>
                <a:moveTo>
                  <a:pt x="11456" y="17539"/>
                </a:moveTo>
                <a:cubicBezTo>
                  <a:pt x="11456" y="17566"/>
                  <a:pt x="11483" y="17593"/>
                  <a:pt x="11536" y="17593"/>
                </a:cubicBezTo>
                <a:cubicBezTo>
                  <a:pt x="11831" y="17700"/>
                  <a:pt x="12125" y="17726"/>
                  <a:pt x="12393" y="17833"/>
                </a:cubicBezTo>
                <a:cubicBezTo>
                  <a:pt x="12232" y="17914"/>
                  <a:pt x="12099" y="17994"/>
                  <a:pt x="12206" y="18235"/>
                </a:cubicBezTo>
                <a:cubicBezTo>
                  <a:pt x="12220" y="18279"/>
                  <a:pt x="12243" y="18299"/>
                  <a:pt x="12270" y="18299"/>
                </a:cubicBezTo>
                <a:cubicBezTo>
                  <a:pt x="12291" y="18299"/>
                  <a:pt x="12315" y="18286"/>
                  <a:pt x="12339" y="18262"/>
                </a:cubicBezTo>
                <a:cubicBezTo>
                  <a:pt x="12393" y="18235"/>
                  <a:pt x="12420" y="18181"/>
                  <a:pt x="12500" y="18128"/>
                </a:cubicBezTo>
                <a:cubicBezTo>
                  <a:pt x="12741" y="18155"/>
                  <a:pt x="12928" y="18155"/>
                  <a:pt x="13169" y="18155"/>
                </a:cubicBezTo>
                <a:cubicBezTo>
                  <a:pt x="13089" y="18208"/>
                  <a:pt x="12928" y="18342"/>
                  <a:pt x="12687" y="18369"/>
                </a:cubicBezTo>
                <a:cubicBezTo>
                  <a:pt x="12538" y="18397"/>
                  <a:pt x="12389" y="18408"/>
                  <a:pt x="12239" y="18408"/>
                </a:cubicBezTo>
                <a:cubicBezTo>
                  <a:pt x="11961" y="18408"/>
                  <a:pt x="11682" y="18368"/>
                  <a:pt x="11403" y="18315"/>
                </a:cubicBezTo>
                <a:cubicBezTo>
                  <a:pt x="11349" y="18315"/>
                  <a:pt x="11296" y="18262"/>
                  <a:pt x="11188" y="18208"/>
                </a:cubicBezTo>
                <a:cubicBezTo>
                  <a:pt x="11188" y="18181"/>
                  <a:pt x="11188" y="18181"/>
                  <a:pt x="11162" y="18128"/>
                </a:cubicBezTo>
                <a:cubicBezTo>
                  <a:pt x="10948" y="17994"/>
                  <a:pt x="10814" y="17833"/>
                  <a:pt x="10653" y="17673"/>
                </a:cubicBezTo>
                <a:cubicBezTo>
                  <a:pt x="10894" y="17593"/>
                  <a:pt x="11162" y="17539"/>
                  <a:pt x="11456" y="17539"/>
                </a:cubicBezTo>
                <a:close/>
                <a:moveTo>
                  <a:pt x="30165" y="16977"/>
                </a:moveTo>
                <a:lnTo>
                  <a:pt x="30165" y="16977"/>
                </a:lnTo>
                <a:cubicBezTo>
                  <a:pt x="30727" y="17432"/>
                  <a:pt x="30942" y="18208"/>
                  <a:pt x="31075" y="18931"/>
                </a:cubicBezTo>
                <a:lnTo>
                  <a:pt x="31075" y="18984"/>
                </a:lnTo>
                <a:cubicBezTo>
                  <a:pt x="30460" y="18583"/>
                  <a:pt x="30139" y="17726"/>
                  <a:pt x="30165" y="16977"/>
                </a:cubicBezTo>
                <a:close/>
                <a:moveTo>
                  <a:pt x="17639" y="20911"/>
                </a:moveTo>
                <a:cubicBezTo>
                  <a:pt x="17612" y="20911"/>
                  <a:pt x="17585" y="20938"/>
                  <a:pt x="17559" y="20992"/>
                </a:cubicBezTo>
                <a:cubicBezTo>
                  <a:pt x="17559" y="20952"/>
                  <a:pt x="17532" y="20932"/>
                  <a:pt x="17505" y="20932"/>
                </a:cubicBezTo>
                <a:cubicBezTo>
                  <a:pt x="17478" y="20932"/>
                  <a:pt x="17452" y="20952"/>
                  <a:pt x="17452" y="20992"/>
                </a:cubicBezTo>
                <a:cubicBezTo>
                  <a:pt x="17425" y="21019"/>
                  <a:pt x="17425" y="21045"/>
                  <a:pt x="17371" y="21072"/>
                </a:cubicBezTo>
                <a:cubicBezTo>
                  <a:pt x="17318" y="21072"/>
                  <a:pt x="17291" y="21099"/>
                  <a:pt x="17238" y="21099"/>
                </a:cubicBezTo>
                <a:cubicBezTo>
                  <a:pt x="17211" y="21099"/>
                  <a:pt x="17211" y="21179"/>
                  <a:pt x="17238" y="21179"/>
                </a:cubicBezTo>
                <a:cubicBezTo>
                  <a:pt x="17204" y="21186"/>
                  <a:pt x="17171" y="21189"/>
                  <a:pt x="17137" y="21189"/>
                </a:cubicBezTo>
                <a:cubicBezTo>
                  <a:pt x="17037" y="21189"/>
                  <a:pt x="16936" y="21159"/>
                  <a:pt x="16836" y="21099"/>
                </a:cubicBezTo>
                <a:cubicBezTo>
                  <a:pt x="16890" y="21045"/>
                  <a:pt x="16916" y="21019"/>
                  <a:pt x="16970" y="20965"/>
                </a:cubicBezTo>
                <a:cubicBezTo>
                  <a:pt x="17184" y="20965"/>
                  <a:pt x="17398" y="20938"/>
                  <a:pt x="17612" y="20911"/>
                </a:cubicBezTo>
                <a:close/>
                <a:moveTo>
                  <a:pt x="16682" y="20432"/>
                </a:moveTo>
                <a:cubicBezTo>
                  <a:pt x="16767" y="20432"/>
                  <a:pt x="16854" y="20440"/>
                  <a:pt x="16943" y="20456"/>
                </a:cubicBezTo>
                <a:cubicBezTo>
                  <a:pt x="17077" y="20483"/>
                  <a:pt x="17238" y="20510"/>
                  <a:pt x="17371" y="20590"/>
                </a:cubicBezTo>
                <a:lnTo>
                  <a:pt x="17345" y="20590"/>
                </a:lnTo>
                <a:cubicBezTo>
                  <a:pt x="17294" y="20582"/>
                  <a:pt x="17242" y="20577"/>
                  <a:pt x="17191" y="20577"/>
                </a:cubicBezTo>
                <a:cubicBezTo>
                  <a:pt x="16918" y="20577"/>
                  <a:pt x="16650" y="20703"/>
                  <a:pt x="16515" y="21019"/>
                </a:cubicBezTo>
                <a:cubicBezTo>
                  <a:pt x="16461" y="21072"/>
                  <a:pt x="16515" y="21179"/>
                  <a:pt x="16568" y="21206"/>
                </a:cubicBezTo>
                <a:cubicBezTo>
                  <a:pt x="16675" y="21286"/>
                  <a:pt x="16836" y="21393"/>
                  <a:pt x="16970" y="21420"/>
                </a:cubicBezTo>
                <a:cubicBezTo>
                  <a:pt x="16836" y="21527"/>
                  <a:pt x="16702" y="21581"/>
                  <a:pt x="16622" y="21607"/>
                </a:cubicBezTo>
                <a:cubicBezTo>
                  <a:pt x="16484" y="21669"/>
                  <a:pt x="16046" y="21818"/>
                  <a:pt x="15733" y="21818"/>
                </a:cubicBezTo>
                <a:cubicBezTo>
                  <a:pt x="15501" y="21818"/>
                  <a:pt x="15338" y="21736"/>
                  <a:pt x="15417" y="21474"/>
                </a:cubicBezTo>
                <a:cubicBezTo>
                  <a:pt x="15558" y="20840"/>
                  <a:pt x="16070" y="20432"/>
                  <a:pt x="16682" y="20432"/>
                </a:cubicBezTo>
                <a:close/>
                <a:moveTo>
                  <a:pt x="28051" y="24337"/>
                </a:moveTo>
                <a:cubicBezTo>
                  <a:pt x="28345" y="24337"/>
                  <a:pt x="28613" y="24471"/>
                  <a:pt x="28800" y="24659"/>
                </a:cubicBezTo>
                <a:cubicBezTo>
                  <a:pt x="28779" y="24650"/>
                  <a:pt x="28758" y="24646"/>
                  <a:pt x="28739" y="24646"/>
                </a:cubicBezTo>
                <a:cubicBezTo>
                  <a:pt x="28635" y="24646"/>
                  <a:pt x="28559" y="24752"/>
                  <a:pt x="28559" y="24819"/>
                </a:cubicBezTo>
                <a:cubicBezTo>
                  <a:pt x="28548" y="24816"/>
                  <a:pt x="28538" y="24814"/>
                  <a:pt x="28529" y="24814"/>
                </a:cubicBezTo>
                <a:cubicBezTo>
                  <a:pt x="28473" y="24814"/>
                  <a:pt x="28456" y="24880"/>
                  <a:pt x="28479" y="24926"/>
                </a:cubicBezTo>
                <a:cubicBezTo>
                  <a:pt x="28292" y="24793"/>
                  <a:pt x="28158" y="24552"/>
                  <a:pt x="28051" y="24337"/>
                </a:cubicBezTo>
                <a:close/>
                <a:moveTo>
                  <a:pt x="24116" y="24819"/>
                </a:moveTo>
                <a:cubicBezTo>
                  <a:pt x="24250" y="24953"/>
                  <a:pt x="24330" y="25087"/>
                  <a:pt x="24464" y="25221"/>
                </a:cubicBezTo>
                <a:cubicBezTo>
                  <a:pt x="24411" y="25301"/>
                  <a:pt x="24304" y="25328"/>
                  <a:pt x="24277" y="25328"/>
                </a:cubicBezTo>
                <a:lnTo>
                  <a:pt x="24250" y="25328"/>
                </a:lnTo>
                <a:cubicBezTo>
                  <a:pt x="24197" y="25301"/>
                  <a:pt x="24170" y="25274"/>
                  <a:pt x="24143" y="25274"/>
                </a:cubicBezTo>
                <a:cubicBezTo>
                  <a:pt x="24170" y="25274"/>
                  <a:pt x="24170" y="25221"/>
                  <a:pt x="24143" y="25194"/>
                </a:cubicBezTo>
                <a:lnTo>
                  <a:pt x="23929" y="25007"/>
                </a:lnTo>
                <a:cubicBezTo>
                  <a:pt x="24036" y="25007"/>
                  <a:pt x="24143" y="24926"/>
                  <a:pt x="24116" y="24819"/>
                </a:cubicBezTo>
                <a:close/>
                <a:moveTo>
                  <a:pt x="22403" y="23802"/>
                </a:moveTo>
                <a:lnTo>
                  <a:pt x="22403" y="23802"/>
                </a:lnTo>
                <a:cubicBezTo>
                  <a:pt x="23046" y="23936"/>
                  <a:pt x="23501" y="24230"/>
                  <a:pt x="23929" y="24632"/>
                </a:cubicBezTo>
                <a:cubicBezTo>
                  <a:pt x="23875" y="24605"/>
                  <a:pt x="23849" y="24552"/>
                  <a:pt x="23768" y="24552"/>
                </a:cubicBezTo>
                <a:cubicBezTo>
                  <a:pt x="23635" y="24498"/>
                  <a:pt x="23474" y="24418"/>
                  <a:pt x="23340" y="24337"/>
                </a:cubicBezTo>
                <a:cubicBezTo>
                  <a:pt x="23315" y="24322"/>
                  <a:pt x="23289" y="24316"/>
                  <a:pt x="23264" y="24316"/>
                </a:cubicBezTo>
                <a:cubicBezTo>
                  <a:pt x="23156" y="24316"/>
                  <a:pt x="23071" y="24438"/>
                  <a:pt x="23180" y="24525"/>
                </a:cubicBezTo>
                <a:cubicBezTo>
                  <a:pt x="23199" y="24544"/>
                  <a:pt x="23232" y="24578"/>
                  <a:pt x="23269" y="24605"/>
                </a:cubicBezTo>
                <a:lnTo>
                  <a:pt x="23269" y="24605"/>
                </a:lnTo>
                <a:cubicBezTo>
                  <a:pt x="23266" y="24604"/>
                  <a:pt x="23262" y="24603"/>
                  <a:pt x="23259" y="24603"/>
                </a:cubicBezTo>
                <a:cubicBezTo>
                  <a:pt x="23211" y="24603"/>
                  <a:pt x="23186" y="24679"/>
                  <a:pt x="23206" y="24739"/>
                </a:cubicBezTo>
                <a:cubicBezTo>
                  <a:pt x="23394" y="24953"/>
                  <a:pt x="23635" y="25167"/>
                  <a:pt x="23875" y="25355"/>
                </a:cubicBezTo>
                <a:cubicBezTo>
                  <a:pt x="23635" y="25355"/>
                  <a:pt x="23394" y="25274"/>
                  <a:pt x="23233" y="25087"/>
                </a:cubicBezTo>
                <a:cubicBezTo>
                  <a:pt x="22858" y="24766"/>
                  <a:pt x="22457" y="24284"/>
                  <a:pt x="22403" y="23802"/>
                </a:cubicBezTo>
                <a:close/>
                <a:moveTo>
                  <a:pt x="20528" y="26722"/>
                </a:moveTo>
                <a:cubicBezTo>
                  <a:pt x="20624" y="26722"/>
                  <a:pt x="20722" y="26736"/>
                  <a:pt x="20824" y="26773"/>
                </a:cubicBezTo>
                <a:cubicBezTo>
                  <a:pt x="21092" y="26827"/>
                  <a:pt x="21359" y="26934"/>
                  <a:pt x="21600" y="27068"/>
                </a:cubicBezTo>
                <a:cubicBezTo>
                  <a:pt x="21654" y="27068"/>
                  <a:pt x="21734" y="27094"/>
                  <a:pt x="21788" y="27175"/>
                </a:cubicBezTo>
                <a:lnTo>
                  <a:pt x="21199" y="27175"/>
                </a:lnTo>
                <a:cubicBezTo>
                  <a:pt x="21125" y="27156"/>
                  <a:pt x="21051" y="27125"/>
                  <a:pt x="20968" y="27125"/>
                </a:cubicBezTo>
                <a:cubicBezTo>
                  <a:pt x="20931" y="27125"/>
                  <a:pt x="20892" y="27131"/>
                  <a:pt x="20851" y="27148"/>
                </a:cubicBezTo>
                <a:cubicBezTo>
                  <a:pt x="20797" y="27148"/>
                  <a:pt x="20771" y="27175"/>
                  <a:pt x="20771" y="27201"/>
                </a:cubicBezTo>
                <a:cubicBezTo>
                  <a:pt x="20423" y="27201"/>
                  <a:pt x="20021" y="27175"/>
                  <a:pt x="19727" y="27014"/>
                </a:cubicBezTo>
                <a:lnTo>
                  <a:pt x="19700" y="27014"/>
                </a:lnTo>
                <a:cubicBezTo>
                  <a:pt x="19780" y="26934"/>
                  <a:pt x="19887" y="26880"/>
                  <a:pt x="19994" y="26827"/>
                </a:cubicBezTo>
                <a:cubicBezTo>
                  <a:pt x="20170" y="26774"/>
                  <a:pt x="20345" y="26722"/>
                  <a:pt x="20528" y="26722"/>
                </a:cubicBezTo>
                <a:close/>
                <a:moveTo>
                  <a:pt x="25267" y="29958"/>
                </a:moveTo>
                <a:cubicBezTo>
                  <a:pt x="25321" y="30012"/>
                  <a:pt x="25348" y="30039"/>
                  <a:pt x="25348" y="30092"/>
                </a:cubicBezTo>
                <a:cubicBezTo>
                  <a:pt x="25401" y="30306"/>
                  <a:pt x="25240" y="30547"/>
                  <a:pt x="25053" y="30681"/>
                </a:cubicBezTo>
                <a:cubicBezTo>
                  <a:pt x="25009" y="30703"/>
                  <a:pt x="24983" y="30707"/>
                  <a:pt x="24975" y="30738"/>
                </a:cubicBezTo>
                <a:lnTo>
                  <a:pt x="24975" y="30738"/>
                </a:lnTo>
                <a:cubicBezTo>
                  <a:pt x="24996" y="30505"/>
                  <a:pt x="24951" y="30273"/>
                  <a:pt x="25107" y="30092"/>
                </a:cubicBezTo>
                <a:cubicBezTo>
                  <a:pt x="25187" y="30012"/>
                  <a:pt x="25214" y="29985"/>
                  <a:pt x="25267" y="29958"/>
                </a:cubicBezTo>
                <a:close/>
                <a:moveTo>
                  <a:pt x="25321" y="29450"/>
                </a:moveTo>
                <a:cubicBezTo>
                  <a:pt x="25240" y="29557"/>
                  <a:pt x="25133" y="29610"/>
                  <a:pt x="25080" y="29717"/>
                </a:cubicBezTo>
                <a:cubicBezTo>
                  <a:pt x="24973" y="29771"/>
                  <a:pt x="24839" y="29851"/>
                  <a:pt x="24785" y="29958"/>
                </a:cubicBezTo>
                <a:cubicBezTo>
                  <a:pt x="24705" y="30012"/>
                  <a:pt x="24678" y="30119"/>
                  <a:pt x="24598" y="30226"/>
                </a:cubicBezTo>
                <a:lnTo>
                  <a:pt x="24518" y="30306"/>
                </a:lnTo>
                <a:cubicBezTo>
                  <a:pt x="24545" y="30306"/>
                  <a:pt x="24571" y="30360"/>
                  <a:pt x="24598" y="30387"/>
                </a:cubicBezTo>
                <a:cubicBezTo>
                  <a:pt x="24571" y="30547"/>
                  <a:pt x="24598" y="30761"/>
                  <a:pt x="24732" y="30842"/>
                </a:cubicBezTo>
                <a:cubicBezTo>
                  <a:pt x="24632" y="30902"/>
                  <a:pt x="24516" y="30932"/>
                  <a:pt x="24408" y="30932"/>
                </a:cubicBezTo>
                <a:cubicBezTo>
                  <a:pt x="24372" y="30932"/>
                  <a:pt x="24337" y="30929"/>
                  <a:pt x="24304" y="30922"/>
                </a:cubicBezTo>
                <a:cubicBezTo>
                  <a:pt x="24036" y="30842"/>
                  <a:pt x="24197" y="30413"/>
                  <a:pt x="24277" y="30253"/>
                </a:cubicBezTo>
                <a:cubicBezTo>
                  <a:pt x="24437" y="29851"/>
                  <a:pt x="24866" y="29610"/>
                  <a:pt x="25240" y="29476"/>
                </a:cubicBezTo>
                <a:cubicBezTo>
                  <a:pt x="25267" y="29476"/>
                  <a:pt x="25267" y="29450"/>
                  <a:pt x="25321" y="29450"/>
                </a:cubicBezTo>
                <a:close/>
                <a:moveTo>
                  <a:pt x="9443" y="1"/>
                </a:moveTo>
                <a:cubicBezTo>
                  <a:pt x="9387" y="1"/>
                  <a:pt x="9310" y="49"/>
                  <a:pt x="9288" y="115"/>
                </a:cubicBezTo>
                <a:cubicBezTo>
                  <a:pt x="9128" y="543"/>
                  <a:pt x="9181" y="998"/>
                  <a:pt x="9422" y="1453"/>
                </a:cubicBezTo>
                <a:cubicBezTo>
                  <a:pt x="9529" y="1640"/>
                  <a:pt x="9690" y="1988"/>
                  <a:pt x="9877" y="2176"/>
                </a:cubicBezTo>
                <a:cubicBezTo>
                  <a:pt x="10091" y="3246"/>
                  <a:pt x="10493" y="4317"/>
                  <a:pt x="11028" y="5334"/>
                </a:cubicBezTo>
                <a:cubicBezTo>
                  <a:pt x="10439" y="4692"/>
                  <a:pt x="9823" y="4049"/>
                  <a:pt x="9208" y="3460"/>
                </a:cubicBezTo>
                <a:cubicBezTo>
                  <a:pt x="9208" y="3460"/>
                  <a:pt x="9208" y="3407"/>
                  <a:pt x="9181" y="3407"/>
                </a:cubicBezTo>
                <a:cubicBezTo>
                  <a:pt x="9154" y="3380"/>
                  <a:pt x="9074" y="3353"/>
                  <a:pt x="9047" y="3273"/>
                </a:cubicBezTo>
                <a:lnTo>
                  <a:pt x="8913" y="3139"/>
                </a:lnTo>
                <a:cubicBezTo>
                  <a:pt x="8913" y="3086"/>
                  <a:pt x="8913" y="3059"/>
                  <a:pt x="8887" y="2979"/>
                </a:cubicBezTo>
                <a:lnTo>
                  <a:pt x="8887" y="2979"/>
                </a:lnTo>
                <a:cubicBezTo>
                  <a:pt x="8917" y="3003"/>
                  <a:pt x="8949" y="3013"/>
                  <a:pt x="8980" y="3013"/>
                </a:cubicBezTo>
                <a:cubicBezTo>
                  <a:pt x="9083" y="3013"/>
                  <a:pt x="9169" y="2894"/>
                  <a:pt x="9128" y="2791"/>
                </a:cubicBezTo>
                <a:cubicBezTo>
                  <a:pt x="8860" y="2309"/>
                  <a:pt x="8539" y="1908"/>
                  <a:pt x="8137" y="1587"/>
                </a:cubicBezTo>
                <a:cubicBezTo>
                  <a:pt x="8110" y="1506"/>
                  <a:pt x="8084" y="1480"/>
                  <a:pt x="8003" y="1399"/>
                </a:cubicBezTo>
                <a:cubicBezTo>
                  <a:pt x="7990" y="1386"/>
                  <a:pt x="7977" y="1379"/>
                  <a:pt x="7967" y="1379"/>
                </a:cubicBezTo>
                <a:cubicBezTo>
                  <a:pt x="7957" y="1379"/>
                  <a:pt x="7950" y="1386"/>
                  <a:pt x="7950" y="1399"/>
                </a:cubicBezTo>
                <a:cubicBezTo>
                  <a:pt x="7709" y="1212"/>
                  <a:pt x="7468" y="1051"/>
                  <a:pt x="7200" y="864"/>
                </a:cubicBezTo>
                <a:cubicBezTo>
                  <a:pt x="7179" y="850"/>
                  <a:pt x="7152" y="843"/>
                  <a:pt x="7123" y="843"/>
                </a:cubicBezTo>
                <a:cubicBezTo>
                  <a:pt x="7046" y="843"/>
                  <a:pt x="6960" y="893"/>
                  <a:pt x="6960" y="971"/>
                </a:cubicBezTo>
                <a:cubicBezTo>
                  <a:pt x="6906" y="1587"/>
                  <a:pt x="7174" y="2122"/>
                  <a:pt x="7575" y="2550"/>
                </a:cubicBezTo>
                <a:cubicBezTo>
                  <a:pt x="7870" y="2925"/>
                  <a:pt x="8351" y="3380"/>
                  <a:pt x="8833" y="3541"/>
                </a:cubicBezTo>
                <a:cubicBezTo>
                  <a:pt x="9609" y="4531"/>
                  <a:pt x="10626" y="5361"/>
                  <a:pt x="11510" y="6217"/>
                </a:cubicBezTo>
                <a:cubicBezTo>
                  <a:pt x="12313" y="7529"/>
                  <a:pt x="13303" y="8760"/>
                  <a:pt x="14159" y="9884"/>
                </a:cubicBezTo>
                <a:cubicBezTo>
                  <a:pt x="11911" y="8358"/>
                  <a:pt x="9636" y="6967"/>
                  <a:pt x="7281" y="5655"/>
                </a:cubicBezTo>
                <a:cubicBezTo>
                  <a:pt x="7281" y="5655"/>
                  <a:pt x="7281" y="5628"/>
                  <a:pt x="7227" y="5628"/>
                </a:cubicBezTo>
                <a:cubicBezTo>
                  <a:pt x="6558" y="5120"/>
                  <a:pt x="5942" y="4558"/>
                  <a:pt x="5407" y="3915"/>
                </a:cubicBezTo>
                <a:cubicBezTo>
                  <a:pt x="5086" y="3594"/>
                  <a:pt x="4792" y="3193"/>
                  <a:pt x="4470" y="2845"/>
                </a:cubicBezTo>
                <a:lnTo>
                  <a:pt x="4470" y="2845"/>
                </a:lnTo>
                <a:cubicBezTo>
                  <a:pt x="4544" y="2867"/>
                  <a:pt x="4612" y="2879"/>
                  <a:pt x="4670" y="2879"/>
                </a:cubicBezTo>
                <a:cubicBezTo>
                  <a:pt x="4819" y="2879"/>
                  <a:pt x="4896" y="2797"/>
                  <a:pt x="4818" y="2604"/>
                </a:cubicBezTo>
                <a:cubicBezTo>
                  <a:pt x="4872" y="2577"/>
                  <a:pt x="4899" y="2550"/>
                  <a:pt x="4872" y="2470"/>
                </a:cubicBezTo>
                <a:cubicBezTo>
                  <a:pt x="4604" y="1640"/>
                  <a:pt x="3881" y="837"/>
                  <a:pt x="2998" y="677"/>
                </a:cubicBezTo>
                <a:cubicBezTo>
                  <a:pt x="2980" y="672"/>
                  <a:pt x="2961" y="670"/>
                  <a:pt x="2944" y="670"/>
                </a:cubicBezTo>
                <a:cubicBezTo>
                  <a:pt x="2858" y="670"/>
                  <a:pt x="2784" y="722"/>
                  <a:pt x="2784" y="811"/>
                </a:cubicBezTo>
                <a:cubicBezTo>
                  <a:pt x="2650" y="1587"/>
                  <a:pt x="3186" y="2256"/>
                  <a:pt x="3828" y="2604"/>
                </a:cubicBezTo>
                <a:cubicBezTo>
                  <a:pt x="4417" y="3621"/>
                  <a:pt x="5434" y="4531"/>
                  <a:pt x="6397" y="5227"/>
                </a:cubicBezTo>
                <a:cubicBezTo>
                  <a:pt x="5407" y="4692"/>
                  <a:pt x="4363" y="4183"/>
                  <a:pt x="3293" y="3674"/>
                </a:cubicBezTo>
                <a:cubicBezTo>
                  <a:pt x="3046" y="3163"/>
                  <a:pt x="1820" y="2356"/>
                  <a:pt x="983" y="2356"/>
                </a:cubicBezTo>
                <a:cubicBezTo>
                  <a:pt x="638" y="2356"/>
                  <a:pt x="359" y="2493"/>
                  <a:pt x="241" y="2845"/>
                </a:cubicBezTo>
                <a:cubicBezTo>
                  <a:pt x="0" y="3514"/>
                  <a:pt x="1125" y="3996"/>
                  <a:pt x="1580" y="4129"/>
                </a:cubicBezTo>
                <a:cubicBezTo>
                  <a:pt x="1696" y="4158"/>
                  <a:pt x="2197" y="4258"/>
                  <a:pt x="2637" y="4258"/>
                </a:cubicBezTo>
                <a:cubicBezTo>
                  <a:pt x="3008" y="4258"/>
                  <a:pt x="3334" y="4187"/>
                  <a:pt x="3346" y="3942"/>
                </a:cubicBezTo>
                <a:cubicBezTo>
                  <a:pt x="4631" y="4745"/>
                  <a:pt x="5942" y="5494"/>
                  <a:pt x="7227" y="6271"/>
                </a:cubicBezTo>
                <a:cubicBezTo>
                  <a:pt x="6879" y="6190"/>
                  <a:pt x="6478" y="6164"/>
                  <a:pt x="6103" y="6164"/>
                </a:cubicBezTo>
                <a:cubicBezTo>
                  <a:pt x="5407" y="6137"/>
                  <a:pt x="4738" y="6057"/>
                  <a:pt x="4015" y="6003"/>
                </a:cubicBezTo>
                <a:cubicBezTo>
                  <a:pt x="3721" y="5587"/>
                  <a:pt x="2708" y="4947"/>
                  <a:pt x="1972" y="4947"/>
                </a:cubicBezTo>
                <a:cubicBezTo>
                  <a:pt x="1572" y="4947"/>
                  <a:pt x="1254" y="5136"/>
                  <a:pt x="1178" y="5655"/>
                </a:cubicBezTo>
                <a:cubicBezTo>
                  <a:pt x="1093" y="6401"/>
                  <a:pt x="2019" y="6696"/>
                  <a:pt x="2872" y="6696"/>
                </a:cubicBezTo>
                <a:cubicBezTo>
                  <a:pt x="3365" y="6696"/>
                  <a:pt x="3834" y="6598"/>
                  <a:pt x="4069" y="6431"/>
                </a:cubicBezTo>
                <a:cubicBezTo>
                  <a:pt x="4122" y="6405"/>
                  <a:pt x="4149" y="6324"/>
                  <a:pt x="4149" y="6271"/>
                </a:cubicBezTo>
                <a:cubicBezTo>
                  <a:pt x="4738" y="6324"/>
                  <a:pt x="5300" y="6324"/>
                  <a:pt x="5835" y="6351"/>
                </a:cubicBezTo>
                <a:cubicBezTo>
                  <a:pt x="6505" y="6405"/>
                  <a:pt x="7147" y="6485"/>
                  <a:pt x="7762" y="6592"/>
                </a:cubicBezTo>
                <a:cubicBezTo>
                  <a:pt x="9743" y="7743"/>
                  <a:pt x="11724" y="8840"/>
                  <a:pt x="13651" y="10045"/>
                </a:cubicBezTo>
                <a:cubicBezTo>
                  <a:pt x="15096" y="10955"/>
                  <a:pt x="16461" y="11918"/>
                  <a:pt x="17773" y="12909"/>
                </a:cubicBezTo>
                <a:cubicBezTo>
                  <a:pt x="15846" y="12052"/>
                  <a:pt x="13731" y="11570"/>
                  <a:pt x="11590" y="11276"/>
                </a:cubicBezTo>
                <a:cubicBezTo>
                  <a:pt x="10948" y="10848"/>
                  <a:pt x="10278" y="10286"/>
                  <a:pt x="9583" y="9831"/>
                </a:cubicBezTo>
                <a:cubicBezTo>
                  <a:pt x="9609" y="9804"/>
                  <a:pt x="9609" y="9777"/>
                  <a:pt x="9636" y="9777"/>
                </a:cubicBezTo>
                <a:cubicBezTo>
                  <a:pt x="9690" y="9777"/>
                  <a:pt x="9731" y="9789"/>
                  <a:pt x="9777" y="9789"/>
                </a:cubicBezTo>
                <a:cubicBezTo>
                  <a:pt x="9800" y="9789"/>
                  <a:pt x="9823" y="9786"/>
                  <a:pt x="9850" y="9777"/>
                </a:cubicBezTo>
                <a:cubicBezTo>
                  <a:pt x="9984" y="9777"/>
                  <a:pt x="10038" y="9616"/>
                  <a:pt x="9957" y="9509"/>
                </a:cubicBezTo>
                <a:cubicBezTo>
                  <a:pt x="9430" y="8898"/>
                  <a:pt x="8587" y="8369"/>
                  <a:pt x="7755" y="8369"/>
                </a:cubicBezTo>
                <a:cubicBezTo>
                  <a:pt x="7532" y="8369"/>
                  <a:pt x="7309" y="8407"/>
                  <a:pt x="7093" y="8492"/>
                </a:cubicBezTo>
                <a:cubicBezTo>
                  <a:pt x="7040" y="8546"/>
                  <a:pt x="6933" y="8626"/>
                  <a:pt x="6960" y="8733"/>
                </a:cubicBezTo>
                <a:cubicBezTo>
                  <a:pt x="7227" y="9376"/>
                  <a:pt x="8003" y="9750"/>
                  <a:pt x="8646" y="9911"/>
                </a:cubicBezTo>
                <a:cubicBezTo>
                  <a:pt x="8806" y="9938"/>
                  <a:pt x="9047" y="9964"/>
                  <a:pt x="9235" y="9964"/>
                </a:cubicBezTo>
                <a:cubicBezTo>
                  <a:pt x="9904" y="10419"/>
                  <a:pt x="10573" y="10874"/>
                  <a:pt x="11242" y="11276"/>
                </a:cubicBezTo>
                <a:cubicBezTo>
                  <a:pt x="9636" y="11089"/>
                  <a:pt x="8003" y="10955"/>
                  <a:pt x="6424" y="10821"/>
                </a:cubicBezTo>
                <a:cubicBezTo>
                  <a:pt x="6424" y="10821"/>
                  <a:pt x="6397" y="10821"/>
                  <a:pt x="6397" y="10767"/>
                </a:cubicBezTo>
                <a:cubicBezTo>
                  <a:pt x="6424" y="10714"/>
                  <a:pt x="6478" y="10633"/>
                  <a:pt x="6424" y="10580"/>
                </a:cubicBezTo>
                <a:cubicBezTo>
                  <a:pt x="6404" y="10520"/>
                  <a:pt x="6384" y="10490"/>
                  <a:pt x="6341" y="10490"/>
                </a:cubicBezTo>
                <a:cubicBezTo>
                  <a:pt x="6327" y="10490"/>
                  <a:pt x="6310" y="10493"/>
                  <a:pt x="6290" y="10500"/>
                </a:cubicBezTo>
                <a:cubicBezTo>
                  <a:pt x="6237" y="10553"/>
                  <a:pt x="6157" y="10553"/>
                  <a:pt x="6130" y="10580"/>
                </a:cubicBezTo>
                <a:cubicBezTo>
                  <a:pt x="5594" y="10232"/>
                  <a:pt x="4899" y="10018"/>
                  <a:pt x="4363" y="9911"/>
                </a:cubicBezTo>
                <a:cubicBezTo>
                  <a:pt x="4232" y="9885"/>
                  <a:pt x="4073" y="9866"/>
                  <a:pt x="3909" y="9866"/>
                </a:cubicBezTo>
                <a:cubicBezTo>
                  <a:pt x="3404" y="9866"/>
                  <a:pt x="2863" y="10040"/>
                  <a:pt x="3025" y="10687"/>
                </a:cubicBezTo>
                <a:cubicBezTo>
                  <a:pt x="3159" y="11210"/>
                  <a:pt x="3786" y="11399"/>
                  <a:pt x="4467" y="11399"/>
                </a:cubicBezTo>
                <a:cubicBezTo>
                  <a:pt x="5006" y="11399"/>
                  <a:pt x="5579" y="11281"/>
                  <a:pt x="5969" y="11115"/>
                </a:cubicBezTo>
                <a:cubicBezTo>
                  <a:pt x="6130" y="11115"/>
                  <a:pt x="6344" y="11142"/>
                  <a:pt x="6505" y="11222"/>
                </a:cubicBezTo>
                <a:cubicBezTo>
                  <a:pt x="6512" y="11226"/>
                  <a:pt x="6520" y="11228"/>
                  <a:pt x="6528" y="11228"/>
                </a:cubicBezTo>
                <a:cubicBezTo>
                  <a:pt x="6579" y="11228"/>
                  <a:pt x="6642" y="11161"/>
                  <a:pt x="6665" y="11115"/>
                </a:cubicBezTo>
                <a:cubicBezTo>
                  <a:pt x="8298" y="11356"/>
                  <a:pt x="9984" y="11517"/>
                  <a:pt x="11617" y="11704"/>
                </a:cubicBezTo>
                <a:cubicBezTo>
                  <a:pt x="10894" y="11838"/>
                  <a:pt x="10171" y="12186"/>
                  <a:pt x="9556" y="12561"/>
                </a:cubicBezTo>
                <a:cubicBezTo>
                  <a:pt x="9449" y="12411"/>
                  <a:pt x="9274" y="12296"/>
                  <a:pt x="9086" y="12296"/>
                </a:cubicBezTo>
                <a:cubicBezTo>
                  <a:pt x="9038" y="12296"/>
                  <a:pt x="8989" y="12303"/>
                  <a:pt x="8940" y="12320"/>
                </a:cubicBezTo>
                <a:cubicBezTo>
                  <a:pt x="8271" y="12480"/>
                  <a:pt x="7736" y="13390"/>
                  <a:pt x="7629" y="14033"/>
                </a:cubicBezTo>
                <a:cubicBezTo>
                  <a:pt x="7606" y="14146"/>
                  <a:pt x="7698" y="14259"/>
                  <a:pt x="7808" y="14259"/>
                </a:cubicBezTo>
                <a:cubicBezTo>
                  <a:pt x="7828" y="14259"/>
                  <a:pt x="7849" y="14255"/>
                  <a:pt x="7870" y="14247"/>
                </a:cubicBezTo>
                <a:cubicBezTo>
                  <a:pt x="8351" y="14167"/>
                  <a:pt x="9743" y="13578"/>
                  <a:pt x="9636" y="12909"/>
                </a:cubicBezTo>
                <a:cubicBezTo>
                  <a:pt x="9690" y="12882"/>
                  <a:pt x="9690" y="12855"/>
                  <a:pt x="9690" y="12828"/>
                </a:cubicBezTo>
                <a:cubicBezTo>
                  <a:pt x="10519" y="12427"/>
                  <a:pt x="11296" y="11891"/>
                  <a:pt x="12179" y="11784"/>
                </a:cubicBezTo>
                <a:cubicBezTo>
                  <a:pt x="14133" y="12052"/>
                  <a:pt x="16060" y="12427"/>
                  <a:pt x="17987" y="13123"/>
                </a:cubicBezTo>
                <a:cubicBezTo>
                  <a:pt x="18014" y="13123"/>
                  <a:pt x="18014" y="13123"/>
                  <a:pt x="18041" y="13096"/>
                </a:cubicBezTo>
                <a:cubicBezTo>
                  <a:pt x="20075" y="14648"/>
                  <a:pt x="22055" y="16361"/>
                  <a:pt x="24063" y="18074"/>
                </a:cubicBezTo>
                <a:cubicBezTo>
                  <a:pt x="25240" y="19065"/>
                  <a:pt x="26445" y="20082"/>
                  <a:pt x="27649" y="21126"/>
                </a:cubicBezTo>
                <a:cubicBezTo>
                  <a:pt x="25053" y="19439"/>
                  <a:pt x="21948" y="18797"/>
                  <a:pt x="18817" y="18369"/>
                </a:cubicBezTo>
                <a:cubicBezTo>
                  <a:pt x="18281" y="18101"/>
                  <a:pt x="17719" y="17807"/>
                  <a:pt x="17238" y="17432"/>
                </a:cubicBezTo>
                <a:cubicBezTo>
                  <a:pt x="16863" y="17138"/>
                  <a:pt x="16568" y="16790"/>
                  <a:pt x="16274" y="16468"/>
                </a:cubicBezTo>
                <a:cubicBezTo>
                  <a:pt x="16381" y="16442"/>
                  <a:pt x="16435" y="16361"/>
                  <a:pt x="16435" y="16254"/>
                </a:cubicBezTo>
                <a:cubicBezTo>
                  <a:pt x="16408" y="15826"/>
                  <a:pt x="16194" y="15425"/>
                  <a:pt x="15899" y="15157"/>
                </a:cubicBezTo>
                <a:cubicBezTo>
                  <a:pt x="15739" y="14755"/>
                  <a:pt x="15471" y="14461"/>
                  <a:pt x="15177" y="14167"/>
                </a:cubicBezTo>
                <a:cubicBezTo>
                  <a:pt x="15126" y="14116"/>
                  <a:pt x="15086" y="14097"/>
                  <a:pt x="15042" y="14097"/>
                </a:cubicBezTo>
                <a:cubicBezTo>
                  <a:pt x="15018" y="14097"/>
                  <a:pt x="14992" y="14103"/>
                  <a:pt x="14962" y="14113"/>
                </a:cubicBezTo>
                <a:cubicBezTo>
                  <a:pt x="14877" y="14079"/>
                  <a:pt x="14791" y="14033"/>
                  <a:pt x="14705" y="14033"/>
                </a:cubicBezTo>
                <a:cubicBezTo>
                  <a:pt x="14657" y="14033"/>
                  <a:pt x="14609" y="14048"/>
                  <a:pt x="14561" y="14086"/>
                </a:cubicBezTo>
                <a:cubicBezTo>
                  <a:pt x="14503" y="14119"/>
                  <a:pt x="14455" y="14165"/>
                  <a:pt x="14417" y="14221"/>
                </a:cubicBezTo>
                <a:lnTo>
                  <a:pt x="14417" y="14221"/>
                </a:lnTo>
                <a:cubicBezTo>
                  <a:pt x="14437" y="14210"/>
                  <a:pt x="14459" y="14205"/>
                  <a:pt x="14482" y="14205"/>
                </a:cubicBezTo>
                <a:cubicBezTo>
                  <a:pt x="14507" y="14205"/>
                  <a:pt x="14534" y="14211"/>
                  <a:pt x="14561" y="14220"/>
                </a:cubicBezTo>
                <a:lnTo>
                  <a:pt x="14561" y="14327"/>
                </a:lnTo>
                <a:cubicBezTo>
                  <a:pt x="14427" y="14461"/>
                  <a:pt x="14481" y="14702"/>
                  <a:pt x="14481" y="14862"/>
                </a:cubicBezTo>
                <a:cubicBezTo>
                  <a:pt x="14507" y="15130"/>
                  <a:pt x="14614" y="15425"/>
                  <a:pt x="14748" y="15692"/>
                </a:cubicBezTo>
                <a:cubicBezTo>
                  <a:pt x="14561" y="15505"/>
                  <a:pt x="14400" y="15264"/>
                  <a:pt x="14347" y="14996"/>
                </a:cubicBezTo>
                <a:cubicBezTo>
                  <a:pt x="14309" y="14895"/>
                  <a:pt x="14283" y="14776"/>
                  <a:pt x="14277" y="14659"/>
                </a:cubicBezTo>
                <a:lnTo>
                  <a:pt x="14277" y="14659"/>
                </a:lnTo>
                <a:cubicBezTo>
                  <a:pt x="14270" y="14730"/>
                  <a:pt x="14267" y="14799"/>
                  <a:pt x="14267" y="14862"/>
                </a:cubicBezTo>
                <a:cubicBezTo>
                  <a:pt x="14320" y="15505"/>
                  <a:pt x="14802" y="16201"/>
                  <a:pt x="15444" y="16388"/>
                </a:cubicBezTo>
                <a:cubicBezTo>
                  <a:pt x="15605" y="16602"/>
                  <a:pt x="15792" y="16843"/>
                  <a:pt x="16060" y="16843"/>
                </a:cubicBezTo>
                <a:cubicBezTo>
                  <a:pt x="16140" y="16843"/>
                  <a:pt x="16167" y="16763"/>
                  <a:pt x="16140" y="16709"/>
                </a:cubicBezTo>
                <a:lnTo>
                  <a:pt x="16140" y="16656"/>
                </a:lnTo>
                <a:cubicBezTo>
                  <a:pt x="16675" y="17378"/>
                  <a:pt x="17452" y="17941"/>
                  <a:pt x="18255" y="18315"/>
                </a:cubicBezTo>
                <a:cubicBezTo>
                  <a:pt x="16783" y="18101"/>
                  <a:pt x="15310" y="17967"/>
                  <a:pt x="13865" y="17780"/>
                </a:cubicBezTo>
                <a:lnTo>
                  <a:pt x="13785" y="17700"/>
                </a:lnTo>
                <a:cubicBezTo>
                  <a:pt x="13571" y="17432"/>
                  <a:pt x="13223" y="17325"/>
                  <a:pt x="12848" y="17271"/>
                </a:cubicBezTo>
                <a:cubicBezTo>
                  <a:pt x="12520" y="17182"/>
                  <a:pt x="12159" y="17126"/>
                  <a:pt x="11821" y="17126"/>
                </a:cubicBezTo>
                <a:cubicBezTo>
                  <a:pt x="11551" y="17126"/>
                  <a:pt x="11295" y="17161"/>
                  <a:pt x="11081" y="17245"/>
                </a:cubicBezTo>
                <a:cubicBezTo>
                  <a:pt x="10948" y="17271"/>
                  <a:pt x="10841" y="17325"/>
                  <a:pt x="10787" y="17405"/>
                </a:cubicBezTo>
                <a:cubicBezTo>
                  <a:pt x="10707" y="17432"/>
                  <a:pt x="10653" y="17432"/>
                  <a:pt x="10546" y="17459"/>
                </a:cubicBezTo>
                <a:cubicBezTo>
                  <a:pt x="10439" y="17539"/>
                  <a:pt x="10412" y="17700"/>
                  <a:pt x="10519" y="17780"/>
                </a:cubicBezTo>
                <a:cubicBezTo>
                  <a:pt x="10573" y="17807"/>
                  <a:pt x="10653" y="17833"/>
                  <a:pt x="10680" y="17914"/>
                </a:cubicBezTo>
                <a:cubicBezTo>
                  <a:pt x="10841" y="18262"/>
                  <a:pt x="11349" y="18636"/>
                  <a:pt x="11697" y="18743"/>
                </a:cubicBezTo>
                <a:cubicBezTo>
                  <a:pt x="11956" y="18808"/>
                  <a:pt x="12258" y="18854"/>
                  <a:pt x="12559" y="18854"/>
                </a:cubicBezTo>
                <a:cubicBezTo>
                  <a:pt x="12881" y="18854"/>
                  <a:pt x="13201" y="18802"/>
                  <a:pt x="13464" y="18663"/>
                </a:cubicBezTo>
                <a:cubicBezTo>
                  <a:pt x="13651" y="18583"/>
                  <a:pt x="13838" y="18342"/>
                  <a:pt x="13865" y="18128"/>
                </a:cubicBezTo>
                <a:cubicBezTo>
                  <a:pt x="16381" y="18636"/>
                  <a:pt x="18924" y="18851"/>
                  <a:pt x="21359" y="19279"/>
                </a:cubicBezTo>
                <a:cubicBezTo>
                  <a:pt x="21011" y="19332"/>
                  <a:pt x="20690" y="19439"/>
                  <a:pt x="20396" y="19573"/>
                </a:cubicBezTo>
                <a:cubicBezTo>
                  <a:pt x="19539" y="19921"/>
                  <a:pt x="18736" y="20269"/>
                  <a:pt x="17907" y="20617"/>
                </a:cubicBezTo>
                <a:cubicBezTo>
                  <a:pt x="17800" y="20537"/>
                  <a:pt x="17719" y="20483"/>
                  <a:pt x="17639" y="20456"/>
                </a:cubicBezTo>
                <a:cubicBezTo>
                  <a:pt x="17386" y="20350"/>
                  <a:pt x="17128" y="20296"/>
                  <a:pt x="16880" y="20296"/>
                </a:cubicBezTo>
                <a:cubicBezTo>
                  <a:pt x="16315" y="20296"/>
                  <a:pt x="15804" y="20576"/>
                  <a:pt x="15525" y="21152"/>
                </a:cubicBezTo>
                <a:cubicBezTo>
                  <a:pt x="15391" y="21420"/>
                  <a:pt x="15230" y="21822"/>
                  <a:pt x="15498" y="22089"/>
                </a:cubicBezTo>
                <a:cubicBezTo>
                  <a:pt x="15636" y="22227"/>
                  <a:pt x="15818" y="22269"/>
                  <a:pt x="16004" y="22269"/>
                </a:cubicBezTo>
                <a:cubicBezTo>
                  <a:pt x="16142" y="22269"/>
                  <a:pt x="16282" y="22246"/>
                  <a:pt x="16408" y="22223"/>
                </a:cubicBezTo>
                <a:cubicBezTo>
                  <a:pt x="17211" y="22062"/>
                  <a:pt x="18335" y="21581"/>
                  <a:pt x="18736" y="20804"/>
                </a:cubicBezTo>
                <a:cubicBezTo>
                  <a:pt x="18790" y="20778"/>
                  <a:pt x="18790" y="20724"/>
                  <a:pt x="18736" y="20671"/>
                </a:cubicBezTo>
                <a:cubicBezTo>
                  <a:pt x="19807" y="20216"/>
                  <a:pt x="20851" y="19439"/>
                  <a:pt x="21922" y="19386"/>
                </a:cubicBezTo>
                <a:cubicBezTo>
                  <a:pt x="22350" y="19439"/>
                  <a:pt x="22805" y="19546"/>
                  <a:pt x="23233" y="19654"/>
                </a:cubicBezTo>
                <a:cubicBezTo>
                  <a:pt x="23260" y="19654"/>
                  <a:pt x="23260" y="19680"/>
                  <a:pt x="23287" y="19680"/>
                </a:cubicBezTo>
                <a:lnTo>
                  <a:pt x="23340" y="19680"/>
                </a:lnTo>
                <a:cubicBezTo>
                  <a:pt x="25000" y="20082"/>
                  <a:pt x="26632" y="20671"/>
                  <a:pt x="28211" y="21661"/>
                </a:cubicBezTo>
                <a:lnTo>
                  <a:pt x="28265" y="21661"/>
                </a:lnTo>
                <a:cubicBezTo>
                  <a:pt x="30861" y="23882"/>
                  <a:pt x="33484" y="26265"/>
                  <a:pt x="35840" y="28781"/>
                </a:cubicBezTo>
                <a:cubicBezTo>
                  <a:pt x="34823" y="28085"/>
                  <a:pt x="33618" y="27630"/>
                  <a:pt x="32333" y="27416"/>
                </a:cubicBezTo>
                <a:cubicBezTo>
                  <a:pt x="31102" y="27014"/>
                  <a:pt x="30299" y="26238"/>
                  <a:pt x="29389" y="25435"/>
                </a:cubicBezTo>
                <a:lnTo>
                  <a:pt x="29416" y="25435"/>
                </a:lnTo>
                <a:cubicBezTo>
                  <a:pt x="29432" y="25443"/>
                  <a:pt x="29445" y="25446"/>
                  <a:pt x="29457" y="25446"/>
                </a:cubicBezTo>
                <a:cubicBezTo>
                  <a:pt x="29485" y="25446"/>
                  <a:pt x="29504" y="25427"/>
                  <a:pt x="29523" y="25408"/>
                </a:cubicBezTo>
                <a:cubicBezTo>
                  <a:pt x="29603" y="25435"/>
                  <a:pt x="29630" y="25462"/>
                  <a:pt x="29684" y="25488"/>
                </a:cubicBezTo>
                <a:cubicBezTo>
                  <a:pt x="29716" y="25520"/>
                  <a:pt x="29752" y="25534"/>
                  <a:pt x="29788" y="25534"/>
                </a:cubicBezTo>
                <a:cubicBezTo>
                  <a:pt x="29900" y="25534"/>
                  <a:pt x="29999" y="25396"/>
                  <a:pt x="29898" y="25274"/>
                </a:cubicBezTo>
                <a:lnTo>
                  <a:pt x="29737" y="25087"/>
                </a:lnTo>
                <a:cubicBezTo>
                  <a:pt x="29924" y="24739"/>
                  <a:pt x="29550" y="24391"/>
                  <a:pt x="29148" y="24230"/>
                </a:cubicBezTo>
                <a:cubicBezTo>
                  <a:pt x="28877" y="24043"/>
                  <a:pt x="28525" y="23936"/>
                  <a:pt x="28193" y="23936"/>
                </a:cubicBezTo>
                <a:cubicBezTo>
                  <a:pt x="28099" y="23936"/>
                  <a:pt x="28006" y="23945"/>
                  <a:pt x="27917" y="23963"/>
                </a:cubicBezTo>
                <a:cubicBezTo>
                  <a:pt x="27810" y="23990"/>
                  <a:pt x="27756" y="24123"/>
                  <a:pt x="27783" y="24230"/>
                </a:cubicBezTo>
                <a:cubicBezTo>
                  <a:pt x="27982" y="24703"/>
                  <a:pt x="28481" y="25476"/>
                  <a:pt x="29066" y="25476"/>
                </a:cubicBezTo>
                <a:cubicBezTo>
                  <a:pt x="29111" y="25476"/>
                  <a:pt x="29156" y="25471"/>
                  <a:pt x="29202" y="25462"/>
                </a:cubicBezTo>
                <a:cubicBezTo>
                  <a:pt x="29764" y="26104"/>
                  <a:pt x="30406" y="26773"/>
                  <a:pt x="31129" y="27175"/>
                </a:cubicBezTo>
                <a:cubicBezTo>
                  <a:pt x="30032" y="27041"/>
                  <a:pt x="28881" y="27041"/>
                  <a:pt x="27756" y="27041"/>
                </a:cubicBezTo>
                <a:cubicBezTo>
                  <a:pt x="26686" y="26666"/>
                  <a:pt x="25749" y="26238"/>
                  <a:pt x="24812" y="25622"/>
                </a:cubicBezTo>
                <a:cubicBezTo>
                  <a:pt x="25000" y="25542"/>
                  <a:pt x="25187" y="25355"/>
                  <a:pt x="25214" y="25140"/>
                </a:cubicBezTo>
                <a:cubicBezTo>
                  <a:pt x="25240" y="24739"/>
                  <a:pt x="24839" y="24552"/>
                  <a:pt x="24464" y="24525"/>
                </a:cubicBezTo>
                <a:cubicBezTo>
                  <a:pt x="23929" y="23936"/>
                  <a:pt x="23233" y="23535"/>
                  <a:pt x="22430" y="23427"/>
                </a:cubicBezTo>
                <a:cubicBezTo>
                  <a:pt x="22296" y="23427"/>
                  <a:pt x="22243" y="23481"/>
                  <a:pt x="22189" y="23615"/>
                </a:cubicBezTo>
                <a:cubicBezTo>
                  <a:pt x="22114" y="24568"/>
                  <a:pt x="23097" y="25827"/>
                  <a:pt x="24102" y="25827"/>
                </a:cubicBezTo>
                <a:cubicBezTo>
                  <a:pt x="24169" y="25827"/>
                  <a:pt x="24236" y="25821"/>
                  <a:pt x="24304" y="25810"/>
                </a:cubicBezTo>
                <a:cubicBezTo>
                  <a:pt x="24384" y="25810"/>
                  <a:pt x="24411" y="25756"/>
                  <a:pt x="24464" y="25756"/>
                </a:cubicBezTo>
                <a:cubicBezTo>
                  <a:pt x="25160" y="26345"/>
                  <a:pt x="25936" y="26800"/>
                  <a:pt x="26820" y="27068"/>
                </a:cubicBezTo>
                <a:cubicBezTo>
                  <a:pt x="25294" y="27094"/>
                  <a:pt x="23822" y="27201"/>
                  <a:pt x="22484" y="27201"/>
                </a:cubicBezTo>
                <a:cubicBezTo>
                  <a:pt x="22457" y="27175"/>
                  <a:pt x="22457" y="27175"/>
                  <a:pt x="22403" y="27148"/>
                </a:cubicBezTo>
                <a:lnTo>
                  <a:pt x="22323" y="27148"/>
                </a:lnTo>
                <a:cubicBezTo>
                  <a:pt x="22082" y="26746"/>
                  <a:pt x="21333" y="26479"/>
                  <a:pt x="20985" y="26398"/>
                </a:cubicBezTo>
                <a:cubicBezTo>
                  <a:pt x="20910" y="26389"/>
                  <a:pt x="20813" y="26382"/>
                  <a:pt x="20703" y="26382"/>
                </a:cubicBezTo>
                <a:cubicBezTo>
                  <a:pt x="20222" y="26382"/>
                  <a:pt x="19508" y="26503"/>
                  <a:pt x="19486" y="26961"/>
                </a:cubicBezTo>
                <a:cubicBezTo>
                  <a:pt x="19459" y="27442"/>
                  <a:pt x="20369" y="27549"/>
                  <a:pt x="20664" y="27576"/>
                </a:cubicBezTo>
                <a:cubicBezTo>
                  <a:pt x="20891" y="27595"/>
                  <a:pt x="21145" y="27614"/>
                  <a:pt x="21397" y="27614"/>
                </a:cubicBezTo>
                <a:cubicBezTo>
                  <a:pt x="21501" y="27614"/>
                  <a:pt x="21605" y="27611"/>
                  <a:pt x="21707" y="27603"/>
                </a:cubicBezTo>
                <a:cubicBezTo>
                  <a:pt x="21788" y="27616"/>
                  <a:pt x="21875" y="27623"/>
                  <a:pt x="21965" y="27623"/>
                </a:cubicBezTo>
                <a:cubicBezTo>
                  <a:pt x="22055" y="27623"/>
                  <a:pt x="22149" y="27616"/>
                  <a:pt x="22243" y="27603"/>
                </a:cubicBezTo>
                <a:cubicBezTo>
                  <a:pt x="22269" y="27603"/>
                  <a:pt x="22296" y="27549"/>
                  <a:pt x="22269" y="27496"/>
                </a:cubicBezTo>
                <a:cubicBezTo>
                  <a:pt x="22296" y="27496"/>
                  <a:pt x="22323" y="27469"/>
                  <a:pt x="22323" y="27469"/>
                </a:cubicBezTo>
                <a:cubicBezTo>
                  <a:pt x="22941" y="27538"/>
                  <a:pt x="23573" y="27562"/>
                  <a:pt x="24212" y="27562"/>
                </a:cubicBezTo>
                <a:cubicBezTo>
                  <a:pt x="25567" y="27562"/>
                  <a:pt x="26955" y="27452"/>
                  <a:pt x="28319" y="27416"/>
                </a:cubicBezTo>
                <a:lnTo>
                  <a:pt x="28319" y="27416"/>
                </a:lnTo>
                <a:cubicBezTo>
                  <a:pt x="27408" y="27710"/>
                  <a:pt x="26579" y="28352"/>
                  <a:pt x="25883" y="29021"/>
                </a:cubicBezTo>
                <a:lnTo>
                  <a:pt x="25722" y="29021"/>
                </a:lnTo>
                <a:cubicBezTo>
                  <a:pt x="25187" y="29075"/>
                  <a:pt x="24571" y="29369"/>
                  <a:pt x="24250" y="29824"/>
                </a:cubicBezTo>
                <a:cubicBezTo>
                  <a:pt x="24009" y="30119"/>
                  <a:pt x="23768" y="30842"/>
                  <a:pt x="24143" y="31163"/>
                </a:cubicBezTo>
                <a:cubicBezTo>
                  <a:pt x="24273" y="31281"/>
                  <a:pt x="24428" y="31326"/>
                  <a:pt x="24589" y="31326"/>
                </a:cubicBezTo>
                <a:cubicBezTo>
                  <a:pt x="24794" y="31326"/>
                  <a:pt x="25007" y="31253"/>
                  <a:pt x="25187" y="31163"/>
                </a:cubicBezTo>
                <a:cubicBezTo>
                  <a:pt x="25615" y="30949"/>
                  <a:pt x="26204" y="30306"/>
                  <a:pt x="25856" y="29824"/>
                </a:cubicBezTo>
                <a:lnTo>
                  <a:pt x="26017" y="29824"/>
                </a:lnTo>
                <a:cubicBezTo>
                  <a:pt x="26150" y="29824"/>
                  <a:pt x="26150" y="29637"/>
                  <a:pt x="26043" y="29610"/>
                </a:cubicBezTo>
                <a:cubicBezTo>
                  <a:pt x="25936" y="29584"/>
                  <a:pt x="25856" y="29584"/>
                  <a:pt x="25749" y="29584"/>
                </a:cubicBezTo>
                <a:cubicBezTo>
                  <a:pt x="25856" y="29503"/>
                  <a:pt x="25910" y="29450"/>
                  <a:pt x="26017" y="29343"/>
                </a:cubicBezTo>
                <a:lnTo>
                  <a:pt x="26043" y="29343"/>
                </a:lnTo>
                <a:cubicBezTo>
                  <a:pt x="26258" y="29423"/>
                  <a:pt x="26150" y="29691"/>
                  <a:pt x="26124" y="29824"/>
                </a:cubicBezTo>
                <a:cubicBezTo>
                  <a:pt x="26091" y="29858"/>
                  <a:pt x="26119" y="29880"/>
                  <a:pt x="26152" y="29880"/>
                </a:cubicBezTo>
                <a:cubicBezTo>
                  <a:pt x="26172" y="29880"/>
                  <a:pt x="26194" y="29872"/>
                  <a:pt x="26204" y="29851"/>
                </a:cubicBezTo>
                <a:cubicBezTo>
                  <a:pt x="26284" y="29691"/>
                  <a:pt x="26445" y="29369"/>
                  <a:pt x="26311" y="29209"/>
                </a:cubicBezTo>
                <a:lnTo>
                  <a:pt x="26258" y="29155"/>
                </a:lnTo>
                <a:cubicBezTo>
                  <a:pt x="27114" y="28433"/>
                  <a:pt x="28024" y="27844"/>
                  <a:pt x="29148" y="27416"/>
                </a:cubicBezTo>
                <a:lnTo>
                  <a:pt x="29202" y="27362"/>
                </a:lnTo>
                <a:cubicBezTo>
                  <a:pt x="29307" y="27361"/>
                  <a:pt x="29412" y="27360"/>
                  <a:pt x="29518" y="27360"/>
                </a:cubicBezTo>
                <a:cubicBezTo>
                  <a:pt x="32134" y="27360"/>
                  <a:pt x="34636" y="27704"/>
                  <a:pt x="36643" y="29557"/>
                </a:cubicBezTo>
                <a:cubicBezTo>
                  <a:pt x="38356" y="31430"/>
                  <a:pt x="39908" y="33384"/>
                  <a:pt x="41193" y="35499"/>
                </a:cubicBezTo>
                <a:cubicBezTo>
                  <a:pt x="41176" y="35583"/>
                  <a:pt x="41202" y="35617"/>
                  <a:pt x="41239" y="35617"/>
                </a:cubicBezTo>
                <a:cubicBezTo>
                  <a:pt x="41320" y="35617"/>
                  <a:pt x="41455" y="35458"/>
                  <a:pt x="41327" y="35311"/>
                </a:cubicBezTo>
                <a:cubicBezTo>
                  <a:pt x="39507" y="32314"/>
                  <a:pt x="37151" y="29610"/>
                  <a:pt x="34608" y="27068"/>
                </a:cubicBezTo>
                <a:lnTo>
                  <a:pt x="34608" y="27041"/>
                </a:lnTo>
                <a:cubicBezTo>
                  <a:pt x="33084" y="25704"/>
                  <a:pt x="33029" y="22951"/>
                  <a:pt x="32949" y="20917"/>
                </a:cubicBezTo>
                <a:lnTo>
                  <a:pt x="32949" y="20917"/>
                </a:lnTo>
                <a:cubicBezTo>
                  <a:pt x="32952" y="20953"/>
                  <a:pt x="32984" y="20972"/>
                  <a:pt x="33016" y="20972"/>
                </a:cubicBezTo>
                <a:cubicBezTo>
                  <a:pt x="33049" y="20972"/>
                  <a:pt x="33083" y="20952"/>
                  <a:pt x="33083" y="20911"/>
                </a:cubicBezTo>
                <a:cubicBezTo>
                  <a:pt x="33404" y="19600"/>
                  <a:pt x="34207" y="18797"/>
                  <a:pt x="35090" y="17967"/>
                </a:cubicBezTo>
                <a:cubicBezTo>
                  <a:pt x="35090" y="18074"/>
                  <a:pt x="35117" y="18128"/>
                  <a:pt x="35144" y="18235"/>
                </a:cubicBezTo>
                <a:cubicBezTo>
                  <a:pt x="35164" y="18339"/>
                  <a:pt x="35250" y="18378"/>
                  <a:pt x="35337" y="18378"/>
                </a:cubicBezTo>
                <a:cubicBezTo>
                  <a:pt x="35362" y="18378"/>
                  <a:pt x="35387" y="18375"/>
                  <a:pt x="35411" y="18369"/>
                </a:cubicBezTo>
                <a:cubicBezTo>
                  <a:pt x="35759" y="18315"/>
                  <a:pt x="36081" y="18181"/>
                  <a:pt x="36348" y="17967"/>
                </a:cubicBezTo>
                <a:cubicBezTo>
                  <a:pt x="36375" y="17967"/>
                  <a:pt x="36428" y="17967"/>
                  <a:pt x="36455" y="17941"/>
                </a:cubicBezTo>
                <a:cubicBezTo>
                  <a:pt x="37044" y="17432"/>
                  <a:pt x="37392" y="16736"/>
                  <a:pt x="37526" y="15960"/>
                </a:cubicBezTo>
                <a:cubicBezTo>
                  <a:pt x="37553" y="15826"/>
                  <a:pt x="37446" y="15719"/>
                  <a:pt x="37312" y="15719"/>
                </a:cubicBezTo>
                <a:cubicBezTo>
                  <a:pt x="37286" y="15717"/>
                  <a:pt x="37260" y="15717"/>
                  <a:pt x="37234" y="15717"/>
                </a:cubicBezTo>
                <a:cubicBezTo>
                  <a:pt x="36314" y="15717"/>
                  <a:pt x="35247" y="16629"/>
                  <a:pt x="35117" y="17566"/>
                </a:cubicBezTo>
                <a:cubicBezTo>
                  <a:pt x="33993" y="18315"/>
                  <a:pt x="33029" y="19600"/>
                  <a:pt x="32976" y="20885"/>
                </a:cubicBezTo>
                <a:cubicBezTo>
                  <a:pt x="32976" y="20671"/>
                  <a:pt x="32922" y="20510"/>
                  <a:pt x="32922" y="20349"/>
                </a:cubicBezTo>
                <a:cubicBezTo>
                  <a:pt x="32788" y="18396"/>
                  <a:pt x="33002" y="16629"/>
                  <a:pt x="33538" y="14889"/>
                </a:cubicBezTo>
                <a:cubicBezTo>
                  <a:pt x="33565" y="14889"/>
                  <a:pt x="33591" y="14889"/>
                  <a:pt x="33645" y="14862"/>
                </a:cubicBezTo>
                <a:cubicBezTo>
                  <a:pt x="33672" y="14836"/>
                  <a:pt x="33698" y="14782"/>
                  <a:pt x="33779" y="14755"/>
                </a:cubicBezTo>
                <a:cubicBezTo>
                  <a:pt x="33832" y="14836"/>
                  <a:pt x="33939" y="14862"/>
                  <a:pt x="34073" y="14862"/>
                </a:cubicBezTo>
                <a:cubicBezTo>
                  <a:pt x="34501" y="14836"/>
                  <a:pt x="34796" y="14167"/>
                  <a:pt x="34930" y="13845"/>
                </a:cubicBezTo>
                <a:cubicBezTo>
                  <a:pt x="35037" y="13658"/>
                  <a:pt x="35063" y="13310"/>
                  <a:pt x="35117" y="12989"/>
                </a:cubicBezTo>
                <a:cubicBezTo>
                  <a:pt x="35197" y="12561"/>
                  <a:pt x="35144" y="12052"/>
                  <a:pt x="34876" y="11704"/>
                </a:cubicBezTo>
                <a:cubicBezTo>
                  <a:pt x="34849" y="11651"/>
                  <a:pt x="34769" y="11651"/>
                  <a:pt x="34715" y="11651"/>
                </a:cubicBezTo>
                <a:cubicBezTo>
                  <a:pt x="34617" y="11594"/>
                  <a:pt x="34510" y="11560"/>
                  <a:pt x="34381" y="11560"/>
                </a:cubicBezTo>
                <a:cubicBezTo>
                  <a:pt x="34265" y="11560"/>
                  <a:pt x="34130" y="11587"/>
                  <a:pt x="33966" y="11651"/>
                </a:cubicBezTo>
                <a:cubicBezTo>
                  <a:pt x="32976" y="12079"/>
                  <a:pt x="32762" y="13685"/>
                  <a:pt x="33270" y="14622"/>
                </a:cubicBezTo>
                <a:cubicBezTo>
                  <a:pt x="32895" y="15585"/>
                  <a:pt x="32735" y="16602"/>
                  <a:pt x="32655" y="17593"/>
                </a:cubicBezTo>
                <a:cubicBezTo>
                  <a:pt x="32628" y="17539"/>
                  <a:pt x="32628" y="17432"/>
                  <a:pt x="32601" y="17378"/>
                </a:cubicBezTo>
                <a:cubicBezTo>
                  <a:pt x="32467" y="16923"/>
                  <a:pt x="32360" y="16388"/>
                  <a:pt x="32173" y="15933"/>
                </a:cubicBezTo>
                <a:cubicBezTo>
                  <a:pt x="32440" y="15157"/>
                  <a:pt x="31932" y="14247"/>
                  <a:pt x="31397" y="13712"/>
                </a:cubicBezTo>
                <a:cubicBezTo>
                  <a:pt x="31370" y="13694"/>
                  <a:pt x="31334" y="13685"/>
                  <a:pt x="31298" y="13685"/>
                </a:cubicBezTo>
                <a:cubicBezTo>
                  <a:pt x="31227" y="13685"/>
                  <a:pt x="31156" y="13720"/>
                  <a:pt x="31156" y="13792"/>
                </a:cubicBezTo>
                <a:cubicBezTo>
                  <a:pt x="30968" y="14568"/>
                  <a:pt x="31397" y="15505"/>
                  <a:pt x="31905" y="16067"/>
                </a:cubicBezTo>
                <a:cubicBezTo>
                  <a:pt x="31985" y="16468"/>
                  <a:pt x="32200" y="16870"/>
                  <a:pt x="32307" y="17271"/>
                </a:cubicBezTo>
                <a:cubicBezTo>
                  <a:pt x="32467" y="17833"/>
                  <a:pt x="32521" y="18369"/>
                  <a:pt x="32601" y="18931"/>
                </a:cubicBezTo>
                <a:cubicBezTo>
                  <a:pt x="32601" y="18984"/>
                  <a:pt x="32628" y="19011"/>
                  <a:pt x="32655" y="19011"/>
                </a:cubicBezTo>
                <a:cubicBezTo>
                  <a:pt x="32655" y="19841"/>
                  <a:pt x="32735" y="20671"/>
                  <a:pt x="32788" y="21554"/>
                </a:cubicBezTo>
                <a:cubicBezTo>
                  <a:pt x="32842" y="22062"/>
                  <a:pt x="32869" y="22624"/>
                  <a:pt x="32922" y="23213"/>
                </a:cubicBezTo>
                <a:cubicBezTo>
                  <a:pt x="32574" y="21955"/>
                  <a:pt x="32119" y="20590"/>
                  <a:pt x="31370" y="19439"/>
                </a:cubicBezTo>
                <a:cubicBezTo>
                  <a:pt x="31423" y="19413"/>
                  <a:pt x="31504" y="19386"/>
                  <a:pt x="31504" y="19279"/>
                </a:cubicBezTo>
                <a:cubicBezTo>
                  <a:pt x="31557" y="18235"/>
                  <a:pt x="31049" y="16923"/>
                  <a:pt x="30165" y="16388"/>
                </a:cubicBezTo>
                <a:cubicBezTo>
                  <a:pt x="30138" y="16374"/>
                  <a:pt x="30106" y="16368"/>
                  <a:pt x="30074" y="16368"/>
                </a:cubicBezTo>
                <a:cubicBezTo>
                  <a:pt x="29982" y="16368"/>
                  <a:pt x="29884" y="16423"/>
                  <a:pt x="29844" y="16522"/>
                </a:cubicBezTo>
                <a:cubicBezTo>
                  <a:pt x="29684" y="17164"/>
                  <a:pt x="29898" y="17967"/>
                  <a:pt x="30192" y="18529"/>
                </a:cubicBezTo>
                <a:cubicBezTo>
                  <a:pt x="30320" y="18835"/>
                  <a:pt x="30666" y="19336"/>
                  <a:pt x="31046" y="19336"/>
                </a:cubicBezTo>
                <a:cubicBezTo>
                  <a:pt x="31064" y="19336"/>
                  <a:pt x="31083" y="19335"/>
                  <a:pt x="31102" y="19332"/>
                </a:cubicBezTo>
                <a:cubicBezTo>
                  <a:pt x="31691" y="20671"/>
                  <a:pt x="32253" y="22062"/>
                  <a:pt x="32895" y="23401"/>
                </a:cubicBezTo>
                <a:cubicBezTo>
                  <a:pt x="32895" y="23414"/>
                  <a:pt x="32902" y="23421"/>
                  <a:pt x="32916" y="23421"/>
                </a:cubicBezTo>
                <a:cubicBezTo>
                  <a:pt x="32929" y="23421"/>
                  <a:pt x="32949" y="23414"/>
                  <a:pt x="32976" y="23401"/>
                </a:cubicBezTo>
                <a:cubicBezTo>
                  <a:pt x="33056" y="24337"/>
                  <a:pt x="33270" y="25301"/>
                  <a:pt x="33698" y="26104"/>
                </a:cubicBezTo>
                <a:cubicBezTo>
                  <a:pt x="30620" y="23133"/>
                  <a:pt x="27275" y="20349"/>
                  <a:pt x="24170" y="17673"/>
                </a:cubicBezTo>
                <a:cubicBezTo>
                  <a:pt x="24009" y="17539"/>
                  <a:pt x="23795" y="17378"/>
                  <a:pt x="23635" y="17245"/>
                </a:cubicBezTo>
                <a:cubicBezTo>
                  <a:pt x="23206" y="16201"/>
                  <a:pt x="22939" y="15130"/>
                  <a:pt x="22724" y="14086"/>
                </a:cubicBezTo>
                <a:cubicBezTo>
                  <a:pt x="23072" y="13497"/>
                  <a:pt x="23474" y="13016"/>
                  <a:pt x="24090" y="12614"/>
                </a:cubicBezTo>
                <a:cubicBezTo>
                  <a:pt x="24304" y="12480"/>
                  <a:pt x="24464" y="12373"/>
                  <a:pt x="24678" y="12239"/>
                </a:cubicBezTo>
                <a:cubicBezTo>
                  <a:pt x="24866" y="12561"/>
                  <a:pt x="25214" y="12775"/>
                  <a:pt x="25615" y="12775"/>
                </a:cubicBezTo>
                <a:cubicBezTo>
                  <a:pt x="26017" y="12775"/>
                  <a:pt x="26418" y="12587"/>
                  <a:pt x="26686" y="12293"/>
                </a:cubicBezTo>
                <a:cubicBezTo>
                  <a:pt x="26873" y="12052"/>
                  <a:pt x="27168" y="11651"/>
                  <a:pt x="27221" y="11249"/>
                </a:cubicBezTo>
                <a:cubicBezTo>
                  <a:pt x="27275" y="11035"/>
                  <a:pt x="27248" y="10848"/>
                  <a:pt x="27087" y="10714"/>
                </a:cubicBezTo>
                <a:cubicBezTo>
                  <a:pt x="26884" y="10510"/>
                  <a:pt x="26601" y="10423"/>
                  <a:pt x="26297" y="10423"/>
                </a:cubicBezTo>
                <a:cubicBezTo>
                  <a:pt x="25603" y="10423"/>
                  <a:pt x="24803" y="10878"/>
                  <a:pt x="24598" y="11436"/>
                </a:cubicBezTo>
                <a:cubicBezTo>
                  <a:pt x="24545" y="11624"/>
                  <a:pt x="24545" y="11784"/>
                  <a:pt x="24571" y="11918"/>
                </a:cubicBezTo>
                <a:cubicBezTo>
                  <a:pt x="23822" y="12373"/>
                  <a:pt x="23126" y="12989"/>
                  <a:pt x="22698" y="13765"/>
                </a:cubicBezTo>
                <a:cubicBezTo>
                  <a:pt x="22430" y="12320"/>
                  <a:pt x="22323" y="10848"/>
                  <a:pt x="22269" y="9376"/>
                </a:cubicBezTo>
                <a:cubicBezTo>
                  <a:pt x="22992" y="9135"/>
                  <a:pt x="23742" y="8706"/>
                  <a:pt x="24411" y="8225"/>
                </a:cubicBezTo>
                <a:cubicBezTo>
                  <a:pt x="24571" y="8412"/>
                  <a:pt x="24812" y="8546"/>
                  <a:pt x="25026" y="8546"/>
                </a:cubicBezTo>
                <a:cubicBezTo>
                  <a:pt x="25142" y="8615"/>
                  <a:pt x="25298" y="8685"/>
                  <a:pt x="25460" y="8685"/>
                </a:cubicBezTo>
                <a:cubicBezTo>
                  <a:pt x="25485" y="8685"/>
                  <a:pt x="25510" y="8683"/>
                  <a:pt x="25535" y="8680"/>
                </a:cubicBezTo>
                <a:cubicBezTo>
                  <a:pt x="25642" y="8680"/>
                  <a:pt x="25642" y="8573"/>
                  <a:pt x="25562" y="8546"/>
                </a:cubicBezTo>
                <a:lnTo>
                  <a:pt x="25535" y="8492"/>
                </a:lnTo>
                <a:lnTo>
                  <a:pt x="25829" y="8412"/>
                </a:lnTo>
                <a:cubicBezTo>
                  <a:pt x="26284" y="8198"/>
                  <a:pt x="26900" y="7743"/>
                  <a:pt x="26953" y="7207"/>
                </a:cubicBezTo>
                <a:cubicBezTo>
                  <a:pt x="26981" y="6816"/>
                  <a:pt x="26703" y="6695"/>
                  <a:pt x="26377" y="6695"/>
                </a:cubicBezTo>
                <a:cubicBezTo>
                  <a:pt x="26079" y="6695"/>
                  <a:pt x="25741" y="6797"/>
                  <a:pt x="25562" y="6886"/>
                </a:cubicBezTo>
                <a:cubicBezTo>
                  <a:pt x="25535" y="6940"/>
                  <a:pt x="25481" y="6967"/>
                  <a:pt x="25428" y="6993"/>
                </a:cubicBezTo>
                <a:cubicBezTo>
                  <a:pt x="25026" y="7020"/>
                  <a:pt x="24491" y="7529"/>
                  <a:pt x="24223" y="7796"/>
                </a:cubicBezTo>
                <a:cubicBezTo>
                  <a:pt x="24170" y="7877"/>
                  <a:pt x="24170" y="7930"/>
                  <a:pt x="24197" y="8010"/>
                </a:cubicBezTo>
                <a:cubicBezTo>
                  <a:pt x="24223" y="8037"/>
                  <a:pt x="24277" y="8091"/>
                  <a:pt x="24304" y="8144"/>
                </a:cubicBezTo>
                <a:cubicBezTo>
                  <a:pt x="23608" y="8358"/>
                  <a:pt x="22885" y="8840"/>
                  <a:pt x="22269" y="9215"/>
                </a:cubicBezTo>
                <a:cubicBezTo>
                  <a:pt x="22189" y="8278"/>
                  <a:pt x="22162" y="7288"/>
                  <a:pt x="22082" y="6324"/>
                </a:cubicBezTo>
                <a:cubicBezTo>
                  <a:pt x="22269" y="6190"/>
                  <a:pt x="22403" y="6057"/>
                  <a:pt x="22457" y="5896"/>
                </a:cubicBezTo>
                <a:cubicBezTo>
                  <a:pt x="23099" y="5013"/>
                  <a:pt x="23072" y="3621"/>
                  <a:pt x="22082" y="3059"/>
                </a:cubicBezTo>
                <a:cubicBezTo>
                  <a:pt x="22058" y="3035"/>
                  <a:pt x="22023" y="3022"/>
                  <a:pt x="21990" y="3022"/>
                </a:cubicBezTo>
                <a:cubicBezTo>
                  <a:pt x="21949" y="3022"/>
                  <a:pt x="21909" y="3041"/>
                  <a:pt x="21895" y="3086"/>
                </a:cubicBezTo>
                <a:cubicBezTo>
                  <a:pt x="21654" y="3380"/>
                  <a:pt x="21547" y="3674"/>
                  <a:pt x="21520" y="4022"/>
                </a:cubicBezTo>
                <a:cubicBezTo>
                  <a:pt x="21145" y="4718"/>
                  <a:pt x="21226" y="5682"/>
                  <a:pt x="21734" y="6324"/>
                </a:cubicBezTo>
                <a:cubicBezTo>
                  <a:pt x="21761" y="6351"/>
                  <a:pt x="21761" y="6351"/>
                  <a:pt x="21788" y="6351"/>
                </a:cubicBezTo>
                <a:cubicBezTo>
                  <a:pt x="21788" y="6405"/>
                  <a:pt x="21814" y="6431"/>
                  <a:pt x="21868" y="6431"/>
                </a:cubicBezTo>
                <a:cubicBezTo>
                  <a:pt x="21814" y="7796"/>
                  <a:pt x="21814" y="9268"/>
                  <a:pt x="21895" y="10741"/>
                </a:cubicBezTo>
                <a:cubicBezTo>
                  <a:pt x="21493" y="9697"/>
                  <a:pt x="20985" y="8599"/>
                  <a:pt x="20316" y="7689"/>
                </a:cubicBezTo>
                <a:cubicBezTo>
                  <a:pt x="20423" y="7689"/>
                  <a:pt x="20476" y="7636"/>
                  <a:pt x="20530" y="7502"/>
                </a:cubicBezTo>
                <a:cubicBezTo>
                  <a:pt x="20556" y="7422"/>
                  <a:pt x="20476" y="7395"/>
                  <a:pt x="20423" y="7368"/>
                </a:cubicBezTo>
                <a:cubicBezTo>
                  <a:pt x="20209" y="7288"/>
                  <a:pt x="20075" y="7341"/>
                  <a:pt x="19887" y="7154"/>
                </a:cubicBezTo>
                <a:cubicBezTo>
                  <a:pt x="19646" y="6940"/>
                  <a:pt x="19486" y="6699"/>
                  <a:pt x="19325" y="6431"/>
                </a:cubicBezTo>
                <a:cubicBezTo>
                  <a:pt x="19138" y="6083"/>
                  <a:pt x="18924" y="5735"/>
                  <a:pt x="18817" y="5361"/>
                </a:cubicBezTo>
                <a:lnTo>
                  <a:pt x="18817" y="5361"/>
                </a:lnTo>
                <a:cubicBezTo>
                  <a:pt x="19111" y="5655"/>
                  <a:pt x="19352" y="5950"/>
                  <a:pt x="19539" y="6324"/>
                </a:cubicBezTo>
                <a:cubicBezTo>
                  <a:pt x="19486" y="6271"/>
                  <a:pt x="19406" y="6190"/>
                  <a:pt x="19352" y="6083"/>
                </a:cubicBezTo>
                <a:cubicBezTo>
                  <a:pt x="19345" y="6076"/>
                  <a:pt x="19334" y="6073"/>
                  <a:pt x="19322" y="6073"/>
                </a:cubicBezTo>
                <a:cubicBezTo>
                  <a:pt x="19290" y="6073"/>
                  <a:pt x="19252" y="6098"/>
                  <a:pt x="19272" y="6137"/>
                </a:cubicBezTo>
                <a:cubicBezTo>
                  <a:pt x="19486" y="6538"/>
                  <a:pt x="19754" y="6860"/>
                  <a:pt x="20021" y="7207"/>
                </a:cubicBezTo>
                <a:cubicBezTo>
                  <a:pt x="20051" y="7230"/>
                  <a:pt x="20084" y="7240"/>
                  <a:pt x="20117" y="7240"/>
                </a:cubicBezTo>
                <a:cubicBezTo>
                  <a:pt x="20202" y="7240"/>
                  <a:pt x="20281" y="7171"/>
                  <a:pt x="20262" y="7074"/>
                </a:cubicBezTo>
                <a:cubicBezTo>
                  <a:pt x="19941" y="6190"/>
                  <a:pt x="19406" y="5387"/>
                  <a:pt x="18710" y="4825"/>
                </a:cubicBezTo>
                <a:cubicBezTo>
                  <a:pt x="18676" y="4792"/>
                  <a:pt x="18637" y="4777"/>
                  <a:pt x="18600" y="4777"/>
                </a:cubicBezTo>
                <a:cubicBezTo>
                  <a:pt x="18518" y="4777"/>
                  <a:pt x="18442" y="4849"/>
                  <a:pt x="18442" y="4959"/>
                </a:cubicBezTo>
                <a:cubicBezTo>
                  <a:pt x="18442" y="5735"/>
                  <a:pt x="18951" y="6565"/>
                  <a:pt x="19406" y="7127"/>
                </a:cubicBezTo>
                <a:cubicBezTo>
                  <a:pt x="19486" y="7234"/>
                  <a:pt x="19727" y="7475"/>
                  <a:pt x="19941" y="7609"/>
                </a:cubicBezTo>
                <a:cubicBezTo>
                  <a:pt x="20664" y="8813"/>
                  <a:pt x="21359" y="9938"/>
                  <a:pt x="21922" y="11249"/>
                </a:cubicBezTo>
                <a:lnTo>
                  <a:pt x="22029" y="12239"/>
                </a:lnTo>
                <a:cubicBezTo>
                  <a:pt x="21520" y="11356"/>
                  <a:pt x="20797" y="10500"/>
                  <a:pt x="20021" y="9831"/>
                </a:cubicBezTo>
                <a:cubicBezTo>
                  <a:pt x="20048" y="9804"/>
                  <a:pt x="20048" y="9777"/>
                  <a:pt x="20021" y="9750"/>
                </a:cubicBezTo>
                <a:cubicBezTo>
                  <a:pt x="19994" y="9616"/>
                  <a:pt x="19914" y="9509"/>
                  <a:pt x="19861" y="9402"/>
                </a:cubicBezTo>
                <a:cubicBezTo>
                  <a:pt x="19861" y="9161"/>
                  <a:pt x="19727" y="8840"/>
                  <a:pt x="19539" y="8599"/>
                </a:cubicBezTo>
                <a:cubicBezTo>
                  <a:pt x="19292" y="8240"/>
                  <a:pt x="18780" y="7615"/>
                  <a:pt x="18242" y="7615"/>
                </a:cubicBezTo>
                <a:cubicBezTo>
                  <a:pt x="18140" y="7615"/>
                  <a:pt x="18036" y="7638"/>
                  <a:pt x="17933" y="7689"/>
                </a:cubicBezTo>
                <a:cubicBezTo>
                  <a:pt x="17371" y="8010"/>
                  <a:pt x="17907" y="8867"/>
                  <a:pt x="18174" y="9215"/>
                </a:cubicBezTo>
                <a:cubicBezTo>
                  <a:pt x="18484" y="9596"/>
                  <a:pt x="18983" y="10040"/>
                  <a:pt x="19523" y="10040"/>
                </a:cubicBezTo>
                <a:cubicBezTo>
                  <a:pt x="19590" y="10040"/>
                  <a:pt x="19658" y="10033"/>
                  <a:pt x="19727" y="10018"/>
                </a:cubicBezTo>
                <a:cubicBezTo>
                  <a:pt x="20556" y="10901"/>
                  <a:pt x="21467" y="11704"/>
                  <a:pt x="22082" y="12775"/>
                </a:cubicBezTo>
                <a:cubicBezTo>
                  <a:pt x="22323" y="14247"/>
                  <a:pt x="22698" y="15665"/>
                  <a:pt x="23394" y="16897"/>
                </a:cubicBezTo>
                <a:cubicBezTo>
                  <a:pt x="20530" y="14461"/>
                  <a:pt x="17532" y="12159"/>
                  <a:pt x="14427" y="10018"/>
                </a:cubicBezTo>
                <a:cubicBezTo>
                  <a:pt x="13999" y="9161"/>
                  <a:pt x="13464" y="8439"/>
                  <a:pt x="12928" y="7663"/>
                </a:cubicBezTo>
                <a:cubicBezTo>
                  <a:pt x="12768" y="6967"/>
                  <a:pt x="12634" y="6271"/>
                  <a:pt x="12554" y="5521"/>
                </a:cubicBezTo>
                <a:cubicBezTo>
                  <a:pt x="12527" y="4986"/>
                  <a:pt x="12554" y="4477"/>
                  <a:pt x="12580" y="3996"/>
                </a:cubicBezTo>
                <a:lnTo>
                  <a:pt x="12634" y="3996"/>
                </a:lnTo>
                <a:cubicBezTo>
                  <a:pt x="12661" y="3996"/>
                  <a:pt x="12661" y="3942"/>
                  <a:pt x="12661" y="3942"/>
                </a:cubicBezTo>
                <a:cubicBezTo>
                  <a:pt x="12668" y="3958"/>
                  <a:pt x="12683" y="3964"/>
                  <a:pt x="12700" y="3964"/>
                </a:cubicBezTo>
                <a:cubicBezTo>
                  <a:pt x="12741" y="3964"/>
                  <a:pt x="12794" y="3926"/>
                  <a:pt x="12794" y="3889"/>
                </a:cubicBezTo>
                <a:cubicBezTo>
                  <a:pt x="12811" y="3922"/>
                  <a:pt x="12860" y="3956"/>
                  <a:pt x="12914" y="3956"/>
                </a:cubicBezTo>
                <a:cubicBezTo>
                  <a:pt x="12946" y="3956"/>
                  <a:pt x="12979" y="3945"/>
                  <a:pt x="13009" y="3915"/>
                </a:cubicBezTo>
                <a:cubicBezTo>
                  <a:pt x="13624" y="3273"/>
                  <a:pt x="14106" y="2068"/>
                  <a:pt x="13410" y="1346"/>
                </a:cubicBezTo>
                <a:cubicBezTo>
                  <a:pt x="13366" y="1302"/>
                  <a:pt x="13330" y="1282"/>
                  <a:pt x="13293" y="1282"/>
                </a:cubicBezTo>
                <a:cubicBezTo>
                  <a:pt x="13263" y="1282"/>
                  <a:pt x="13232" y="1295"/>
                  <a:pt x="13196" y="1319"/>
                </a:cubicBezTo>
                <a:cubicBezTo>
                  <a:pt x="12339" y="1881"/>
                  <a:pt x="12125" y="2952"/>
                  <a:pt x="12366" y="3889"/>
                </a:cubicBezTo>
                <a:cubicBezTo>
                  <a:pt x="12232" y="4986"/>
                  <a:pt x="12366" y="6217"/>
                  <a:pt x="12661" y="7288"/>
                </a:cubicBezTo>
                <a:cubicBezTo>
                  <a:pt x="12420" y="6967"/>
                  <a:pt x="12232" y="6672"/>
                  <a:pt x="12018" y="6324"/>
                </a:cubicBezTo>
                <a:cubicBezTo>
                  <a:pt x="11269" y="5093"/>
                  <a:pt x="10680" y="3862"/>
                  <a:pt x="10225" y="2524"/>
                </a:cubicBezTo>
                <a:lnTo>
                  <a:pt x="10225" y="2524"/>
                </a:lnTo>
                <a:cubicBezTo>
                  <a:pt x="10256" y="2539"/>
                  <a:pt x="10305" y="2554"/>
                  <a:pt x="10356" y="2554"/>
                </a:cubicBezTo>
                <a:cubicBezTo>
                  <a:pt x="10393" y="2554"/>
                  <a:pt x="10432" y="2546"/>
                  <a:pt x="10466" y="2524"/>
                </a:cubicBezTo>
                <a:cubicBezTo>
                  <a:pt x="11081" y="1613"/>
                  <a:pt x="10493" y="302"/>
                  <a:pt x="9475" y="8"/>
                </a:cubicBezTo>
                <a:cubicBezTo>
                  <a:pt x="9466" y="3"/>
                  <a:pt x="9455" y="1"/>
                  <a:pt x="944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E0DD7DA5-F02B-1621-5CA3-2A5E2BBF3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339" y="1242872"/>
            <a:ext cx="4092645" cy="31677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shion trends presetation by Slidesgo">
  <a:themeElements>
    <a:clrScheme name="Simple Light">
      <a:dk1>
        <a:srgbClr val="5A3E3A"/>
      </a:dk1>
      <a:lt1>
        <a:srgbClr val="FEF6F4"/>
      </a:lt1>
      <a:dk2>
        <a:srgbClr val="D9B6A2"/>
      </a:dk2>
      <a:lt2>
        <a:srgbClr val="E5ADAC"/>
      </a:lt2>
      <a:accent1>
        <a:srgbClr val="AC2526"/>
      </a:accent1>
      <a:accent2>
        <a:srgbClr val="535353"/>
      </a:accent2>
      <a:accent3>
        <a:srgbClr val="C06273"/>
      </a:accent3>
      <a:accent4>
        <a:srgbClr val="FEF6F4"/>
      </a:accent4>
      <a:accent5>
        <a:srgbClr val="FEF6F4"/>
      </a:accent5>
      <a:accent6>
        <a:srgbClr val="FEF6F4"/>
      </a:accent6>
      <a:hlink>
        <a:srgbClr val="5A3E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640</Words>
  <Application>Microsoft Office PowerPoint</Application>
  <PresentationFormat>On-screen Show (16:9)</PresentationFormat>
  <Paragraphs>58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Libre Baskerville</vt:lpstr>
      <vt:lpstr>Comfortaa</vt:lpstr>
      <vt:lpstr>Arial</vt:lpstr>
      <vt:lpstr>Didact Gothic</vt:lpstr>
      <vt:lpstr>Muli</vt:lpstr>
      <vt:lpstr>Nunito</vt:lpstr>
      <vt:lpstr>Coming Soon</vt:lpstr>
      <vt:lpstr>Manjari</vt:lpstr>
      <vt:lpstr>Montserrat</vt:lpstr>
      <vt:lpstr>Josefin Sans Light</vt:lpstr>
      <vt:lpstr>Fashion trends presetation by Slidesgo</vt:lpstr>
      <vt:lpstr>Fashion trends Data Science Project Presentation</vt:lpstr>
      <vt:lpstr>What’s the meaning of this?</vt:lpstr>
      <vt:lpstr>Q2</vt:lpstr>
      <vt:lpstr>Question</vt:lpstr>
      <vt:lpstr>How I found the most expensive purchases</vt:lpstr>
      <vt:lpstr>Question</vt:lpstr>
      <vt:lpstr>This is what I found….</vt:lpstr>
      <vt:lpstr>Q3 Question  What were the most common brand purchases?</vt:lpstr>
      <vt:lpstr>What my data showed me….  DKNY ended up  being the most bought item.  I found this by finding the mode of all the purchases in this database using the  .mode() command. Then made a bar plot to visually represent the difference in sales to other competitors.</vt:lpstr>
      <vt:lpstr>Q4 Question  How did one’s gender affect the price of clothing?</vt:lpstr>
      <vt:lpstr>I found this out by…  </vt:lpstr>
      <vt:lpstr>Q5 Question  What was the importance that color and gender played, with either the price or sales?</vt:lpstr>
      <vt:lpstr>What I noticed…</vt:lpstr>
      <vt:lpstr>What I learned?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Fashion trends Data Science Project Presentation</dc:title>
  <cp:lastModifiedBy>(S) ITODO, ONOJA</cp:lastModifiedBy>
  <cp:revision>7</cp:revision>
  <dcterms:modified xsi:type="dcterms:W3CDTF">2022-11-14T19:54:08Z</dcterms:modified>
</cp:coreProperties>
</file>