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b4782752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9b4782752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9b4782752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9b4782752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9b4782752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9b4782752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9b4782752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9b4782752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9b4782752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9b4782752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9b4782752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9b4782752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9b4782752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9b4782752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9b4782752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9b4782752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9b4782752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9b4782752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9b4782752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9b4782752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b478275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9b478275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9b4782752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9b4782752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9b4782752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9b4782752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9b4782752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9b4782752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9b4782752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9b4782752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9b4782752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9b478275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9b4782752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9b4782752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9b4782752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9b4782752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9b4782752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9b4782752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9b4782752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9b4782752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9b4782752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9b4782752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9b478275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9b478275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9b478275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9b478275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9b478275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9b478275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9b478275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9b478275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9b478275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9b478275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9b478275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9b478275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9b478275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9b478275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072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ja" sz="2400">
                <a:solidFill>
                  <a:srgbClr val="4A4A4A"/>
                </a:solidFill>
                <a:latin typeface="Meiryo"/>
                <a:ea typeface="Meiryo"/>
                <a:cs typeface="Meiryo"/>
                <a:sym typeface="Meiryo"/>
              </a:rPr>
              <a:t>デスクトップ環境に頼らないLinux環境構築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536150" y="2250275"/>
            <a:ext cx="448200" cy="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708525" y="3243900"/>
            <a:ext cx="12762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おのかちお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450" y="2571750"/>
            <a:ext cx="2041525" cy="20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ダサイ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ガチえんじにあなら自力で</a:t>
            </a:r>
            <a:endParaRPr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rgbClr val="545454"/>
                </a:solidFill>
                <a:highlight>
                  <a:srgbClr val="FFFFFF"/>
                </a:highlight>
              </a:rPr>
              <a:t>💪💪💪💪💪💪</a:t>
            </a:r>
            <a:endParaRPr>
              <a:solidFill>
                <a:srgbClr val="54545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ja"/>
              <a:t>ロック画面・ログイン画面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663" y="147276"/>
            <a:ext cx="6596675" cy="49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ログイン→tty ログイン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画面ロック→スクリーンセーバー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startx(xinit)を</a:t>
            </a:r>
            <a:r>
              <a:rPr lang="ja"/>
              <a:t>使おう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2328225" y="1412525"/>
            <a:ext cx="4792800" cy="2357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Ubuntu 16.04 tty1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login: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/>
        </p:nvSpPr>
        <p:spPr>
          <a:xfrm>
            <a:off x="1479150" y="779250"/>
            <a:ext cx="6185700" cy="3585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LANG=ja_JP.UTF-8</a:t>
            </a:r>
            <a:br>
              <a:rPr lang="ja">
                <a:solidFill>
                  <a:srgbClr val="FFFFFF"/>
                </a:solidFill>
              </a:rPr>
            </a:br>
            <a:br>
              <a:rPr lang="ja">
                <a:solidFill>
                  <a:srgbClr val="FFFFFF"/>
                </a:solidFill>
              </a:rPr>
            </a:br>
            <a:br>
              <a:rPr lang="ja">
                <a:solidFill>
                  <a:srgbClr val="FFFFFF"/>
                </a:solidFill>
              </a:rPr>
            </a:br>
            <a:r>
              <a:rPr lang="ja">
                <a:solidFill>
                  <a:srgbClr val="FFFFFF"/>
                </a:solidFill>
              </a:rPr>
              <a:t>cinnamon-screensaver &amp;</a:t>
            </a:r>
            <a:br>
              <a:rPr lang="ja">
                <a:solidFill>
                  <a:srgbClr val="FFFFFF"/>
                </a:solidFill>
              </a:rPr>
            </a:br>
            <a:r>
              <a:rPr lang="ja">
                <a:solidFill>
                  <a:srgbClr val="FFFFFF"/>
                </a:solidFill>
              </a:rPr>
              <a:t>plank &amp;</a:t>
            </a:r>
            <a:br>
              <a:rPr lang="ja">
                <a:solidFill>
                  <a:srgbClr val="FFFFFF"/>
                </a:solidFill>
              </a:rPr>
            </a:br>
            <a:r>
              <a:rPr lang="ja">
                <a:solidFill>
                  <a:srgbClr val="FFFFFF"/>
                </a:solidFill>
              </a:rPr>
              <a:t>albert &amp;</a:t>
            </a:r>
            <a:br>
              <a:rPr lang="ja">
                <a:solidFill>
                  <a:srgbClr val="FFFFFF"/>
                </a:solidFill>
              </a:rPr>
            </a:br>
            <a:r>
              <a:rPr lang="ja">
                <a:solidFill>
                  <a:srgbClr val="FFFFFF"/>
                </a:solidFill>
              </a:rPr>
              <a:t>guake &amp;</a:t>
            </a:r>
            <a:br>
              <a:rPr lang="ja">
                <a:solidFill>
                  <a:srgbClr val="FFFFFF"/>
                </a:solidFill>
              </a:rPr>
            </a:br>
            <a:r>
              <a:rPr lang="ja">
                <a:solidFill>
                  <a:srgbClr val="FFFFFF"/>
                </a:solidFill>
              </a:rPr>
              <a:t>thunar --daemon &amp;</a:t>
            </a:r>
            <a:br>
              <a:rPr lang="ja">
                <a:solidFill>
                  <a:srgbClr val="FFFFFF"/>
                </a:solidFill>
              </a:rPr>
            </a:br>
            <a:r>
              <a:rPr lang="ja">
                <a:solidFill>
                  <a:srgbClr val="FFFFFF"/>
                </a:solidFill>
              </a:rPr>
              <a:t>redshift-gtk &amp;</a:t>
            </a:r>
            <a:br>
              <a:rPr lang="ja">
                <a:solidFill>
                  <a:srgbClr val="FFFFFF"/>
                </a:solidFill>
              </a:rPr>
            </a:br>
            <a:r>
              <a:rPr lang="ja">
                <a:solidFill>
                  <a:srgbClr val="FFFFFF"/>
                </a:solidFill>
              </a:rPr>
              <a:t>libinput-gestures-setup start &amp;</a:t>
            </a:r>
            <a:br>
              <a:rPr lang="ja">
                <a:solidFill>
                  <a:srgbClr val="FFFFFF"/>
                </a:solidFill>
              </a:rPr>
            </a:br>
            <a:r>
              <a:rPr lang="ja">
                <a:solidFill>
                  <a:srgbClr val="FFFFFF"/>
                </a:solidFill>
              </a:rPr>
              <a:t>#jack_control start &amp;</a:t>
            </a:r>
            <a:br>
              <a:rPr lang="ja">
                <a:solidFill>
                  <a:srgbClr val="FFFFFF"/>
                </a:solidFill>
              </a:rPr>
            </a:br>
            <a:br>
              <a:rPr lang="ja">
                <a:solidFill>
                  <a:srgbClr val="FFFFFF"/>
                </a:solidFill>
              </a:rPr>
            </a:br>
            <a:r>
              <a:rPr lang="ja">
                <a:solidFill>
                  <a:srgbClr val="FFFFFF"/>
                </a:solidFill>
              </a:rPr>
              <a:t>#compton --config ~/.compton.conf &amp;</a:t>
            </a:r>
            <a:br>
              <a:rPr lang="ja">
                <a:solidFill>
                  <a:srgbClr val="FFFFFF"/>
                </a:solidFill>
              </a:rPr>
            </a:br>
            <a:r>
              <a:rPr lang="ja">
                <a:solidFill>
                  <a:srgbClr val="FFFFFF"/>
                </a:solidFill>
              </a:rPr>
              <a:t>exec startxfce4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8" name="Google Shape;138;p29"/>
          <p:cNvSpPr txBox="1"/>
          <p:nvPr/>
        </p:nvSpPr>
        <p:spPr>
          <a:xfrm>
            <a:off x="1766400" y="263025"/>
            <a:ext cx="5611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.xinitrc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/>
        </p:nvSpPr>
        <p:spPr>
          <a:xfrm>
            <a:off x="1888200" y="2118750"/>
            <a:ext cx="53676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$ startx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立ち上がる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Linux</a:t>
            </a:r>
            <a:r>
              <a:rPr lang="ja"/>
              <a:t>？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/>
        </p:nvSpPr>
        <p:spPr>
          <a:xfrm>
            <a:off x="0" y="0"/>
            <a:ext cx="3614100" cy="3185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LANG=ja_JP.UTF-8</a:t>
            </a:r>
            <a:br>
              <a:rPr lang="ja">
                <a:solidFill>
                  <a:srgbClr val="FFFFFF"/>
                </a:solidFill>
              </a:rPr>
            </a:br>
            <a:br>
              <a:rPr lang="ja">
                <a:solidFill>
                  <a:srgbClr val="FFFFFF"/>
                </a:solidFill>
              </a:rPr>
            </a:br>
            <a:br>
              <a:rPr lang="ja">
                <a:solidFill>
                  <a:srgbClr val="FFFFFF"/>
                </a:solidFill>
              </a:rPr>
            </a:br>
            <a:r>
              <a:rPr lang="ja">
                <a:solidFill>
                  <a:srgbClr val="FFFFFF"/>
                </a:solidFill>
              </a:rPr>
              <a:t>cinnamon-screensaver &amp;</a:t>
            </a:r>
            <a:br>
              <a:rPr lang="ja">
                <a:solidFill>
                  <a:srgbClr val="FFFFFF"/>
                </a:solidFill>
              </a:rPr>
            </a:br>
            <a:r>
              <a:rPr lang="ja">
                <a:solidFill>
                  <a:srgbClr val="FFFFFF"/>
                </a:solidFill>
              </a:rPr>
              <a:t>plank &amp;</a:t>
            </a:r>
            <a:br>
              <a:rPr lang="ja">
                <a:solidFill>
                  <a:srgbClr val="FFFFFF"/>
                </a:solidFill>
              </a:rPr>
            </a:br>
            <a:r>
              <a:rPr lang="ja">
                <a:solidFill>
                  <a:srgbClr val="FFFFFF"/>
                </a:solidFill>
              </a:rPr>
              <a:t>albert &amp;</a:t>
            </a:r>
            <a:br>
              <a:rPr lang="ja">
                <a:solidFill>
                  <a:srgbClr val="FFFFFF"/>
                </a:solidFill>
              </a:rPr>
            </a:br>
            <a:r>
              <a:rPr lang="ja">
                <a:solidFill>
                  <a:srgbClr val="FFFFFF"/>
                </a:solidFill>
              </a:rPr>
              <a:t>guake &amp;</a:t>
            </a:r>
            <a:br>
              <a:rPr lang="ja">
                <a:solidFill>
                  <a:srgbClr val="FFFFFF"/>
                </a:solidFill>
              </a:rPr>
            </a:br>
            <a:r>
              <a:rPr lang="ja">
                <a:solidFill>
                  <a:srgbClr val="FFFFFF"/>
                </a:solidFill>
              </a:rPr>
              <a:t>thunar --daemon &amp;</a:t>
            </a:r>
            <a:br>
              <a:rPr lang="ja">
                <a:solidFill>
                  <a:srgbClr val="FFFFFF"/>
                </a:solidFill>
              </a:rPr>
            </a:br>
            <a:r>
              <a:rPr lang="ja">
                <a:solidFill>
                  <a:srgbClr val="FFFFFF"/>
                </a:solidFill>
              </a:rPr>
              <a:t>redshift-gtk &amp;</a:t>
            </a:r>
            <a:br>
              <a:rPr lang="ja">
                <a:solidFill>
                  <a:srgbClr val="FFFFFF"/>
                </a:solidFill>
              </a:rPr>
            </a:br>
            <a:r>
              <a:rPr lang="ja">
                <a:solidFill>
                  <a:srgbClr val="FFFFFF"/>
                </a:solidFill>
              </a:rPr>
              <a:t>libinput-gestures-setup start &amp;</a:t>
            </a:r>
            <a:br>
              <a:rPr lang="ja">
                <a:solidFill>
                  <a:srgbClr val="FFFFFF"/>
                </a:solidFill>
              </a:rPr>
            </a:br>
            <a:br>
              <a:rPr lang="ja">
                <a:solidFill>
                  <a:srgbClr val="FFFFFF"/>
                </a:solidFill>
              </a:rPr>
            </a:br>
            <a:br>
              <a:rPr lang="ja">
                <a:solidFill>
                  <a:srgbClr val="FFFFFF"/>
                </a:solidFill>
              </a:rPr>
            </a:br>
            <a:br>
              <a:rPr lang="ja">
                <a:solidFill>
                  <a:srgbClr val="FFFFFF"/>
                </a:solidFill>
              </a:rPr>
            </a:br>
            <a:r>
              <a:rPr lang="ja">
                <a:solidFill>
                  <a:srgbClr val="FFFFFF"/>
                </a:solidFill>
              </a:rPr>
              <a:t>exec startxfce4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32"/>
          <p:cNvSpPr txBox="1"/>
          <p:nvPr/>
        </p:nvSpPr>
        <p:spPr>
          <a:xfrm>
            <a:off x="4188825" y="701375"/>
            <a:ext cx="42570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c</a:t>
            </a:r>
            <a:r>
              <a:rPr lang="ja"/>
              <a:t>innamon-screensaver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exec startxfce4</a:t>
            </a:r>
            <a:endParaRPr/>
          </a:p>
        </p:txBody>
      </p:sp>
      <p:sp>
        <p:nvSpPr>
          <p:cNvPr id="155" name="Google Shape;155;p32"/>
          <p:cNvSpPr txBox="1"/>
          <p:nvPr/>
        </p:nvSpPr>
        <p:spPr>
          <a:xfrm>
            <a:off x="6254050" y="1490450"/>
            <a:ext cx="43545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startxfce4  (xfce)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compiz  (unity)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gnome-session  (GNOME)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2. </a:t>
            </a:r>
            <a:r>
              <a:rPr lang="ja"/>
              <a:t>電源管理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/>
        </p:nvSpPr>
        <p:spPr>
          <a:xfrm>
            <a:off x="587700" y="428900"/>
            <a:ext cx="7968600" cy="466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FFFFFF"/>
                </a:solidFill>
              </a:rPr>
              <a:t>[Login]</a:t>
            </a:r>
            <a:br>
              <a:rPr lang="ja" sz="1200">
                <a:solidFill>
                  <a:srgbClr val="FFFFFF"/>
                </a:solidFill>
              </a:rPr>
            </a:br>
            <a:r>
              <a:rPr lang="ja" sz="1200">
                <a:solidFill>
                  <a:srgbClr val="FFFFFF"/>
                </a:solidFill>
              </a:rPr>
              <a:t>#NAutoVTs=6</a:t>
            </a:r>
            <a:br>
              <a:rPr lang="ja" sz="1200">
                <a:solidFill>
                  <a:srgbClr val="FFFFFF"/>
                </a:solidFill>
              </a:rPr>
            </a:br>
            <a:r>
              <a:rPr lang="ja" sz="1200">
                <a:solidFill>
                  <a:srgbClr val="FFFFFF"/>
                </a:solidFill>
              </a:rPr>
              <a:t>#ReserveVT=6</a:t>
            </a:r>
            <a:br>
              <a:rPr lang="ja" sz="1200">
                <a:solidFill>
                  <a:srgbClr val="FFFFFF"/>
                </a:solidFill>
              </a:rPr>
            </a:br>
            <a:r>
              <a:rPr lang="ja" sz="1200">
                <a:solidFill>
                  <a:srgbClr val="FFFFFF"/>
                </a:solidFill>
              </a:rPr>
              <a:t>KillUserProcesses=yes</a:t>
            </a:r>
            <a:br>
              <a:rPr lang="ja" sz="1200">
                <a:solidFill>
                  <a:srgbClr val="FFFFFF"/>
                </a:solidFill>
              </a:rPr>
            </a:br>
            <a:r>
              <a:rPr lang="ja" sz="1200">
                <a:solidFill>
                  <a:srgbClr val="FFFFFF"/>
                </a:solidFill>
              </a:rPr>
              <a:t>#KillOnlyUsers=</a:t>
            </a:r>
            <a:br>
              <a:rPr lang="ja" sz="1200">
                <a:solidFill>
                  <a:srgbClr val="FFFFFF"/>
                </a:solidFill>
              </a:rPr>
            </a:br>
            <a:r>
              <a:rPr lang="ja" sz="1200">
                <a:solidFill>
                  <a:srgbClr val="FFFFFF"/>
                </a:solidFill>
              </a:rPr>
              <a:t>#KillExcludeUsers=root</a:t>
            </a:r>
            <a:br>
              <a:rPr lang="ja" sz="1200">
                <a:solidFill>
                  <a:srgbClr val="FFFFFF"/>
                </a:solidFill>
              </a:rPr>
            </a:br>
            <a:r>
              <a:rPr lang="ja" sz="1200">
                <a:solidFill>
                  <a:srgbClr val="FFFFFF"/>
                </a:solidFill>
              </a:rPr>
              <a:t>#InhibitDelayMaxSec=5</a:t>
            </a:r>
            <a:br>
              <a:rPr lang="ja" sz="1200">
                <a:solidFill>
                  <a:srgbClr val="FFFFFF"/>
                </a:solidFill>
              </a:rPr>
            </a:br>
            <a:r>
              <a:rPr lang="ja" sz="1200">
                <a:solidFill>
                  <a:srgbClr val="FFFFFF"/>
                </a:solidFill>
              </a:rPr>
              <a:t>#HandlePowerKey=poweroff</a:t>
            </a:r>
            <a:br>
              <a:rPr lang="ja" sz="1200">
                <a:solidFill>
                  <a:srgbClr val="FFFFFF"/>
                </a:solidFill>
              </a:rPr>
            </a:br>
            <a:r>
              <a:rPr lang="ja" sz="1200">
                <a:solidFill>
                  <a:srgbClr val="FFFFFF"/>
                </a:solidFill>
              </a:rPr>
              <a:t>#HandleSuspendKey=suspend</a:t>
            </a:r>
            <a:br>
              <a:rPr lang="ja" sz="1200">
                <a:solidFill>
                  <a:srgbClr val="FFFFFF"/>
                </a:solidFill>
              </a:rPr>
            </a:br>
            <a:r>
              <a:rPr lang="ja" sz="1200">
                <a:solidFill>
                  <a:srgbClr val="FFFFFF"/>
                </a:solidFill>
              </a:rPr>
              <a:t>#HandleHibernateKey=hibernate</a:t>
            </a:r>
            <a:br>
              <a:rPr lang="ja" sz="1200">
                <a:solidFill>
                  <a:srgbClr val="FFFFFF"/>
                </a:solidFill>
              </a:rPr>
            </a:br>
            <a:r>
              <a:rPr lang="ja" sz="1200">
                <a:solidFill>
                  <a:srgbClr val="FFFFFF"/>
                </a:solidFill>
              </a:rPr>
              <a:t>#HandleLidSwitch=suspend</a:t>
            </a:r>
            <a:br>
              <a:rPr lang="ja" sz="1200">
                <a:solidFill>
                  <a:srgbClr val="FFFFFF"/>
                </a:solidFill>
              </a:rPr>
            </a:br>
            <a:r>
              <a:rPr lang="ja" sz="1200">
                <a:solidFill>
                  <a:srgbClr val="FFFFFF"/>
                </a:solidFill>
              </a:rPr>
              <a:t>#HandleLidSwitchExternalPower=suspend</a:t>
            </a:r>
            <a:br>
              <a:rPr lang="ja" sz="1200">
                <a:solidFill>
                  <a:srgbClr val="FFFFFF"/>
                </a:solidFill>
              </a:rPr>
            </a:br>
            <a:r>
              <a:rPr lang="ja" sz="1200">
                <a:solidFill>
                  <a:srgbClr val="FFFFFF"/>
                </a:solidFill>
              </a:rPr>
              <a:t>#HandleLidSwitchDocked=ignore</a:t>
            </a:r>
            <a:br>
              <a:rPr lang="ja" sz="1200">
                <a:solidFill>
                  <a:srgbClr val="FFFFFF"/>
                </a:solidFill>
              </a:rPr>
            </a:br>
            <a:r>
              <a:rPr lang="ja" sz="1200">
                <a:solidFill>
                  <a:srgbClr val="FFFFFF"/>
                </a:solidFill>
              </a:rPr>
              <a:t>#PowerKeyIgnoreInhibited=no</a:t>
            </a:r>
            <a:br>
              <a:rPr lang="ja" sz="1200">
                <a:solidFill>
                  <a:srgbClr val="FFFFFF"/>
                </a:solidFill>
              </a:rPr>
            </a:br>
            <a:r>
              <a:rPr lang="ja" sz="1200">
                <a:solidFill>
                  <a:srgbClr val="FFFFFF"/>
                </a:solidFill>
              </a:rPr>
              <a:t>#SuspendKeyIgnoreInhibited=no</a:t>
            </a:r>
            <a:br>
              <a:rPr lang="ja" sz="1200">
                <a:solidFill>
                  <a:srgbClr val="FFFFFF"/>
                </a:solidFill>
              </a:rPr>
            </a:br>
            <a:r>
              <a:rPr lang="ja" sz="1200">
                <a:solidFill>
                  <a:srgbClr val="FFFFFF"/>
                </a:solidFill>
              </a:rPr>
              <a:t>#HibernateKeyIgnoreInhibited=no</a:t>
            </a:r>
            <a:br>
              <a:rPr lang="ja" sz="1200">
                <a:solidFill>
                  <a:srgbClr val="FFFFFF"/>
                </a:solidFill>
              </a:rPr>
            </a:br>
            <a:r>
              <a:rPr lang="ja" sz="1200">
                <a:solidFill>
                  <a:srgbClr val="FFFFFF"/>
                </a:solidFill>
              </a:rPr>
              <a:t>#LidSwitchIgnoreInhibited=yes</a:t>
            </a:r>
            <a:br>
              <a:rPr lang="ja" sz="1200">
                <a:solidFill>
                  <a:srgbClr val="FFFFFF"/>
                </a:solidFill>
              </a:rPr>
            </a:br>
            <a:r>
              <a:rPr lang="ja" sz="1200">
                <a:solidFill>
                  <a:srgbClr val="FFFFFF"/>
                </a:solidFill>
              </a:rPr>
              <a:t>#HoldoffTimeoutSec=30s</a:t>
            </a:r>
            <a:br>
              <a:rPr lang="ja" sz="1200">
                <a:solidFill>
                  <a:srgbClr val="FFFFFF"/>
                </a:solidFill>
              </a:rPr>
            </a:br>
            <a:r>
              <a:rPr lang="ja" sz="1200">
                <a:solidFill>
                  <a:srgbClr val="FFFFFF"/>
                </a:solidFill>
              </a:rPr>
              <a:t>#IdleAction=ignore</a:t>
            </a:r>
            <a:br>
              <a:rPr lang="ja" sz="1200">
                <a:solidFill>
                  <a:srgbClr val="FFFFFF"/>
                </a:solidFill>
              </a:rPr>
            </a:br>
            <a:r>
              <a:rPr lang="ja" sz="1200">
                <a:solidFill>
                  <a:srgbClr val="FFFFFF"/>
                </a:solidFill>
              </a:rPr>
              <a:t>#IdleActionSec=30min</a:t>
            </a:r>
            <a:br>
              <a:rPr lang="ja" sz="1200">
                <a:solidFill>
                  <a:srgbClr val="FFFFFF"/>
                </a:solidFill>
              </a:rPr>
            </a:br>
            <a:r>
              <a:rPr lang="ja" sz="1200">
                <a:solidFill>
                  <a:srgbClr val="FFFFFF"/>
                </a:solidFill>
              </a:rPr>
              <a:t>#RuntimeDirectorySize=10%</a:t>
            </a:r>
            <a:br>
              <a:rPr lang="ja" sz="1200">
                <a:solidFill>
                  <a:srgbClr val="FFFFFF"/>
                </a:solidFill>
              </a:rPr>
            </a:br>
            <a:r>
              <a:rPr lang="ja" sz="1200">
                <a:solidFill>
                  <a:srgbClr val="FFFFFF"/>
                </a:solidFill>
              </a:rPr>
              <a:t>#RemoveIPC=yes</a:t>
            </a:r>
            <a:br>
              <a:rPr lang="ja" sz="1200">
                <a:solidFill>
                  <a:srgbClr val="FFFFFF"/>
                </a:solidFill>
              </a:rPr>
            </a:br>
            <a:r>
              <a:rPr lang="ja" sz="1200">
                <a:solidFill>
                  <a:srgbClr val="FFFFFF"/>
                </a:solidFill>
              </a:rPr>
              <a:t>#InhibitorsMax=8192</a:t>
            </a:r>
            <a:br>
              <a:rPr lang="ja" sz="1200">
                <a:solidFill>
                  <a:srgbClr val="FFFFFF"/>
                </a:solidFill>
              </a:rPr>
            </a:br>
            <a:r>
              <a:rPr lang="ja" sz="1200">
                <a:solidFill>
                  <a:srgbClr val="FFFFFF"/>
                </a:solidFill>
              </a:rPr>
              <a:t>#SessionsMax=8192</a:t>
            </a:r>
            <a:br>
              <a:rPr lang="ja" sz="1200">
                <a:solidFill>
                  <a:srgbClr val="FFFFFF"/>
                </a:solidFill>
              </a:rPr>
            </a:br>
            <a:r>
              <a:rPr lang="ja" sz="1200">
                <a:solidFill>
                  <a:srgbClr val="FFFFFF"/>
                </a:solidFill>
              </a:rPr>
              <a:t>#UserTasksMax=33%</a:t>
            </a:r>
            <a:br>
              <a:rPr lang="ja" sz="1200">
                <a:solidFill>
                  <a:srgbClr val="FFFFFF"/>
                </a:solidFill>
              </a:rPr>
            </a:br>
            <a:endParaRPr sz="1200">
              <a:solidFill>
                <a:srgbClr val="FFFFFF"/>
              </a:solidFill>
            </a:endParaRPr>
          </a:p>
        </p:txBody>
      </p:sp>
      <p:sp>
        <p:nvSpPr>
          <p:cNvPr id="166" name="Google Shape;166;p34"/>
          <p:cNvSpPr txBox="1"/>
          <p:nvPr/>
        </p:nvSpPr>
        <p:spPr>
          <a:xfrm>
            <a:off x="2701650" y="58450"/>
            <a:ext cx="37407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/etc/systemd/logind.conf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3. </a:t>
            </a:r>
            <a:r>
              <a:rPr lang="ja"/>
              <a:t>画面オフ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DPMS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/>
        </p:nvSpPr>
        <p:spPr>
          <a:xfrm>
            <a:off x="2852700" y="1125150"/>
            <a:ext cx="3438600" cy="289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Section "Monitor"</a:t>
            </a:r>
            <a:br>
              <a:rPr lang="ja">
                <a:solidFill>
                  <a:srgbClr val="FFFFFF"/>
                </a:solidFill>
              </a:rPr>
            </a:br>
            <a:r>
              <a:rPr lang="ja">
                <a:solidFill>
                  <a:srgbClr val="FFFFFF"/>
                </a:solidFill>
              </a:rPr>
              <a:t>    Identifier "LVDS0"</a:t>
            </a:r>
            <a:br>
              <a:rPr lang="ja">
                <a:solidFill>
                  <a:srgbClr val="FFFFFF"/>
                </a:solidFill>
              </a:rPr>
            </a:br>
            <a:r>
              <a:rPr lang="ja">
                <a:solidFill>
                  <a:srgbClr val="FFFFFF"/>
                </a:solidFill>
              </a:rPr>
              <a:t>    Option "DPMS" "false"</a:t>
            </a:r>
            <a:br>
              <a:rPr lang="ja">
                <a:solidFill>
                  <a:srgbClr val="FFFFFF"/>
                </a:solidFill>
              </a:rPr>
            </a:br>
            <a:r>
              <a:rPr lang="ja">
                <a:solidFill>
                  <a:srgbClr val="FFFFFF"/>
                </a:solidFill>
              </a:rPr>
              <a:t>EndSection</a:t>
            </a:r>
            <a:br>
              <a:rPr lang="ja">
                <a:solidFill>
                  <a:srgbClr val="FFFFFF"/>
                </a:solidFill>
              </a:rPr>
            </a:br>
            <a:br>
              <a:rPr lang="ja">
                <a:solidFill>
                  <a:srgbClr val="FFFFFF"/>
                </a:solidFill>
              </a:rPr>
            </a:br>
            <a:r>
              <a:rPr lang="ja">
                <a:solidFill>
                  <a:srgbClr val="FFFFFF"/>
                </a:solidFill>
              </a:rPr>
              <a:t>Section "ServerLayout"</a:t>
            </a:r>
            <a:br>
              <a:rPr lang="ja">
                <a:solidFill>
                  <a:srgbClr val="FFFFFF"/>
                </a:solidFill>
              </a:rPr>
            </a:br>
            <a:r>
              <a:rPr lang="ja">
                <a:solidFill>
                  <a:srgbClr val="FFFFFF"/>
                </a:solidFill>
              </a:rPr>
              <a:t>    Identifier "ServerLayout0"</a:t>
            </a:r>
            <a:br>
              <a:rPr lang="ja">
                <a:solidFill>
                  <a:srgbClr val="FFFFFF"/>
                </a:solidFill>
              </a:rPr>
            </a:br>
            <a:r>
              <a:rPr lang="ja">
                <a:solidFill>
                  <a:srgbClr val="FFFFFF"/>
                </a:solidFill>
              </a:rPr>
              <a:t>    Option "StandbyTime" "0"</a:t>
            </a:r>
            <a:br>
              <a:rPr lang="ja">
                <a:solidFill>
                  <a:srgbClr val="FFFFFF"/>
                </a:solidFill>
              </a:rPr>
            </a:br>
            <a:r>
              <a:rPr lang="ja">
                <a:solidFill>
                  <a:srgbClr val="FFFFFF"/>
                </a:solidFill>
              </a:rPr>
              <a:t>    Option "SuspendTime" "0"</a:t>
            </a:r>
            <a:br>
              <a:rPr lang="ja">
                <a:solidFill>
                  <a:srgbClr val="FFFFFF"/>
                </a:solidFill>
              </a:rPr>
            </a:br>
            <a:r>
              <a:rPr lang="ja">
                <a:solidFill>
                  <a:srgbClr val="FFFFFF"/>
                </a:solidFill>
              </a:rPr>
              <a:t>    Option "OffTime"     "0"</a:t>
            </a:r>
            <a:br>
              <a:rPr lang="ja">
                <a:solidFill>
                  <a:srgbClr val="FFFFFF"/>
                </a:solidFill>
              </a:rPr>
            </a:br>
            <a:r>
              <a:rPr lang="ja">
                <a:solidFill>
                  <a:srgbClr val="FFFFFF"/>
                </a:solidFill>
              </a:rPr>
              <a:t>    Option "BlankTime"   "0"</a:t>
            </a:r>
            <a:br>
              <a:rPr lang="ja">
                <a:solidFill>
                  <a:srgbClr val="FFFFFF"/>
                </a:solidFill>
              </a:rPr>
            </a:br>
            <a:r>
              <a:rPr lang="ja">
                <a:solidFill>
                  <a:srgbClr val="FFFFFF"/>
                </a:solidFill>
              </a:rPr>
              <a:t>EndSection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37"/>
          <p:cNvSpPr txBox="1"/>
          <p:nvPr/>
        </p:nvSpPr>
        <p:spPr>
          <a:xfrm>
            <a:off x="3174150" y="331200"/>
            <a:ext cx="27957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/etc/X11/xorg.conf.d/*.conf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4. </a:t>
            </a:r>
            <a:r>
              <a:rPr lang="ja"/>
              <a:t>ほか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wifi → NetworkManager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netctl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systemd-networkd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音量→ pulseaudio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alsa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まとめ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色々選べて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疎結合楽しい！！！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Ubuntu</a:t>
            </a:r>
            <a:r>
              <a:rPr lang="ja"/>
              <a:t>とか…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Ubuntu</a:t>
            </a:r>
            <a:r>
              <a:rPr lang="ja"/>
              <a:t>使ったことある人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2980900" y="2150850"/>
            <a:ext cx="5851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Ubuntu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Xubuntu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CentOS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バッテリーの設定とか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ディスプレイの明るさとか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Wifiの設定とか…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Ubuntuに</a:t>
            </a:r>
            <a:r>
              <a:rPr lang="ja"/>
              <a:t>付属している設定？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それは情弱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Ubuntu</a:t>
            </a:r>
            <a:r>
              <a:rPr lang="ja" sz="2400"/>
              <a:t>というデスクトップ環境についている付属品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