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abab981a7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abab981a7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abab981a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abab981a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abab981a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abab981a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abab981a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abab981a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abab981a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abab981a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あ、ICTSCというインフラのコンテストの運営をしています、去年はぜひ来年参加してください</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abab981a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abab981a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github</a:t>
            </a:r>
            <a:r>
              <a:rPr lang="ja"/>
              <a:t>とかtwitterではこのIDを使っています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低レイヤーからフロントエンドまで、幅広く触っている器用貧乏です。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最近だと、VerilogでALU作ったり、自作でブログのフレームワークを作っています。夏はLINE 福岡という会社でインターンしてました。</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ja" sz="1200">
                <a:solidFill>
                  <a:schemeClr val="dk1"/>
                </a:solidFill>
              </a:rPr>
              <a:t>ちなみに去年DMMブロックチェーン研究室でインターンしてたりしてました</a:t>
            </a:r>
            <a:endParaRPr sz="1200">
              <a:solidFill>
                <a:schemeClr val="dk1"/>
              </a:solidFill>
            </a:endParaRPr>
          </a:p>
          <a:p>
            <a:pPr indent="0" lvl="0" marL="0" rtl="0" algn="l">
              <a:lnSpc>
                <a:spcPct val="150000"/>
              </a:lnSpc>
              <a:spcBef>
                <a:spcPts val="0"/>
              </a:spcBef>
              <a:spcAft>
                <a:spcPts val="0"/>
              </a:spcAft>
              <a:buNone/>
            </a:pPr>
            <a:r>
              <a:rPr lang="ja" sz="1200">
                <a:solidFill>
                  <a:schemeClr val="dk1"/>
                </a:solidFill>
              </a:rPr>
              <a:t>推しのVtuberはでびでびでびるです</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ja" sz="1200">
                <a:solidFill>
                  <a:schemeClr val="dk1"/>
                </a:solidFill>
              </a:rPr>
              <a:t>最近は、onokatio アドベントカレンダーと題してアドベントカレンダーの記事を全部自分で書く鬼畜企画をしています。</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abab981a7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abab981a7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abab981a7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abab981a7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一応これでもセキュリティを勉強している高専生なので、久しぶりにセキュリティっぽいことを話そうかな…と。</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abab981a7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abab981a7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abab981a7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abab981a7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ぽっちゃまくんといわんこ君に書式指定文字列攻撃を教えていました</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abab981a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bab981a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abab981a7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abab981a7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abab981a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abab981a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abab981a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abab981a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abab981a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abab981a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abab981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abab981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今日はスタッフお手伝い参加だったんですけども</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abab981a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abab981a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見事に遅刻してしまいました</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abab981a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abab981a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abab981a7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bab981a7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abab981a7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abab981a7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これは夜2時半に格闘するぼく</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abab981a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abab981a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gdbと</a:t>
            </a:r>
            <a:r>
              <a:rPr lang="ja"/>
              <a:t>戦いながらバックトレースを追ってバグを見つけました</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hackmd.io/@GwKgGVbfQqOF-8-BNndFfQ/By5pnxqa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nvSpPr>
        <p:spPr>
          <a:xfrm>
            <a:off x="2304300" y="2110350"/>
            <a:ext cx="4535400" cy="9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Proxima Nova"/>
                <a:ea typeface="Proxima Nova"/>
                <a:cs typeface="Proxima Nova"/>
                <a:sym typeface="Proxima Nova"/>
              </a:rPr>
              <a:t>懇親会が落ち着いてきたら、懇親会LT始めます</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今日の話は</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の前に</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自己紹介</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5"/>
          <p:cNvPicPr preferRelativeResize="0"/>
          <p:nvPr/>
        </p:nvPicPr>
        <p:blipFill>
          <a:blip r:embed="rId3">
            <a:alphaModFix/>
          </a:blip>
          <a:stretch>
            <a:fillRect/>
          </a:stretch>
        </p:blipFill>
        <p:spPr>
          <a:xfrm>
            <a:off x="2481750" y="877413"/>
            <a:ext cx="4180500" cy="338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txBox="1"/>
          <p:nvPr/>
        </p:nvSpPr>
        <p:spPr>
          <a:xfrm>
            <a:off x="2568175" y="1355650"/>
            <a:ext cx="6440700" cy="365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ja">
                <a:solidFill>
                  <a:srgbClr val="B7B7B7"/>
                </a:solidFill>
              </a:rPr>
              <a:t>専門:</a:t>
            </a:r>
            <a:r>
              <a:rPr lang="ja" sz="1800">
                <a:solidFill>
                  <a:srgbClr val="FFFFFF"/>
                </a:solidFill>
              </a:rPr>
              <a:t> </a:t>
            </a:r>
            <a:r>
              <a:rPr lang="ja" sz="1800">
                <a:solidFill>
                  <a:srgbClr val="FFFFFF"/>
                </a:solidFill>
              </a:rPr>
              <a:t>インフラエンジニア/セキュリティ等</a:t>
            </a:r>
            <a:endParaRPr sz="1800">
              <a:solidFill>
                <a:srgbClr val="FFFFFF"/>
              </a:solidFill>
            </a:endParaRPr>
          </a:p>
          <a:p>
            <a:pPr indent="0" lvl="0" marL="0" rtl="0" algn="l">
              <a:lnSpc>
                <a:spcPct val="150000"/>
              </a:lnSpc>
              <a:spcBef>
                <a:spcPts val="1000"/>
              </a:spcBef>
              <a:spcAft>
                <a:spcPts val="0"/>
              </a:spcAft>
              <a:buNone/>
            </a:pPr>
            <a:r>
              <a:rPr lang="ja">
                <a:solidFill>
                  <a:srgbClr val="B7B7B7"/>
                </a:solidFill>
              </a:rPr>
              <a:t>所属:</a:t>
            </a:r>
            <a:r>
              <a:rPr lang="ja" sz="1800">
                <a:solidFill>
                  <a:srgbClr val="FFFFFF"/>
                </a:solidFill>
              </a:rPr>
              <a:t> 国立木更津高専 4年 </a:t>
            </a:r>
            <a:r>
              <a:rPr lang="ja" sz="1800">
                <a:solidFill>
                  <a:srgbClr val="FFFFFF"/>
                </a:solidFill>
              </a:rPr>
              <a:t>情報工学工学科</a:t>
            </a:r>
            <a:endParaRPr sz="1800">
              <a:solidFill>
                <a:srgbClr val="FFFFFF"/>
              </a:solidFill>
            </a:endParaRPr>
          </a:p>
          <a:p>
            <a:pPr indent="0" lvl="0" marL="0" rtl="0" algn="l">
              <a:lnSpc>
                <a:spcPct val="150000"/>
              </a:lnSpc>
              <a:spcBef>
                <a:spcPts val="1000"/>
              </a:spcBef>
              <a:spcAft>
                <a:spcPts val="0"/>
              </a:spcAft>
              <a:buNone/>
            </a:pPr>
            <a:r>
              <a:rPr lang="ja">
                <a:solidFill>
                  <a:srgbClr val="B7B7B7"/>
                </a:solidFill>
              </a:rPr>
              <a:t>研究:</a:t>
            </a:r>
            <a:r>
              <a:rPr lang="ja" sz="1800">
                <a:solidFill>
                  <a:srgbClr val="FFFFFF"/>
                </a:solidFill>
              </a:rPr>
              <a:t> 認知心理&gt;セキュリティ&gt;暗号学&gt;ブロックチェーン</a:t>
            </a:r>
            <a:endParaRPr sz="1800">
              <a:solidFill>
                <a:srgbClr val="FFFFFF"/>
              </a:solidFill>
            </a:endParaRPr>
          </a:p>
          <a:p>
            <a:pPr indent="0" lvl="0" marL="0" rtl="0" algn="l">
              <a:lnSpc>
                <a:spcPct val="150000"/>
              </a:lnSpc>
              <a:spcBef>
                <a:spcPts val="1000"/>
              </a:spcBef>
              <a:spcAft>
                <a:spcPts val="0"/>
              </a:spcAft>
              <a:buNone/>
            </a:pPr>
            <a:r>
              <a:rPr lang="ja">
                <a:solidFill>
                  <a:srgbClr val="B7B7B7"/>
                </a:solidFill>
              </a:rPr>
              <a:t>趣味:</a:t>
            </a:r>
            <a:r>
              <a:rPr lang="ja" sz="1800">
                <a:solidFill>
                  <a:srgbClr val="FFFFFF"/>
                </a:solidFill>
              </a:rPr>
              <a:t> 温泉、Archlinux、低レイヤー、Oculus Quest</a:t>
            </a:r>
            <a:endParaRPr sz="1800">
              <a:solidFill>
                <a:srgbClr val="FFFFFF"/>
              </a:solidFill>
            </a:endParaRPr>
          </a:p>
          <a:p>
            <a:pPr indent="0" lvl="0" marL="457200" rtl="0" algn="l">
              <a:lnSpc>
                <a:spcPct val="200000"/>
              </a:lnSpc>
              <a:spcBef>
                <a:spcPts val="100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p:txBody>
      </p:sp>
      <p:sp>
        <p:nvSpPr>
          <p:cNvPr id="132" name="Google Shape;132;p26"/>
          <p:cNvSpPr txBox="1"/>
          <p:nvPr>
            <p:ph type="title"/>
          </p:nvPr>
        </p:nvSpPr>
        <p:spPr>
          <a:xfrm>
            <a:off x="2937100" y="456600"/>
            <a:ext cx="4846200" cy="841800"/>
          </a:xfrm>
          <a:prstGeom prst="rect">
            <a:avLst/>
          </a:prstGeom>
          <a:ln cap="flat" cmpd="sng" w="19050">
            <a:solidFill>
              <a:srgbClr val="434343"/>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ja"/>
              <a:t>おのかちお </a:t>
            </a:r>
            <a:r>
              <a:rPr lang="ja" sz="1100"/>
              <a:t>@onokatio_</a:t>
            </a:r>
            <a:endParaRPr sz="1100"/>
          </a:p>
        </p:txBody>
      </p:sp>
      <p:pic>
        <p:nvPicPr>
          <p:cNvPr id="133" name="Google Shape;133;p26"/>
          <p:cNvPicPr preferRelativeResize="0"/>
          <p:nvPr/>
        </p:nvPicPr>
        <p:blipFill rotWithShape="1">
          <a:blip r:embed="rId3">
            <a:alphaModFix/>
          </a:blip>
          <a:srcRect b="10" l="0" r="0" t="-704"/>
          <a:stretch/>
        </p:blipFill>
        <p:spPr>
          <a:xfrm>
            <a:off x="0" y="0"/>
            <a:ext cx="2502248" cy="5179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今日は</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書式指定文字列攻撃の話をします！</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なんで？</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30"/>
          <p:cNvPicPr preferRelativeResize="0"/>
          <p:nvPr/>
        </p:nvPicPr>
        <p:blipFill>
          <a:blip r:embed="rId3">
            <a:alphaModFix/>
          </a:blip>
          <a:stretch>
            <a:fillRect/>
          </a:stretch>
        </p:blipFill>
        <p:spPr>
          <a:xfrm>
            <a:off x="2941038" y="152400"/>
            <a:ext cx="3261922" cy="48386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実は</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5</a:t>
            </a:r>
            <a:r>
              <a:rPr lang="ja"/>
              <a:t>分で終わる気がしないLT</a:t>
            </a:r>
            <a:endParaRPr/>
          </a:p>
        </p:txBody>
      </p:sp>
      <p:sp>
        <p:nvSpPr>
          <p:cNvPr id="65" name="Google Shape;65;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おのかちお</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スライドが雛形しかできていないため</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ここからは書き殴りマークダウンで…</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u="sng">
                <a:solidFill>
                  <a:schemeClr val="hlink"/>
                </a:solidFill>
                <a:hlinkClick r:id="rId3"/>
              </a:rPr>
              <a:t>https://hackmd.io/@GwKgGVbfQqOF-8-BNndFfQ/By5pnxqaS</a:t>
            </a:r>
            <a:endParaRPr/>
          </a:p>
        </p:txBody>
      </p:sp>
      <p:sp>
        <p:nvSpPr>
          <p:cNvPr id="174" name="Google Shape;174;p34"/>
          <p:cNvSpPr txBox="1"/>
          <p:nvPr>
            <p:ph type="title"/>
          </p:nvPr>
        </p:nvSpPr>
        <p:spPr>
          <a:xfrm>
            <a:off x="510450" y="348812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1800"/>
              <a:t>ハッシュタグを監視しているので、</a:t>
            </a:r>
            <a:endParaRPr sz="1800"/>
          </a:p>
          <a:p>
            <a:pPr indent="0" lvl="0" marL="0" rtl="0" algn="l">
              <a:spcBef>
                <a:spcPts val="0"/>
              </a:spcBef>
              <a:spcAft>
                <a:spcPts val="0"/>
              </a:spcAft>
              <a:buNone/>
            </a:pPr>
            <a:r>
              <a:rPr lang="ja" sz="1800"/>
              <a:t>質問はつぶやいてください！</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書式指定文字列攻撃</a:t>
            </a:r>
            <a:endParaRPr/>
          </a:p>
          <a:p>
            <a:pPr indent="0" lvl="0" marL="0" rtl="0" algn="l">
              <a:spcBef>
                <a:spcPts val="0"/>
              </a:spcBef>
              <a:spcAft>
                <a:spcPts val="0"/>
              </a:spcAft>
              <a:buNone/>
            </a:pPr>
            <a:r>
              <a:rPr lang="ja" sz="1200"/>
              <a:t>(フォーマットストリング攻撃)</a:t>
            </a:r>
            <a:endParaRPr sz="1200"/>
          </a:p>
        </p:txBody>
      </p:sp>
      <p:sp>
        <p:nvSpPr>
          <p:cNvPr id="71" name="Google Shape;71;p1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おのかちお</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どうも</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1285875" y="2143125"/>
            <a:ext cx="6572250" cy="857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descr="🙇" id="86" name="Google Shape;86;p18"/>
          <p:cNvPicPr preferRelativeResize="0"/>
          <p:nvPr/>
        </p:nvPicPr>
        <p:blipFill>
          <a:blip r:embed="rId3">
            <a:alphaModFix/>
          </a:blip>
          <a:stretch>
            <a:fillRect/>
          </a:stretch>
        </p:blipFill>
        <p:spPr>
          <a:xfrm>
            <a:off x="3035350" y="2228850"/>
            <a:ext cx="685800" cy="685800"/>
          </a:xfrm>
          <a:prstGeom prst="rect">
            <a:avLst/>
          </a:prstGeom>
          <a:noFill/>
          <a:ln>
            <a:noFill/>
          </a:ln>
        </p:spPr>
      </p:pic>
      <p:pic>
        <p:nvPicPr>
          <p:cNvPr descr="🙇" id="87" name="Google Shape;87;p18"/>
          <p:cNvPicPr preferRelativeResize="0"/>
          <p:nvPr/>
        </p:nvPicPr>
        <p:blipFill>
          <a:blip r:embed="rId3">
            <a:alphaModFix/>
          </a:blip>
          <a:stretch>
            <a:fillRect/>
          </a:stretch>
        </p:blipFill>
        <p:spPr>
          <a:xfrm>
            <a:off x="4229100" y="2228850"/>
            <a:ext cx="685800" cy="685800"/>
          </a:xfrm>
          <a:prstGeom prst="rect">
            <a:avLst/>
          </a:prstGeom>
          <a:noFill/>
          <a:ln>
            <a:noFill/>
          </a:ln>
        </p:spPr>
      </p:pic>
      <p:pic>
        <p:nvPicPr>
          <p:cNvPr descr="🙇" id="88" name="Google Shape;88;p18"/>
          <p:cNvPicPr preferRelativeResize="0"/>
          <p:nvPr/>
        </p:nvPicPr>
        <p:blipFill>
          <a:blip r:embed="rId3">
            <a:alphaModFix/>
          </a:blip>
          <a:stretch>
            <a:fillRect/>
          </a:stretch>
        </p:blipFill>
        <p:spPr>
          <a:xfrm>
            <a:off x="5422850" y="2228850"/>
            <a:ext cx="685800" cy="685800"/>
          </a:xfrm>
          <a:prstGeom prst="rect">
            <a:avLst/>
          </a:prstGeom>
          <a:noFill/>
          <a:ln>
            <a:noFill/>
          </a:ln>
        </p:spPr>
      </p:pic>
      <p:sp>
        <p:nvSpPr>
          <p:cNvPr id="89" name="Google Shape;89;p18"/>
          <p:cNvSpPr txBox="1"/>
          <p:nvPr/>
        </p:nvSpPr>
        <p:spPr>
          <a:xfrm>
            <a:off x="3011700" y="1480825"/>
            <a:ext cx="4850100" cy="6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FFFFFF"/>
                </a:solidFill>
              </a:rPr>
              <a:t>ごめんなさい…</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ちなみになんで寝坊したかというと</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239973" y="28625"/>
            <a:ext cx="3828153" cy="5143499"/>
          </a:xfrm>
          <a:prstGeom prst="rect">
            <a:avLst/>
          </a:prstGeom>
          <a:noFill/>
          <a:ln>
            <a:noFill/>
          </a:ln>
        </p:spPr>
      </p:pic>
      <p:pic>
        <p:nvPicPr>
          <p:cNvPr id="100" name="Google Shape;100;p20"/>
          <p:cNvPicPr preferRelativeResize="0"/>
          <p:nvPr/>
        </p:nvPicPr>
        <p:blipFill>
          <a:blip r:embed="rId4">
            <a:alphaModFix/>
          </a:blip>
          <a:stretch>
            <a:fillRect/>
          </a:stretch>
        </p:blipFill>
        <p:spPr>
          <a:xfrm>
            <a:off x="4308662" y="0"/>
            <a:ext cx="4835337"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21"/>
          <p:cNvPicPr preferRelativeResize="0"/>
          <p:nvPr/>
        </p:nvPicPr>
        <p:blipFill>
          <a:blip r:embed="rId3">
            <a:alphaModFix/>
          </a:blip>
          <a:stretch>
            <a:fillRect/>
          </a:stretch>
        </p:blipFill>
        <p:spPr>
          <a:xfrm>
            <a:off x="0" y="288142"/>
            <a:ext cx="9143999" cy="45672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