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657dd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b657dd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b657dd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b657dd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657dd6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657dd6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657dd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657dd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657dd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657dd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b657dd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b657dd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657e0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657e0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b657e0b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b657e0b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657e0b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657e0b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657e0b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b657e0b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0c188d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0c188d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aaaaa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b657e0b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b657e0b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657e0b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657e0b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iiiiiii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657dd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657d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657dd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657dd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657dd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657dd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657dd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657dd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b657dd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b657dd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657dd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657dd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.jpg"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30" y="3470500"/>
            <a:ext cx="1582925" cy="1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21100" y="459236"/>
            <a:ext cx="75018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FFFFFF"/>
                </a:solidFill>
              </a:rPr>
              <a:t>目指せ変態エンジニア！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FFFF"/>
                </a:solidFill>
              </a:rPr>
              <a:t>~ショートコーディングのコツとワザ~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805625" y="4145525"/>
            <a:ext cx="2955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@onokatio_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インデント</a:t>
            </a:r>
            <a:r>
              <a:rPr lang="ja"/>
              <a:t>について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void a(int i){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if( i&lt;5 ){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	printf(“bigger than 5”);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void a(int i){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if( i&lt;5 ) printf(“bigger than 5”);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C言語では、</a:t>
            </a: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空白やタブ、改行を無視します。またif,for,while等のカモメカッコの中身が一行の場合、カモメカッコを省略できます。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式</a:t>
            </a:r>
            <a:r>
              <a:rPr lang="ja"/>
              <a:t>連結</a:t>
            </a:r>
            <a:r>
              <a:rPr lang="ja"/>
              <a:t>について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 1</a:t>
            </a:r>
            <a:r>
              <a:rPr lang="ja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</a:t>
            </a:r>
            <a:r>
              <a:rPr lang="ja">
                <a:solidFill>
                  <a:srgbClr val="FFFFFF"/>
                </a:solidFill>
              </a:rPr>
              <a:t> = 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 5;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j = 6;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i=5,j=6,i==j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 1, j = 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i=5,j=6,i==j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複数の式は、</a:t>
            </a:r>
            <a:r>
              <a:rPr b="1" lang="ja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,(カンマ)</a:t>
            </a: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で区切れば改行する必要がありません。また、カンマで区切った場合、一番右が返り値になります。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真偽値について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return_1(void){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return 1;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if( 3 ) a(); //実行される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if( 0 ) a(); //実行されない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return_1() ) a(); //実行される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C言語では、ifやfor,while文の</a:t>
            </a: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条件式に真偽地を使います。条件式の中がtrueかfalseかを見ています。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また、真偽値以外(数値や文字)を真偽地と比べたりする場合、値が0ならfalseに、それ以外はtrueになります。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論理演算子の裏技的使い方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i==5 ) printf(“i = 5”);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i==5 &amp;&amp; printf(“i = 5”)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論理演算子である&amp;&amp;は、</a:t>
            </a:r>
            <a:r>
              <a:rPr b="1"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両辺がtrueならtrueを返す</a:t>
            </a: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ので、左辺がfalseになった場合、高速化のために右辺が実行されません。つまりif文代わりに使えます。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論理演算子の裏技的使い方(2)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! i==5 ) printf(“i != 5”);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i==5 || printf(“i != 5”)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論理演算子である||は、</a:t>
            </a:r>
            <a:r>
              <a:rPr b="1"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片方</a:t>
            </a:r>
            <a:r>
              <a:rPr b="1"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がtrueならtrueを返す</a:t>
            </a: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ので、左辺がtrueになった場合、高速化のために右辺が実行されません。つまりnot if文代わりに使えます。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r>
              <a:rPr lang="ja"/>
              <a:t>項</a:t>
            </a:r>
            <a:r>
              <a:rPr lang="ja"/>
              <a:t>演算</a:t>
            </a:r>
            <a:r>
              <a:rPr lang="ja"/>
              <a:t>子について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if( i == 5 ){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a = 1;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}else{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a = 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== 5 &amp;&amp; a();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== 5 || b();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 = i == 5 ? 1 : 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i == 5 ? a=1 : a=2;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 == 5 ? a() : b() 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C言語には、唯一3つの値を取る演算子があります。これは?と:で構成されます。?の左辺がtrueなら:の左、falseなら右が返されます。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3項演算子について(2)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a==1 || a=1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a==1 ?: a=1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a = a ?: 1 //こっちもOK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// 上の式は以下と等価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// a = a ? a :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gccに限り、三項演算子の二番目を省略できます。もし?の左が真ならaが帰ります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二重</a:t>
            </a:r>
            <a:r>
              <a:rPr lang="ja"/>
              <a:t>forの一重化に</a:t>
            </a:r>
            <a:r>
              <a:rPr lang="ja"/>
              <a:t>ついて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for(a;b;c){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for(d;e;f)g;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for(a;e?g,f:(c,d,b););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for文の式の部分に三項演算子を入れて、今どっちのループにいるか判断させる。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再帰について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a(int i){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i &amp;&amp; a(i-1);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printf(”%d ”,i);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a(5)の出力結果: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0 1 2 3 4 5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ja">
                <a:solidFill>
                  <a:schemeClr val="lt1"/>
                </a:solidFill>
              </a:rPr>
              <a:t>iに値が入る。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ja">
                <a:solidFill>
                  <a:schemeClr val="lt1"/>
                </a:solidFill>
              </a:rPr>
              <a:t>iが0じゃなければ1減らしてa()を実行。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ja">
                <a:solidFill>
                  <a:schemeClr val="lt1"/>
                </a:solidFill>
              </a:rPr>
              <a:t>iが0になれば、もう再帰することはしない。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ja">
                <a:solidFill>
                  <a:schemeClr val="lt1"/>
                </a:solidFill>
              </a:rPr>
              <a:t>一番深いprintfから順に実行され上がってくる。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関数の中で自分自身を呼び出します。何かを逆に実行したいときや、変数をずらすときに便利です。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コードゴルフしてみてね！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はじめまして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ありがとうございました！！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r>
              <a:rPr lang="ja"/>
              <a:t>ページにかけられる時間が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平均13秒なので巻きます！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自己紹介します！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コードゴルフ（ショートコーディング）とは？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68825"/>
            <a:ext cx="85206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プログラミング言語の文法を使って、なるべく短い文字数でコードを書くこと。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u="sng"/>
              <a:t>※実行バイナリの大きさではなくコードの方の長さ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今回は誰にでも分かる(はず)C言語を使って、コードゴルフに必要なワザを解説します。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また環境について、今回コンパイラは最新版の</a:t>
            </a:r>
            <a:r>
              <a:rPr b="1" lang="ja"/>
              <a:t>gcc 6.0</a:t>
            </a:r>
            <a:r>
              <a:rPr lang="ja"/>
              <a:t>、C言語のバージョンは</a:t>
            </a:r>
            <a:r>
              <a:rPr b="1" lang="ja"/>
              <a:t>C11</a:t>
            </a:r>
            <a:r>
              <a:rPr lang="ja"/>
              <a:t>に沿って説明します。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また動く基準として、</a:t>
            </a:r>
            <a:r>
              <a:rPr b="1" lang="ja"/>
              <a:t>自分の手元の環境だけで動けばいい</a:t>
            </a:r>
            <a:r>
              <a:rPr lang="ja"/>
              <a:t>、また</a:t>
            </a:r>
            <a:r>
              <a:rPr b="1" lang="ja"/>
              <a:t>コンパイルさえ通ればいくらwarningが出ても良い</a:t>
            </a:r>
            <a:r>
              <a:rPr lang="ja"/>
              <a:t>を前提として話します。つまりほぼ完全なコードゴルフです。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#include &lt;stdio.h&gt; </a:t>
            </a:r>
            <a:r>
              <a:rPr lang="ja"/>
              <a:t>について (studioじゃないよ！)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main(void){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printf(“hello world”);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main(void){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printf(“hello world”);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C言語の標準入出力ライブラリであるstdio.hについて、gccではこれに限って省略することが許されています。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グローバル変数について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i =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main(void){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printf(“%d”,i);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#include &lt;stdio.h&gt;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main(void){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printf(“%d”,i);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return 0;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Cのグローバル変数は、関数の外で宣言することで作られます。また、初期値には勝手に0が入ります。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そして、int型の場合、”int”を省略できます。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関数宣言について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void</a:t>
            </a:r>
            <a:r>
              <a:rPr lang="ja">
                <a:solidFill>
                  <a:srgbClr val="FFFFFF"/>
                </a:solidFill>
              </a:rPr>
              <a:t> function(int i,int j){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//hogehoge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void function(i,j){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//hogehoge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関数宣言の引数がすべてint型の場合、intを省略できます。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式と文</a:t>
            </a:r>
            <a:r>
              <a:rPr lang="ja"/>
              <a:t>について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216567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void a(int i,int j){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1; //OK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	b() + c(); //OK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b(){}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int c(){}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2165725"/>
            <a:ext cx="3999900" cy="240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27100" y="1432500"/>
            <a:ext cx="852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C言語では、式と文の厳密な違いはありません。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また、返り値が出る式・文の返り値は取らなくても大丈夫です。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