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e443f48c44bb7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e443f48c44bb7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e443f48c44bb7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e443f48c44bb7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e443f48c44bb7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e443f48c44bb7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e443f48c44bb7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e443f48c44bb7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e443f48c44bb78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e443f48c44bb7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e443f48c44bb78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e443f48c44bb78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e443f48c44bb78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e443f48c44bb78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e443f48c44bb78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e443f48c44bb78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e443f48c44bb78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e443f48c44bb78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e443f48c44bb78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e443f48c44bb78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e443f48c44bb7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e443f48c44bb7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e443f48c44bb78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e443f48c44bb7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e443f48c44bb78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e443f48c44bb7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e443f48c44bb78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e443f48c44bb78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e443f48c44bb78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e443f48c44bb78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e443f48c44bb78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e443f48c44bb78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e443f48c44bb78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e443f48c44bb78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e443f48c44bb78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e443f48c44bb78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e443f48c44bb78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e443f48c44bb78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e443f48c44bb78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e443f48c44bb78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e443f48c44bb78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e443f48c44bb78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bdeb4051f91b1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bdeb4051f91b1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e443f48c44bb78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be443f48c44bb78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e443f48c44bb78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e443f48c44bb78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e443f48c44bb78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be443f48c44bb78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84545ae491a29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84545ae491a29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84545ae491a29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84545ae491a29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84545ae491a29a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84545ae491a29a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53d2de5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53d2de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84545ae491a29a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84545ae491a29a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84545ae491a29a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84545ae491a29a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84545ae491a29a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84545ae491a29a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bbdeb4051f91b1f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bbdeb4051f91b1f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84545ae491a29a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84545ae491a29a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546a60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546a60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546a600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546a600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53d2de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53d2de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53d2de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53d2de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53d2de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53d2de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53d2de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53d2de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53d2de5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53d2de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53d2de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53d2de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53d2de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53d2de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e443f48c44bb7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e443f48c44bb7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53d2de5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53d2de5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e443f48c44bb7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e443f48c44bb7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e443f48c44bb7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e443f48c44bb7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e443f48c44bb78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e443f48c44bb78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e443f48c44bb7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e443f48c44bb7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非rootな</a:t>
            </a:r>
            <a:r>
              <a:rPr lang="ja"/>
              <a:t>学校のマシンを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遊び倒す話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おのかちお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シェルは？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⇢奇跡的にzshが入ってた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エディタは？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⇢vimが入ってた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ぼく「よし…これならいける（</a:t>
            </a:r>
            <a:r>
              <a:rPr lang="ja"/>
              <a:t>確信）」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自分のパソコンのDotfileをgitで管理して、学校のパソコンにいれた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Dotfileって？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</a:t>
            </a:r>
            <a:r>
              <a:rPr lang="ja"/>
              <a:t>シェルやエディタの.bashrcなど、ドットで始まる設定ファイル群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とりあえず</a:t>
            </a:r>
            <a:r>
              <a:rPr lang="ja"/>
              <a:t>自分が入れたDotfile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.zshrc</a:t>
            </a:r>
            <a:endParaRPr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.vimrc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ぼく「これで</a:t>
            </a:r>
            <a:r>
              <a:rPr lang="ja"/>
              <a:t>作業がしやすい…」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環境変数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alias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色とプロンプト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zplug</a:t>
            </a:r>
            <a:endParaRPr/>
          </a:p>
        </p:txBody>
      </p:sp>
      <p:sp>
        <p:nvSpPr>
          <p:cNvPr id="131" name="Google Shape;131;p28"/>
          <p:cNvSpPr txBox="1"/>
          <p:nvPr/>
        </p:nvSpPr>
        <p:spPr>
          <a:xfrm>
            <a:off x="914399" y="395004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FFFFFF"/>
                </a:solidFill>
              </a:rPr>
              <a:t>Dotfileで</a:t>
            </a:r>
            <a:r>
              <a:rPr lang="ja" sz="3600">
                <a:solidFill>
                  <a:srgbClr val="FFFFFF"/>
                </a:solidFill>
              </a:rPr>
              <a:t>得た能力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zplugって？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⇢b4b47a氏が</a:t>
            </a:r>
            <a:r>
              <a:rPr lang="ja"/>
              <a:t>開発した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zshプラグインマネージャー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zsh</a:t>
            </a:r>
            <a:r>
              <a:rPr lang="ja"/>
              <a:t>プラグインって？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⇢zshの機能を拡張するいろんなツール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保管機能とか予測変換とか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8248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自分が使ってるプラグイン</a:t>
            </a:r>
            <a:endParaRPr/>
          </a:p>
        </p:txBody>
      </p:sp>
      <p:sp>
        <p:nvSpPr>
          <p:cNvPr id="147" name="Google Shape;147;p31"/>
          <p:cNvSpPr txBox="1"/>
          <p:nvPr/>
        </p:nvSpPr>
        <p:spPr>
          <a:xfrm>
            <a:off x="914399" y="1979692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ja" sz="3000">
                <a:solidFill>
                  <a:srgbClr val="FFFFFF"/>
                </a:solidFill>
              </a:rPr>
              <a:t>auto-suggestion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ja" sz="3000">
                <a:solidFill>
                  <a:srgbClr val="FFFFFF"/>
                </a:solidFill>
              </a:rPr>
              <a:t>auto-completion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ja" sz="3000">
                <a:solidFill>
                  <a:srgbClr val="FFFFFF"/>
                </a:solidFill>
              </a:rPr>
              <a:t>history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ja" sz="3000">
                <a:solidFill>
                  <a:srgbClr val="FFFFFF"/>
                </a:solidFill>
              </a:rPr>
              <a:t>gomi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ja" sz="3000">
                <a:solidFill>
                  <a:srgbClr val="FFFFFF"/>
                </a:solidFill>
              </a:rPr>
              <a:t>powerline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〜</a:t>
            </a:r>
            <a:r>
              <a:rPr lang="ja"/>
              <a:t>高専入学直後のこと〜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行動その2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パッケージマネージャー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パッケージマネージャー？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⇢aptやyumなど、ソフトを管理するｱﾚ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ぼく「非rootだからapt</a:t>
            </a:r>
            <a:r>
              <a:rPr lang="ja"/>
              <a:t>使えない…」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2150850"/>
            <a:ext cx="8520600" cy="14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ぼく「なんでLinuxはWindowsと</a:t>
            </a:r>
            <a:r>
              <a:rPr lang="ja"/>
              <a:t>違って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.exeとかないんだ？」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ぼく「なんで</a:t>
            </a:r>
            <a:r>
              <a:rPr lang="ja"/>
              <a:t>パッケージマネージャーなんてあるんだ？」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</a:t>
            </a:r>
            <a:r>
              <a:rPr lang="ja"/>
              <a:t>調べる…）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Linuxは</a:t>
            </a:r>
            <a:r>
              <a:rPr lang="ja"/>
              <a:t>実行ファイルとライブラリを別にする考え。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つまりWindowsで言うdllファイルが必要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つまり、「</a:t>
            </a:r>
            <a:r>
              <a:rPr lang="ja"/>
              <a:t>依存関係がある…っ！」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（IQが上がる音）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aptは、Linuxで.exeみたいなのを</a:t>
            </a:r>
            <a:r>
              <a:rPr lang="ja"/>
              <a:t>ダウンロードすると同時に、必要なdllを探してインストールしてくれてる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天才ぼく「じゃあソースコードからコンパイルして、必要なdllも全部人力でコンパイルすればいいのでは。」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ぼく「</a:t>
            </a:r>
            <a:r>
              <a:rPr lang="ja"/>
              <a:t>学校のパソコンLinuxだ！」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たとえばzshなら、zshの</a:t>
            </a:r>
            <a:r>
              <a:rPr lang="ja"/>
              <a:t>ソースコードを落としてきて、gccでコンパイルする。必要なdllがないとコンパイル段階で怒られるので、それをまた探してコンパイルする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ぼく「</a:t>
            </a:r>
            <a:r>
              <a:rPr lang="ja"/>
              <a:t>面倒くさい！！！」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そこでLinuxbrew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Linuxbrewって？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⇢HomebrewのLinux版で、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非rootで</a:t>
            </a:r>
            <a:r>
              <a:rPr lang="ja"/>
              <a:t>動くパッケージマネージャー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基本的に、依存関係の解決とかコンパイルとか全自動でやってくれる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これを</a:t>
            </a:r>
            <a:r>
              <a:rPr lang="ja"/>
              <a:t>使おう！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⇢tmux、neovim、などを導入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行動その3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容量を増やす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学校は、ホームフォルダがnfsマウントされてて1GB制限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⇢自由に使えるのは1GBまで！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1GBは</a:t>
            </a:r>
            <a:r>
              <a:rPr lang="ja"/>
              <a:t>絶対に足りない。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天才ぼく「tmpを使おう！」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ぼく「でも非rootだな…」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/tmp？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⇢Linuxの</a:t>
            </a:r>
            <a:r>
              <a:rPr lang="ja"/>
              <a:t>作業用ディレクトリで、全ユーザーがrwできる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/tmp</a:t>
            </a:r>
            <a:r>
              <a:rPr lang="ja"/>
              <a:t>以下にディレクトリを作って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パッケージをそこで管理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でも/tmpは再起動時に消されてしまう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→学内のサーバーのtmp勝手に借りた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行動その4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いろんな言語のツールがほしい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rubyやらpythonが入ってない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古い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anyenvを入れよう！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→pyenv、rbenvの管理ツール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仮想マシンをつかいたい！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→archのbootstrapとchrootとfakeroot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サービスを動かしたい！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→systemdのユーザーモード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GUIが</a:t>
            </a:r>
            <a:r>
              <a:rPr lang="ja"/>
              <a:t>古い！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→xorgとxfce自力ビルドしてDISPLAY :1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で起動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</a:t>
            </a:r>
            <a:r>
              <a:rPr lang="ja"/>
              <a:t>考えているもの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zplugにかわるバイナリマネージャ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git LFSとrsyncを使ったLAN内パッケージ共有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ぼく「しかもLinux2.6…」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以上！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ぼく「gccも3.xだ…」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ぼく「よし、5</a:t>
            </a:r>
            <a:r>
              <a:rPr lang="ja"/>
              <a:t>年でこいつを遊び倒してやることに使しよう！」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　vs 2014</a:t>
            </a:r>
            <a:r>
              <a:rPr lang="ja"/>
              <a:t>年の</a:t>
            </a:r>
            <a:r>
              <a:rPr lang="ja"/>
              <a:t>Debian（非root）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ﾌｧｲｯ!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行動その1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ターミナルを使いやすくする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