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505100d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505100d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505100d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505100d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505100d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505100d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505100d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505100d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505100d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505100d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505100d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505100d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505100d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505100d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505100d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505100d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50834b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50834b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505100d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505100d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505100d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505100d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505100d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505100d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505100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505100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505100d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505100d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505100d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505100d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505100d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505100d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505100d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505100d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OSが</a:t>
            </a:r>
            <a:r>
              <a:rPr lang="ja"/>
              <a:t>起動する前から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嫁に会いたい！！！！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おのかちお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Linuxが</a:t>
            </a:r>
            <a:r>
              <a:rPr lang="ja"/>
              <a:t>起動するプロセス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BIOSがHDDのEFI</a:t>
            </a:r>
            <a:r>
              <a:rPr lang="ja"/>
              <a:t>パーティションを叩く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EFIにあるGRUBがinitramfsを(initrd)起動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initramfsがカーネル(vmlinuz)を見つけて起動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カーネルがinit（systemd）を叩く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gettyがログイン画面とシェルを用意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(LMがログイン画面とDMを用意）</a:t>
            </a:r>
            <a:endParaRPr/>
          </a:p>
        </p:txBody>
      </p:sp>
      <p:sp>
        <p:nvSpPr>
          <p:cNvPr id="106" name="Google Shape;106;p23"/>
          <p:cNvSpPr/>
          <p:nvPr/>
        </p:nvSpPr>
        <p:spPr>
          <a:xfrm>
            <a:off x="745850" y="1511075"/>
            <a:ext cx="4998300" cy="33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745850" y="2154650"/>
            <a:ext cx="4998300" cy="280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925" y="527188"/>
            <a:ext cx="7344150" cy="40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6588"/>
            <a:ext cx="8839201" cy="4710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味気ない！！！！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ぼくがかんがえたさいきょうのほうほう</a:t>
            </a:r>
            <a:endParaRPr/>
          </a:p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311700" y="2242350"/>
            <a:ext cx="85206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GRUBを</a:t>
            </a:r>
            <a:r>
              <a:rPr lang="ja" sz="2400"/>
              <a:t>いじって、ブートローダー画面に嫁る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カーネルメッセージを無理矢理嫁る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GRUB？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画像を用意して、</a:t>
            </a:r>
            <a:r>
              <a:rPr lang="ja"/>
              <a:t>/etc/default/grubに</a:t>
            </a:r>
            <a:r>
              <a:rPr lang="ja"/>
              <a:t>以下を追記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  <a:highlight>
                  <a:srgbClr val="000000"/>
                </a:highlight>
              </a:rPr>
              <a:t>GRUB_BACKGROUND="/boot/kirino.jpg"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Plymouth</a:t>
            </a:r>
            <a:endParaRPr/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適当なThemeの画像を差し替え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  <a:highlight>
                  <a:srgbClr val="000000"/>
                </a:highlight>
              </a:rPr>
              <a:t>logo.image = Image ("arch_logo.png");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を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  <a:highlight>
                  <a:srgbClr val="000000"/>
                </a:highlight>
              </a:rPr>
              <a:t>logo.image = Image ("sagiri.jpg");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>
                <a:highlight>
                  <a:srgbClr val="FFFFFF"/>
                </a:highlight>
              </a:rPr>
              <a:t>にする。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今日話すこと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063" y="681038"/>
            <a:ext cx="585787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ところで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萌え、足りてますか？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萌え、欲しくないですか？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OSが</a:t>
            </a:r>
            <a:r>
              <a:rPr lang="ja"/>
              <a:t>起動する前から、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可愛い女の子を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見たくないですか？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（ここで挙手）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どうするか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