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2FD-0276-4F6A-AF90-0738CF5419AA}" type="datetimeFigureOut">
              <a:rPr lang="fi-FI" smtClean="0"/>
              <a:t>3.5.2020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A08F-5C06-4FC6-806E-944DA40C3F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543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2FD-0276-4F6A-AF90-0738CF5419AA}" type="datetimeFigureOut">
              <a:rPr lang="fi-FI" smtClean="0"/>
              <a:t>3.5.2020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A08F-5C06-4FC6-806E-944DA40C3F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128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2FD-0276-4F6A-AF90-0738CF5419AA}" type="datetimeFigureOut">
              <a:rPr lang="fi-FI" smtClean="0"/>
              <a:t>3.5.2020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A08F-5C06-4FC6-806E-944DA40C3F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520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2FD-0276-4F6A-AF90-0738CF5419AA}" type="datetimeFigureOut">
              <a:rPr lang="fi-FI" smtClean="0"/>
              <a:t>3.5.2020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A08F-5C06-4FC6-806E-944DA40C3F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311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2FD-0276-4F6A-AF90-0738CF5419AA}" type="datetimeFigureOut">
              <a:rPr lang="fi-FI" smtClean="0"/>
              <a:t>3.5.2020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A08F-5C06-4FC6-806E-944DA40C3F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922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2FD-0276-4F6A-AF90-0738CF5419AA}" type="datetimeFigureOut">
              <a:rPr lang="fi-FI" smtClean="0"/>
              <a:t>3.5.2020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A08F-5C06-4FC6-806E-944DA40C3F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367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2FD-0276-4F6A-AF90-0738CF5419AA}" type="datetimeFigureOut">
              <a:rPr lang="fi-FI" smtClean="0"/>
              <a:t>3.5.2020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A08F-5C06-4FC6-806E-944DA40C3F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586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2FD-0276-4F6A-AF90-0738CF5419AA}" type="datetimeFigureOut">
              <a:rPr lang="fi-FI" smtClean="0"/>
              <a:t>3.5.2020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A08F-5C06-4FC6-806E-944DA40C3F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433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2FD-0276-4F6A-AF90-0738CF5419AA}" type="datetimeFigureOut">
              <a:rPr lang="fi-FI" smtClean="0"/>
              <a:t>3.5.2020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A08F-5C06-4FC6-806E-944DA40C3F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246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2FD-0276-4F6A-AF90-0738CF5419AA}" type="datetimeFigureOut">
              <a:rPr lang="fi-FI" smtClean="0"/>
              <a:t>3.5.2020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A08F-5C06-4FC6-806E-944DA40C3F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234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2FD-0276-4F6A-AF90-0738CF5419AA}" type="datetimeFigureOut">
              <a:rPr lang="fi-FI" smtClean="0"/>
              <a:t>3.5.2020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A08F-5C06-4FC6-806E-944DA40C3F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934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D2FD-0276-4F6A-AF90-0738CF5419AA}" type="datetimeFigureOut">
              <a:rPr lang="fi-FI" smtClean="0"/>
              <a:t>3.5.2020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1A08F-5C06-4FC6-806E-944DA40C3F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447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01402" y="2651409"/>
            <a:ext cx="180975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MicGate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6301402" y="4765089"/>
            <a:ext cx="180975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or VOIP software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6319527" y="1769903"/>
            <a:ext cx="17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microphone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6479668" y="5997264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speakers</a:t>
            </a:r>
            <a:endParaRPr lang="fi-FI" dirty="0"/>
          </a:p>
        </p:txBody>
      </p:sp>
      <p:sp>
        <p:nvSpPr>
          <p:cNvPr id="10" name="TextBox 9"/>
          <p:cNvSpPr txBox="1"/>
          <p:nvPr/>
        </p:nvSpPr>
        <p:spPr>
          <a:xfrm>
            <a:off x="6206099" y="3883583"/>
            <a:ext cx="20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microphone</a:t>
            </a:r>
            <a:endParaRPr lang="fi-FI" dirty="0"/>
          </a:p>
        </p:txBody>
      </p:sp>
      <p:cxnSp>
        <p:nvCxnSpPr>
          <p:cNvPr id="14" name="Straight Arrow Connector 13"/>
          <p:cNvCxnSpPr>
            <a:stCxn id="8" idx="2"/>
            <a:endCxn id="4" idx="0"/>
          </p:cNvCxnSpPr>
          <p:nvPr/>
        </p:nvCxnSpPr>
        <p:spPr>
          <a:xfrm>
            <a:off x="7206277" y="2139235"/>
            <a:ext cx="0" cy="5121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10" idx="0"/>
          </p:cNvCxnSpPr>
          <p:nvPr/>
        </p:nvCxnSpPr>
        <p:spPr>
          <a:xfrm>
            <a:off x="7206277" y="3371409"/>
            <a:ext cx="0" cy="5121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5" idx="0"/>
          </p:cNvCxnSpPr>
          <p:nvPr/>
        </p:nvCxnSpPr>
        <p:spPr>
          <a:xfrm>
            <a:off x="7206277" y="4252915"/>
            <a:ext cx="0" cy="5121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9" idx="0"/>
          </p:cNvCxnSpPr>
          <p:nvPr/>
        </p:nvCxnSpPr>
        <p:spPr>
          <a:xfrm>
            <a:off x="7206277" y="5485089"/>
            <a:ext cx="0" cy="512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7960" y="1767555"/>
            <a:ext cx="17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microphone</a:t>
            </a:r>
            <a:endParaRPr lang="fi-FI" dirty="0"/>
          </a:p>
        </p:txBody>
      </p:sp>
      <p:sp>
        <p:nvSpPr>
          <p:cNvPr id="24" name="Rectangle 23"/>
          <p:cNvSpPr/>
          <p:nvPr/>
        </p:nvSpPr>
        <p:spPr>
          <a:xfrm>
            <a:off x="2169834" y="4765089"/>
            <a:ext cx="180975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or VOIP software</a:t>
            </a:r>
            <a:endParaRPr lang="fi-FI" dirty="0"/>
          </a:p>
        </p:txBody>
      </p:sp>
      <p:sp>
        <p:nvSpPr>
          <p:cNvPr id="25" name="TextBox 24"/>
          <p:cNvSpPr txBox="1"/>
          <p:nvPr/>
        </p:nvSpPr>
        <p:spPr>
          <a:xfrm>
            <a:off x="2348100" y="5994916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speakers</a:t>
            </a:r>
            <a:endParaRPr lang="fi-FI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74709" y="5485089"/>
            <a:ext cx="0" cy="509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074709" y="2136887"/>
            <a:ext cx="1" cy="26282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24614" y="1176722"/>
            <a:ext cx="35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How voice is </a:t>
            </a:r>
            <a:r>
              <a:rPr lang="en-US" sz="2000" u="sng" dirty="0" smtClean="0"/>
              <a:t>usually </a:t>
            </a:r>
            <a:r>
              <a:rPr lang="en-US" sz="2000" u="sng" dirty="0" smtClean="0"/>
              <a:t>processed?</a:t>
            </a:r>
            <a:endParaRPr lang="fi-FI" sz="2000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5408187" y="1176722"/>
            <a:ext cx="3596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Where does MicGate affect this?</a:t>
            </a:r>
            <a:endParaRPr lang="fi-FI" sz="2000" u="sng" dirty="0"/>
          </a:p>
        </p:txBody>
      </p:sp>
    </p:spTree>
    <p:extLst>
      <p:ext uri="{BB962C8B-B14F-4D97-AF65-F5344CB8AC3E}">
        <p14:creationId xmlns:p14="http://schemas.microsoft.com/office/powerpoint/2010/main" val="100463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Eppu Ainola</dc:creator>
  <cp:lastModifiedBy>Eppu Ainola</cp:lastModifiedBy>
  <cp:revision>3</cp:revision>
  <dcterms:created xsi:type="dcterms:W3CDTF">2020-05-03T09:59:35Z</dcterms:created>
  <dcterms:modified xsi:type="dcterms:W3CDTF">2020-05-03T10:15:57Z</dcterms:modified>
</cp:coreProperties>
</file>