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0" r:id="rId3"/>
    <p:sldId id="274" r:id="rId4"/>
    <p:sldId id="272" r:id="rId5"/>
    <p:sldId id="273" r:id="rId6"/>
    <p:sldId id="261" r:id="rId7"/>
    <p:sldId id="264" r:id="rId8"/>
    <p:sldId id="26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726"/>
  </p:normalViewPr>
  <p:slideViewPr>
    <p:cSldViewPr snapToGrid="0" snapToObjects="1">
      <p:cViewPr varScale="1">
        <p:scale>
          <a:sx n="116" d="100"/>
          <a:sy n="116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CC4A-A5FD-E20F-5035-EA96C994D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25085A-1624-1C9E-793C-83606804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AF5371-8F95-EA48-CFEC-A12497EC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3F1F-9F60-974B-9343-6DD0DFD464A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22BF94-C85B-AD31-2D05-8046543D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FFB99-C7D7-5861-70CC-9FF700D1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9E1-D8B9-DB4C-84B3-F58C5C536F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48F97-88C9-C796-D7DC-6AD28273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CAF70E-11E0-FBFB-F931-47E872D85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DF1DD9-027F-B6F4-8718-127E7274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3F1F-9F60-974B-9343-6DD0DFD464A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596C54-80B3-0248-4D71-EDFC1EFF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3BE0B-061A-80E7-90A0-50684361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9E1-D8B9-DB4C-84B3-F58C5C536F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42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C54BA-D8F9-5537-47EC-F6A845759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CB8F87-0E95-C73C-6055-8027D3E1B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5BE62-AD07-9163-5431-B08EA522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3F1F-9F60-974B-9343-6DD0DFD464A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6A5CBA-D98D-8DBE-6583-C3FD5CCF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231AB-0705-057D-9959-B53898CA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9E1-D8B9-DB4C-84B3-F58C5C536F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40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A2107-C0E0-C542-943E-A139B832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8D9A8C-0101-9F9F-443C-9CB300E0C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CD2F4-38A6-633F-B2B2-F9475583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3F1F-9F60-974B-9343-6DD0DFD464A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6279C3-8646-A0D5-8BD8-19D786E7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DC91F-84F3-C7AC-649A-AFF510DB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9E1-D8B9-DB4C-84B3-F58C5C536F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02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FD8AE-CB8C-C0D6-1E8B-F6550CD5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10B7E2-4609-42DC-5A4A-ADA63EC1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606D7D-19DB-B871-D20B-5DF7C5F8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3F1F-9F60-974B-9343-6DD0DFD464A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73E8-DB61-5F41-B353-0B547911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E0CF65-D23F-8456-8D22-236AF49A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9E1-D8B9-DB4C-84B3-F58C5C536F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63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0D845-F63D-B388-E56D-553B3B7A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23F42-6900-1814-4909-38D29260E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7C20C9-96CF-C23E-E542-8D801EC51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8091E7-0EF9-02C1-55C6-3C5166E3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3F1F-9F60-974B-9343-6DD0DFD464A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822C3C-6DE4-03D0-3BE7-DF0335D9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3D1C8A-9B03-778F-9DA3-A2C5012A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9E1-D8B9-DB4C-84B3-F58C5C536F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44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F0273-859E-A726-5AD7-C7A7DB5C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AF7ADB-C8FE-5722-2054-E5417E521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73B231-94C5-98E4-56FC-57CCA5256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860DBC-D9EA-8635-DEC8-7C012DFA4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F201CE-6E92-7495-93D8-48953ED13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FBA2F9-856A-DA6B-3918-134D5420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3F1F-9F60-974B-9343-6DD0DFD464A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EE01B8-ADA3-CD1C-6716-00D78A22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9BE2E4-C7B6-49EE-3587-0575670B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9E1-D8B9-DB4C-84B3-F58C5C536F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05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E49E5-8164-EEAA-3356-5197C78B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D1691B-D217-5A76-0A3C-8E000817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3F1F-9F60-974B-9343-6DD0DFD464A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6DACA1-9826-A0E3-1652-9ACB892F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A69F65-4284-9FFF-8553-36F8FFDE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9E1-D8B9-DB4C-84B3-F58C5C536F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72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42ABD7-7ABB-44B2-A614-835D4183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3F1F-9F60-974B-9343-6DD0DFD464A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5789B9-E3F0-7C8A-99E8-CDDBBBCA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7923C5-52BD-57D0-BDB0-C279E4E5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9E1-D8B9-DB4C-84B3-F58C5C536F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9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05B90-4343-C4FB-2DB2-6FCC95F0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39D89-D1B3-3F41-DA6C-FC011469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D5237A-2963-7BE9-B148-F9E3C81A8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5B646F-5C4A-619F-AFC2-B6A10F46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3F1F-9F60-974B-9343-6DD0DFD464A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44EFFF-18AC-B329-CA56-1D793CE7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E4EA3C-0396-6F90-131A-B0E6261B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9E1-D8B9-DB4C-84B3-F58C5C536F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2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BD570F-A120-3FEC-2A33-5D8A75C5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EC5C8C-6FC8-E66C-9328-90590E5E8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5FFD1F-7F64-AC12-471C-C41910BC4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4DDEC9-8519-6183-FB1A-6D1EB577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3F1F-9F60-974B-9343-6DD0DFD464A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CBA67C-88FB-2C37-E590-855A5DC2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F301A9-E905-950E-D30B-248101C3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9E1-D8B9-DB4C-84B3-F58C5C536F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6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E5D17D4-92E8-2881-35F4-402E93DB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68776B-964F-C0E6-3145-154CEFF66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64E4-B307-9490-F457-3A7FE4286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3F1F-9F60-974B-9343-6DD0DFD464A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F3B2A8-29A3-D10F-B68D-548636B24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D9C1E5-3E9F-902F-259B-92D260944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99E1-D8B9-DB4C-84B3-F58C5C536F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7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F9ADB-905B-197D-9EC7-AA529F02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なんかの実験結果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3EF974-A376-C0DE-B25F-D2F47D00C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正弦波と白色雑音を描画</a:t>
            </a:r>
            <a:endParaRPr kumimoji="1" lang="en-US" altLang="ja-JP" dirty="0"/>
          </a:p>
          <a:p>
            <a:r>
              <a:rPr lang="ja-JP" altLang="en-US"/>
              <a:t>なんかすごい考察</a:t>
            </a:r>
            <a:r>
              <a:rPr lang="en-US" altLang="ja-JP" dirty="0"/>
              <a:t>1</a:t>
            </a:r>
          </a:p>
          <a:p>
            <a:r>
              <a:rPr kumimoji="1" lang="ja-JP" altLang="en-US"/>
              <a:t>なんかすごい考察</a:t>
            </a:r>
            <a:r>
              <a:rPr kumimoji="1" lang="en-US" altLang="ja-JP" dirty="0"/>
              <a:t>2</a:t>
            </a:r>
          </a:p>
          <a:p>
            <a:r>
              <a:rPr lang="ja-JP" altLang="en-US"/>
              <a:t>なんかよくわからんが</a:t>
            </a:r>
            <a:br>
              <a:rPr lang="en-US" altLang="ja-JP" dirty="0"/>
            </a:br>
            <a:r>
              <a:rPr lang="ja-JP" altLang="en-US"/>
              <a:t>それっぽいことがわかる</a:t>
            </a:r>
            <a:endParaRPr kumimoji="1" lang="en-US" altLang="ja-JP" dirty="0"/>
          </a:p>
        </p:txBody>
      </p:sp>
      <p:pic>
        <p:nvPicPr>
          <p:cNvPr id="8" name="図 7" descr="グラフ, 棒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7451E0DC-8A80-35BF-CC32-DC9999B0D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82562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67881-6CE4-3735-E12C-3991805E7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8C9DC4-8C0B-D2AB-06D4-B8C6FE23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なんかの実験結果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EB114-18CD-4FC7-0B07-5E6A0F62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正弦波と白色雑音を描画</a:t>
            </a:r>
            <a:endParaRPr kumimoji="1" lang="en-US" altLang="ja-JP" dirty="0"/>
          </a:p>
          <a:p>
            <a:r>
              <a:rPr lang="ja-JP" altLang="en-US"/>
              <a:t>なんかすごい考察</a:t>
            </a:r>
            <a:r>
              <a:rPr lang="en-US" altLang="ja-JP" dirty="0"/>
              <a:t>1</a:t>
            </a:r>
          </a:p>
          <a:p>
            <a:r>
              <a:rPr kumimoji="1" lang="ja-JP" altLang="en-US"/>
              <a:t>なんかすごい考察</a:t>
            </a:r>
            <a:r>
              <a:rPr kumimoji="1" lang="en-US" altLang="ja-JP" dirty="0"/>
              <a:t>2</a:t>
            </a:r>
          </a:p>
          <a:p>
            <a:r>
              <a:rPr lang="ja-JP" altLang="en-US"/>
              <a:t>なんかよくわからんが</a:t>
            </a:r>
            <a:br>
              <a:rPr lang="en-US" altLang="ja-JP" dirty="0"/>
            </a:br>
            <a:r>
              <a:rPr lang="ja-JP" altLang="en-US"/>
              <a:t>それっぽいことがわかる</a:t>
            </a:r>
            <a:endParaRPr kumimoji="1" lang="en-US" altLang="ja-JP" dirty="0"/>
          </a:p>
        </p:txBody>
      </p:sp>
      <p:pic>
        <p:nvPicPr>
          <p:cNvPr id="8" name="図 7" descr="グラフ, 棒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BE7935DE-995F-D916-84D7-70159DBE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825625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344C1-A5A2-2054-BE07-47750CF66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F140B-29E1-AB94-938E-BFF121FC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なんかの実験結果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9E2088-DA20-D47B-E460-830ECE4A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正弦波と白色雑音を描画</a:t>
            </a:r>
            <a:endParaRPr kumimoji="1" lang="en-US" altLang="ja-JP" dirty="0"/>
          </a:p>
          <a:p>
            <a:r>
              <a:rPr lang="ja-JP" altLang="en-US"/>
              <a:t>なんかすごい考察</a:t>
            </a:r>
            <a:r>
              <a:rPr lang="en-US" altLang="ja-JP" dirty="0"/>
              <a:t>1</a:t>
            </a:r>
          </a:p>
          <a:p>
            <a:r>
              <a:rPr kumimoji="1" lang="ja-JP" altLang="en-US"/>
              <a:t>なんかすごい考察</a:t>
            </a:r>
            <a:r>
              <a:rPr kumimoji="1" lang="en-US" altLang="ja-JP" dirty="0"/>
              <a:t>2</a:t>
            </a:r>
          </a:p>
          <a:p>
            <a:r>
              <a:rPr lang="ja-JP" altLang="en-US"/>
              <a:t>なんかよくわからんが</a:t>
            </a:r>
            <a:br>
              <a:rPr lang="en-US" altLang="ja-JP" dirty="0"/>
            </a:br>
            <a:r>
              <a:rPr lang="ja-JP" altLang="en-US"/>
              <a:t>それっぽいことがわかる</a:t>
            </a:r>
            <a:endParaRPr kumimoji="1" lang="en-US" altLang="ja-JP" dirty="0"/>
          </a:p>
        </p:txBody>
      </p:sp>
      <p:pic>
        <p:nvPicPr>
          <p:cNvPr id="8" name="図 7" descr="グラフ, 棒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45E62E16-9DFE-883F-26A3-38989BA5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581400" y="1825625"/>
            <a:ext cx="7772400" cy="51816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F3168AE-CAED-7FAE-4018-4918266297BC}"/>
              </a:ext>
            </a:extLst>
          </p:cNvPr>
          <p:cNvCxnSpPr>
            <a:cxnSpLocks/>
          </p:cNvCxnSpPr>
          <p:nvPr/>
        </p:nvCxnSpPr>
        <p:spPr>
          <a:xfrm flipV="1">
            <a:off x="3581400" y="5728758"/>
            <a:ext cx="1917700" cy="1278467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図 5" descr="グラフ, 棒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2385E04A-F65A-9302-7379-E8138AEB2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1825625"/>
            <a:ext cx="5854700" cy="39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7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7B351-F856-5048-5C3B-7AEED18D1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FAD07-C692-2A5D-43B0-F7CC4293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なんかの実験結果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ADC1C-E60A-0D3A-3CE3-BD4F4393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正弦波と白色雑音を描画</a:t>
            </a:r>
            <a:endParaRPr kumimoji="1" lang="en-US" altLang="ja-JP" dirty="0"/>
          </a:p>
          <a:p>
            <a:r>
              <a:rPr lang="ja-JP" altLang="en-US"/>
              <a:t>なんかすごい考察</a:t>
            </a:r>
            <a:r>
              <a:rPr lang="en-US" altLang="ja-JP" dirty="0"/>
              <a:t>1</a:t>
            </a:r>
          </a:p>
          <a:p>
            <a:r>
              <a:rPr kumimoji="1" lang="ja-JP" altLang="en-US"/>
              <a:t>なんかすごい考察</a:t>
            </a:r>
            <a:r>
              <a:rPr kumimoji="1" lang="en-US" altLang="ja-JP" dirty="0"/>
              <a:t>2</a:t>
            </a:r>
          </a:p>
          <a:p>
            <a:r>
              <a:rPr lang="ja-JP" altLang="en-US"/>
              <a:t>なんかよくわからんが</a:t>
            </a:r>
            <a:br>
              <a:rPr lang="en-US" altLang="ja-JP" dirty="0"/>
            </a:br>
            <a:r>
              <a:rPr lang="ja-JP" altLang="en-US"/>
              <a:t>それっぽいことがわかる</a:t>
            </a:r>
            <a:endParaRPr kumimoji="1" lang="en-US" altLang="ja-JP" dirty="0"/>
          </a:p>
        </p:txBody>
      </p:sp>
      <p:pic>
        <p:nvPicPr>
          <p:cNvPr id="10" name="図 9" descr="グラフ, 棒グラフ, ヒスト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A88C3A09-233E-0C37-768B-70E3BF3AA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82562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1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1F48D-8814-07F2-DE52-67270697A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9DDF7-D667-5A0A-25D1-CEC677BD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なんかの実験結果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EDBAB4-D62D-3FC1-F1AE-B78DE8DC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正弦波と白色雑音を描画</a:t>
            </a:r>
            <a:endParaRPr kumimoji="1" lang="en-US" altLang="ja-JP" dirty="0"/>
          </a:p>
          <a:p>
            <a:r>
              <a:rPr lang="ja-JP" altLang="en-US"/>
              <a:t>なんかすごい考察</a:t>
            </a:r>
            <a:r>
              <a:rPr lang="en-US" altLang="ja-JP" dirty="0"/>
              <a:t>1</a:t>
            </a:r>
          </a:p>
          <a:p>
            <a:r>
              <a:rPr kumimoji="1" lang="ja-JP" altLang="en-US"/>
              <a:t>なんかすごい考察</a:t>
            </a:r>
            <a:r>
              <a:rPr kumimoji="1" lang="en-US" altLang="ja-JP" dirty="0"/>
              <a:t>2</a:t>
            </a:r>
          </a:p>
          <a:p>
            <a:r>
              <a:rPr lang="ja-JP" altLang="en-US"/>
              <a:t>なんかよくわからんが</a:t>
            </a:r>
            <a:br>
              <a:rPr lang="en-US" altLang="ja-JP" dirty="0"/>
            </a:br>
            <a:r>
              <a:rPr lang="ja-JP" altLang="en-US"/>
              <a:t>それっぽいことがわかる</a:t>
            </a:r>
            <a:endParaRPr kumimoji="1" lang="en-US" altLang="ja-JP" dirty="0"/>
          </a:p>
        </p:txBody>
      </p:sp>
      <p:pic>
        <p:nvPicPr>
          <p:cNvPr id="9" name="図 8" descr="グラフ, 棒グラフ, ヒスト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4945B9E5-E28D-C9D0-1974-2772C6CF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82562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35607-F320-F936-4289-07256AB2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正しい図の設計</a:t>
            </a:r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8B51CD-892B-3F6B-E019-233B6B33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大きさを測る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0C349A0-8328-3411-9656-71AE3EBE3762}"/>
              </a:ext>
            </a:extLst>
          </p:cNvPr>
          <p:cNvCxnSpPr>
            <a:cxnSpLocks/>
          </p:cNvCxnSpPr>
          <p:nvPr/>
        </p:nvCxnSpPr>
        <p:spPr>
          <a:xfrm>
            <a:off x="0" y="6422834"/>
            <a:ext cx="12192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E02729-2D53-818F-99E1-17AB2FD7C481}"/>
              </a:ext>
            </a:extLst>
          </p:cNvPr>
          <p:cNvCxnSpPr>
            <a:cxnSpLocks/>
          </p:cNvCxnSpPr>
          <p:nvPr/>
        </p:nvCxnSpPr>
        <p:spPr>
          <a:xfrm>
            <a:off x="11699914" y="0"/>
            <a:ext cx="0" cy="685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584AA02-48EF-83DD-DA49-94BA7D60B6C5}"/>
              </a:ext>
            </a:extLst>
          </p:cNvPr>
          <p:cNvSpPr txBox="1"/>
          <p:nvPr/>
        </p:nvSpPr>
        <p:spPr>
          <a:xfrm>
            <a:off x="10631279" y="1690688"/>
            <a:ext cx="136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19.05 cm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B01CF3B-7CEF-4F9D-BCDA-D4CC48DAFBC0}"/>
              </a:ext>
            </a:extLst>
          </p:cNvPr>
          <p:cNvSpPr txBox="1"/>
          <p:nvPr/>
        </p:nvSpPr>
        <p:spPr>
          <a:xfrm>
            <a:off x="738131" y="6053502"/>
            <a:ext cx="136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33.87</a:t>
            </a:r>
            <a:r>
              <a:rPr kumimoji="1" lang="en-US" altLang="ja-JP" dirty="0"/>
              <a:t> cm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2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A5131-6470-049E-C0C2-CBED19374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9549A-9141-D04A-792A-DC07A1D5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正しい図の設計</a:t>
            </a:r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4D9553-1FED-B513-D852-8BAD035F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載せたい図の</a:t>
            </a:r>
            <a:br>
              <a:rPr kumimoji="1" lang="en-US" altLang="ja-JP" dirty="0"/>
            </a:br>
            <a:r>
              <a:rPr kumimoji="1" lang="ja-JP" altLang="en-US"/>
              <a:t>大きさを決める</a:t>
            </a:r>
            <a:endParaRPr kumimoji="1" lang="en-US" altLang="ja-JP" dirty="0"/>
          </a:p>
          <a:p>
            <a:r>
              <a:rPr lang="ja-JP" altLang="en-US"/>
              <a:t>「図の書式設定」</a:t>
            </a:r>
            <a:br>
              <a:rPr lang="en-US" altLang="ja-JP" dirty="0"/>
            </a:br>
            <a:r>
              <a:rPr lang="ja-JP" altLang="en-US"/>
              <a:t>から大きさを確認</a:t>
            </a:r>
            <a:endParaRPr lang="en-US" altLang="ja-JP" dirty="0"/>
          </a:p>
          <a:p>
            <a:r>
              <a:rPr lang="ja-JP" altLang="en-US"/>
              <a:t>求めた大きさに</a:t>
            </a:r>
            <a:br>
              <a:rPr lang="en-US" altLang="ja-JP" dirty="0"/>
            </a:br>
            <a:r>
              <a:rPr lang="ja-JP" altLang="en-US"/>
              <a:t>合わせて描画ソフト</a:t>
            </a:r>
            <a:br>
              <a:rPr lang="en-US" altLang="ja-JP" dirty="0"/>
            </a:br>
            <a:r>
              <a:rPr lang="ja-JP" altLang="en-US"/>
              <a:t>のパラメータを設定</a:t>
            </a:r>
            <a:endParaRPr lang="en-US" altLang="ja-JP" dirty="0"/>
          </a:p>
          <a:p>
            <a:r>
              <a:rPr lang="ja-JP" altLang="en-US"/>
              <a:t>この文章のフォント</a:t>
            </a:r>
            <a:br>
              <a:rPr lang="en-US" altLang="ja-JP" dirty="0"/>
            </a:br>
            <a:r>
              <a:rPr lang="ja-JP" altLang="en-US"/>
              <a:t>サイズは</a:t>
            </a:r>
            <a:r>
              <a:rPr lang="en-US" altLang="ja-JP" dirty="0"/>
              <a:t>28pt</a:t>
            </a:r>
            <a:r>
              <a:rPr lang="ja-JP" altLang="en-US"/>
              <a:t>なので</a:t>
            </a:r>
            <a:br>
              <a:rPr lang="en-US" altLang="ja-JP" dirty="0"/>
            </a:br>
            <a:r>
              <a:rPr lang="ja-JP" altLang="en-US"/>
              <a:t>図中も同じにしたい</a:t>
            </a:r>
          </a:p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3DAA597-DEBE-7F70-F807-6E7CEB6A2F1A}"/>
              </a:ext>
            </a:extLst>
          </p:cNvPr>
          <p:cNvSpPr>
            <a:spLocks noChangeAspect="1"/>
          </p:cNvSpPr>
          <p:nvPr/>
        </p:nvSpPr>
        <p:spPr>
          <a:xfrm>
            <a:off x="4364040" y="1825625"/>
            <a:ext cx="6989760" cy="43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071768C-3E5B-5D1D-7D93-CEC5E1DFFB66}"/>
              </a:ext>
            </a:extLst>
          </p:cNvPr>
          <p:cNvCxnSpPr>
            <a:cxnSpLocks/>
          </p:cNvCxnSpPr>
          <p:nvPr/>
        </p:nvCxnSpPr>
        <p:spPr>
          <a:xfrm>
            <a:off x="4364040" y="6373105"/>
            <a:ext cx="698976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AF7ADEA-ACD1-A82A-E28F-2F746CEE444B}"/>
              </a:ext>
            </a:extLst>
          </p:cNvPr>
          <p:cNvCxnSpPr>
            <a:cxnSpLocks/>
          </p:cNvCxnSpPr>
          <p:nvPr/>
        </p:nvCxnSpPr>
        <p:spPr>
          <a:xfrm>
            <a:off x="11556695" y="1825625"/>
            <a:ext cx="0" cy="4320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8ED31D-15B7-0C87-A272-B62F22B27D1E}"/>
              </a:ext>
            </a:extLst>
          </p:cNvPr>
          <p:cNvSpPr txBox="1"/>
          <p:nvPr/>
        </p:nvSpPr>
        <p:spPr>
          <a:xfrm>
            <a:off x="10873649" y="1456293"/>
            <a:ext cx="136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12 cm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A87BFF-217B-FFF1-2E5B-F727F71C7844}"/>
              </a:ext>
            </a:extLst>
          </p:cNvPr>
          <p:cNvSpPr txBox="1"/>
          <p:nvPr/>
        </p:nvSpPr>
        <p:spPr>
          <a:xfrm>
            <a:off x="7175874" y="6384582"/>
            <a:ext cx="136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19.42 cm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45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85EAC-4EBF-DB2F-DC26-19A3789D8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253C537E-F32E-7FEE-B138-2FA86B4B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040" y="1825625"/>
            <a:ext cx="6985000" cy="43053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95AB80D-6A34-072D-026B-3DEAD4C7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正しい図の設計</a:t>
            </a:r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8C2F6-C16B-73E0-A373-CE410F48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載せたい図の</a:t>
            </a:r>
            <a:br>
              <a:rPr kumimoji="1" lang="en-US" altLang="ja-JP" dirty="0"/>
            </a:br>
            <a:r>
              <a:rPr kumimoji="1" lang="ja-JP" altLang="en-US"/>
              <a:t>大きさを決める</a:t>
            </a:r>
            <a:endParaRPr kumimoji="1" lang="en-US" altLang="ja-JP" dirty="0"/>
          </a:p>
          <a:p>
            <a:r>
              <a:rPr lang="ja-JP" altLang="en-US"/>
              <a:t>「図の書式設定」</a:t>
            </a:r>
            <a:br>
              <a:rPr lang="en-US" altLang="ja-JP" dirty="0"/>
            </a:br>
            <a:r>
              <a:rPr lang="ja-JP" altLang="en-US"/>
              <a:t>から大きさを確認</a:t>
            </a:r>
            <a:endParaRPr lang="en-US" altLang="ja-JP" dirty="0"/>
          </a:p>
          <a:p>
            <a:r>
              <a:rPr lang="ja-JP" altLang="en-US"/>
              <a:t>求めた大きさに</a:t>
            </a:r>
            <a:br>
              <a:rPr lang="en-US" altLang="ja-JP" dirty="0"/>
            </a:br>
            <a:r>
              <a:rPr lang="ja-JP" altLang="en-US"/>
              <a:t>合わせて描画ソフト</a:t>
            </a:r>
            <a:br>
              <a:rPr lang="en-US" altLang="ja-JP" dirty="0"/>
            </a:br>
            <a:r>
              <a:rPr lang="ja-JP" altLang="en-US"/>
              <a:t>のパラメータを設定</a:t>
            </a:r>
            <a:endParaRPr lang="en-US" altLang="ja-JP" dirty="0"/>
          </a:p>
          <a:p>
            <a:r>
              <a:rPr lang="ja-JP" altLang="en-US" b="1"/>
              <a:t>拡大・縮小せずに</a:t>
            </a:r>
            <a:br>
              <a:rPr lang="en-US" altLang="ja-JP" dirty="0"/>
            </a:br>
            <a:r>
              <a:rPr lang="ja-JP" altLang="en-US"/>
              <a:t>貼り付け</a:t>
            </a:r>
          </a:p>
          <a:p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03B0011-8D05-92DA-8373-22B726A4D6CB}"/>
              </a:ext>
            </a:extLst>
          </p:cNvPr>
          <p:cNvCxnSpPr>
            <a:cxnSpLocks/>
          </p:cNvCxnSpPr>
          <p:nvPr/>
        </p:nvCxnSpPr>
        <p:spPr>
          <a:xfrm>
            <a:off x="4364040" y="6373105"/>
            <a:ext cx="698976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AD6F88A-11A1-7E57-AE4C-A8B2B9C8DB73}"/>
              </a:ext>
            </a:extLst>
          </p:cNvPr>
          <p:cNvCxnSpPr>
            <a:cxnSpLocks/>
          </p:cNvCxnSpPr>
          <p:nvPr/>
        </p:nvCxnSpPr>
        <p:spPr>
          <a:xfrm>
            <a:off x="11556695" y="1825625"/>
            <a:ext cx="0" cy="4320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0B4D14-4339-70E3-93BD-1F7A18C83435}"/>
              </a:ext>
            </a:extLst>
          </p:cNvPr>
          <p:cNvSpPr txBox="1"/>
          <p:nvPr/>
        </p:nvSpPr>
        <p:spPr>
          <a:xfrm>
            <a:off x="10873649" y="1456293"/>
            <a:ext cx="136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12 cm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E6088F-077F-EBE1-C7D2-92B6249A891B}"/>
              </a:ext>
            </a:extLst>
          </p:cNvPr>
          <p:cNvSpPr txBox="1"/>
          <p:nvPr/>
        </p:nvSpPr>
        <p:spPr>
          <a:xfrm>
            <a:off x="7175874" y="6384582"/>
            <a:ext cx="136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19.42 cm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B20BC1-3A68-A6A0-F485-052F8486E95B}"/>
              </a:ext>
            </a:extLst>
          </p:cNvPr>
          <p:cNvSpPr txBox="1"/>
          <p:nvPr/>
        </p:nvSpPr>
        <p:spPr>
          <a:xfrm>
            <a:off x="3827097" y="1794287"/>
            <a:ext cx="6006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/>
              <a:t>サイズが揃う！→</a:t>
            </a:r>
          </a:p>
        </p:txBody>
      </p:sp>
    </p:spTree>
    <p:extLst>
      <p:ext uri="{BB962C8B-B14F-4D97-AF65-F5344CB8AC3E}">
        <p14:creationId xmlns:p14="http://schemas.microsoft.com/office/powerpoint/2010/main" val="36910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253</Words>
  <Application>Microsoft Macintosh PowerPoint</Application>
  <PresentationFormat>ワイド画面</PresentationFormat>
  <Paragraphs>44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なんかの実験結果</vt:lpstr>
      <vt:lpstr>なんかの実験結果</vt:lpstr>
      <vt:lpstr>なんかの実験結果</vt:lpstr>
      <vt:lpstr>なんかの実験結果</vt:lpstr>
      <vt:lpstr>なんかの実験結果</vt:lpstr>
      <vt:lpstr>正しい図の設計1</vt:lpstr>
      <vt:lpstr>正しい図の設計2</vt:lpstr>
      <vt:lpstr>正しい図の設計3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中嶋大志</dc:creator>
  <cp:lastModifiedBy>中嶋　大志</cp:lastModifiedBy>
  <cp:revision>13</cp:revision>
  <dcterms:created xsi:type="dcterms:W3CDTF">2022-07-15T06:04:38Z</dcterms:created>
  <dcterms:modified xsi:type="dcterms:W3CDTF">2025-07-21T04:05:37Z</dcterms:modified>
</cp:coreProperties>
</file>