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93" d="100"/>
          <a:sy n="93" d="100"/>
        </p:scale>
        <p:origin x="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8328F4-E764-D50F-F2B9-0DD273EF0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89F3FE-6A79-1034-92C5-DB685846F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1B4D8A-26F6-D7B5-1259-26D964D9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E49D-876C-45A1-B3BA-3B3F5D387660}" type="datetimeFigureOut">
              <a:rPr kumimoji="1" lang="ja-JP" altLang="en-US" smtClean="0"/>
              <a:t>2022/5/15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36CC9D-C02A-3156-CA0D-84A65B439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A91B08-C343-6133-AF6B-0D9A16CC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D50B-0F3C-4E90-BF6F-F56FF15236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12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42BF38-288F-E15B-3F88-47DC45CB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0ABFA6-5B8A-0BED-AEB2-C8133C8C6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75FB08-E640-9780-9DD7-E296A7BD4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E49D-876C-45A1-B3BA-3B3F5D387660}" type="datetimeFigureOut">
              <a:rPr kumimoji="1" lang="ja-JP" altLang="en-US" smtClean="0"/>
              <a:t>2022/5/15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C1A27F-73FC-9467-DFCB-F8E754BB6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CAB5CA-F787-5FE9-888E-2C43BAB71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D50B-0F3C-4E90-BF6F-F56FF15236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130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695843D-6620-13BB-E6B4-FE0F591F3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A0EAAC-8BCC-3B12-C673-D69D0D501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BEBF00-7F2A-DD2D-D8AC-AD4A86A8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E49D-876C-45A1-B3BA-3B3F5D387660}" type="datetimeFigureOut">
              <a:rPr kumimoji="1" lang="ja-JP" altLang="en-US" smtClean="0"/>
              <a:t>2022/5/15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79592C-A16E-34E6-1FE2-398E00DC5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2A9A9C-FFA1-5FCC-9201-148813DC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D50B-0F3C-4E90-BF6F-F56FF15236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94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522042-AD7B-BB8D-72CC-18802E6B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5542D-9018-43BB-B499-03376B69C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D0540A-31AC-F7DD-8B77-D44EF793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E49D-876C-45A1-B3BA-3B3F5D387660}" type="datetimeFigureOut">
              <a:rPr kumimoji="1" lang="ja-JP" altLang="en-US" smtClean="0"/>
              <a:t>2022/5/15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6C02DD-3A89-4997-4777-92A7899C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51EB74-2262-8600-87E9-A8BE5EAD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D50B-0F3C-4E90-BF6F-F56FF15236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934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8F90E8-47A9-7C87-0B80-4AFFEE50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9E826F-CE06-315D-2C3C-3C30B0F9E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78B347-8066-3863-5230-C40A3E878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E49D-876C-45A1-B3BA-3B3F5D387660}" type="datetimeFigureOut">
              <a:rPr kumimoji="1" lang="ja-JP" altLang="en-US" smtClean="0"/>
              <a:t>2022/5/15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271538-3E5C-268C-ED3E-22ED402D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E85241-6CA4-84A7-340F-5FEF7B28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D50B-0F3C-4E90-BF6F-F56FF15236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5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6E38B8-2254-726D-A114-F90AF8249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126F35-8310-42B0-614C-8DAE6B24F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81F8C7-6899-B0CD-35F5-839FD6B33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919D12-CBEE-4D8C-AC39-F1380401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E49D-876C-45A1-B3BA-3B3F5D387660}" type="datetimeFigureOut">
              <a:rPr kumimoji="1" lang="ja-JP" altLang="en-US" smtClean="0"/>
              <a:t>2022/5/15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1621F7-C35C-65B9-21B2-BB4211A9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44B479-2FE3-6753-5DC4-495B7891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D50B-0F3C-4E90-BF6F-F56FF15236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19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3CBFA3-F091-2ABC-2DFD-1D228A873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2280E9-2CB6-59F6-F1E7-BC1B7D69D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44F886-20A7-AEF3-3800-5EEF14958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56E0702-08C1-5204-7A4C-D68F3D675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4656FF-D944-8F4C-2DCF-40DE7CC52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F1A3E05-F761-77C8-E20E-C639DFDF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E49D-876C-45A1-B3BA-3B3F5D387660}" type="datetimeFigureOut">
              <a:rPr kumimoji="1" lang="ja-JP" altLang="en-US" smtClean="0"/>
              <a:t>2022/5/15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30000F7-7DB9-283C-CF30-C3E8D07E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D36551F-999D-4C60-22AD-027E98A8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D50B-0F3C-4E90-BF6F-F56FF15236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525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2C831D-541A-0FFE-9C58-66ED2C8C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33CDB4E-91E0-84ED-B2C4-A18FBEE0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E49D-876C-45A1-B3BA-3B3F5D387660}" type="datetimeFigureOut">
              <a:rPr kumimoji="1" lang="ja-JP" altLang="en-US" smtClean="0"/>
              <a:t>2022/5/15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B3F0F55-1C7A-DBEB-C059-C5AFC233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01633E-819C-81C5-D24E-A14E2F91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D50B-0F3C-4E90-BF6F-F56FF15236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18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4F9B4FA-F6D9-D521-1626-F4268BA54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E49D-876C-45A1-B3BA-3B3F5D387660}" type="datetimeFigureOut">
              <a:rPr kumimoji="1" lang="ja-JP" altLang="en-US" smtClean="0"/>
              <a:t>2022/5/15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0BC2E66-2249-3C48-F853-3B158523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76FD78-2571-440B-F3DB-3079619C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D50B-0F3C-4E90-BF6F-F56FF15236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21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266EA5-E6D1-9594-097D-E6002525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0D18A5-5BAB-FFF8-ECEF-AAE95AF17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D3531D-E906-BF36-DE79-F14D64D23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BFB2B6-25E4-3CFC-CE5D-425437EF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E49D-876C-45A1-B3BA-3B3F5D387660}" type="datetimeFigureOut">
              <a:rPr kumimoji="1" lang="ja-JP" altLang="en-US" smtClean="0"/>
              <a:t>2022/5/15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201FE0-2884-38D6-BE62-C72A799E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47470C-8B00-66A0-AA16-C79F93CC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D50B-0F3C-4E90-BF6F-F56FF15236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31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74B7E3-3E90-F8E8-AFF7-DDA41ADC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E4A6219-CF57-3547-36A2-97BBC0030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EDDC30-F5B5-6CDD-1BF9-AA5E612B4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9BF31A-FC0F-FEB6-3FCF-D33CE7A8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E49D-876C-45A1-B3BA-3B3F5D387660}" type="datetimeFigureOut">
              <a:rPr kumimoji="1" lang="ja-JP" altLang="en-US" smtClean="0"/>
              <a:t>2022/5/15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CCA5D7-84CC-9E39-2785-A1A540036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64946F-1A3F-6D93-1507-210A9BBB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D50B-0F3C-4E90-BF6F-F56FF15236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94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761CA4-3A7C-A730-C903-4E5C0B5A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0E38E9-2828-0928-673F-5F880E8E8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98B81F-1E76-2990-55BC-60A1387E7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3E49D-876C-45A1-B3BA-3B3F5D387660}" type="datetimeFigureOut">
              <a:rPr kumimoji="1" lang="ja-JP" altLang="en-US" smtClean="0"/>
              <a:t>2022/5/15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208DBB-6A2E-CAF2-1D8C-641ADA2EB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C1B9AF-8DC6-FFC6-A9B1-EAA69C066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3D50B-0F3C-4E90-BF6F-F56FF15236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40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91B098-A4C4-287F-38A3-78591CB24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4400" dirty="0"/>
              <a:t>特別なモノ</a:t>
            </a:r>
            <a:endParaRPr kumimoji="1" lang="ja-JP" altLang="en-US" sz="4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DEE434-5B7E-2179-6AE4-A5707AE2E9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202202226</a:t>
            </a:r>
          </a:p>
          <a:p>
            <a:r>
              <a:rPr kumimoji="1" lang="ja-JP" altLang="en-US" dirty="0"/>
              <a:t>小野真采</a:t>
            </a:r>
          </a:p>
        </p:txBody>
      </p:sp>
      <p:pic>
        <p:nvPicPr>
          <p:cNvPr id="6" name="オーディオ 5">
            <a:hlinkClick r:id="" action="ppaction://media"/>
            <a:extLst>
              <a:ext uri="{FF2B5EF4-FFF2-40B4-BE49-F238E27FC236}">
                <a16:creationId xmlns:a16="http://schemas.microsoft.com/office/drawing/2014/main" id="{F40B8019-549B-3D88-AAAB-676CBF678EB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74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19"/>
    </mc:Choice>
    <mc:Fallback>
      <p:transition spd="slow" advTm="152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CCDE37-2C55-4E61-33AD-6F657186F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F2656E-467A-2695-66F2-CAF47CF88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　　　　　　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　　　　</a:t>
            </a:r>
            <a:r>
              <a:rPr lang="ja-JP" altLang="en-US" dirty="0">
                <a:latin typeface="Arial Black" panose="020B0A04020102020204" pitchFamily="34" charset="0"/>
              </a:rPr>
              <a:t>・沖縄</a:t>
            </a:r>
            <a:endParaRPr lang="en-US" altLang="ja-JP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ja-JP" altLang="en-US" dirty="0">
                <a:latin typeface="Arial Black" panose="020B0A04020102020204" pitchFamily="34" charset="0"/>
              </a:rPr>
              <a:t>　　　　　　　　　理由）時間を忘れられる、</a:t>
            </a:r>
            <a:r>
              <a:rPr lang="ja-JP" alt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癒される</a:t>
            </a:r>
            <a:endParaRPr lang="en-US" altLang="ja-JP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altLang="ja-JP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ja-JP" altLang="en-US" dirty="0">
                <a:latin typeface="Arial Black" panose="020B0A04020102020204" pitchFamily="34" charset="0"/>
              </a:rPr>
              <a:t>　　　　　　　　・運動をすること</a:t>
            </a:r>
            <a:endParaRPr lang="en-US" altLang="ja-JP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ja-JP" altLang="en-US" dirty="0">
                <a:latin typeface="Arial Black" panose="020B0A04020102020204" pitchFamily="34" charset="0"/>
              </a:rPr>
              <a:t>　　　　　　　　　</a:t>
            </a:r>
            <a:r>
              <a:rPr kumimoji="1" lang="ja-JP" altLang="en-US" dirty="0">
                <a:latin typeface="Arial Black" panose="020B0A04020102020204" pitchFamily="34" charset="0"/>
              </a:rPr>
              <a:t>理由）生活の一部、</a:t>
            </a:r>
            <a:r>
              <a:rPr lang="ja-JP" altLang="en-US" dirty="0">
                <a:latin typeface="Arial Black" panose="020B0A04020102020204" pitchFamily="34" charset="0"/>
              </a:rPr>
              <a:t>健康のため、</a:t>
            </a:r>
            <a:r>
              <a:rPr lang="ja-JP" alt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癒される</a:t>
            </a:r>
            <a:r>
              <a:rPr lang="ja-JP" altLang="en-US" dirty="0">
                <a:latin typeface="Arial Black" panose="020B0A04020102020204" pitchFamily="34" charset="0"/>
              </a:rPr>
              <a:t>、</a:t>
            </a:r>
            <a:endParaRPr kumimoji="1" lang="en-US" altLang="ja-JP" dirty="0">
              <a:latin typeface="Arial Black" panose="020B0A04020102020204" pitchFamily="34" charset="0"/>
            </a:endParaRPr>
          </a:p>
        </p:txBody>
      </p:sp>
      <p:pic>
        <p:nvPicPr>
          <p:cNvPr id="5" name="オーディオ 4">
            <a:hlinkClick r:id="" action="ppaction://media"/>
            <a:extLst>
              <a:ext uri="{FF2B5EF4-FFF2-40B4-BE49-F238E27FC236}">
                <a16:creationId xmlns:a16="http://schemas.microsoft.com/office/drawing/2014/main" id="{DB5D3618-4F05-0C90-C762-E72F0091F1A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63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628"/>
    </mc:Choice>
    <mc:Fallback>
      <p:transition spd="slow" advTm="456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9F5BEF-0BC9-6F29-58D5-BB444A7E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6CEF19-D768-E482-E684-4C365C1F6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74"/>
            <a:ext cx="12192000" cy="6851125"/>
          </a:xfrm>
        </p:spPr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　　　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　　　　・自分の特別なもの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　　　　　　「推しに時間を費やすこと」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　　　　　理由）単純に好きだから、元気や勇気をもらえるから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　　　　　　　　</a:t>
            </a:r>
            <a:r>
              <a:rPr kumimoji="1" lang="ja-JP" altLang="en-US" dirty="0">
                <a:solidFill>
                  <a:srgbClr val="0070C0"/>
                </a:solidFill>
              </a:rPr>
              <a:t>癒される</a:t>
            </a:r>
            <a:r>
              <a:rPr kumimoji="1" lang="ja-JP" altLang="en-US" dirty="0"/>
              <a:t>から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　　　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8" name="オーディオ 7">
            <a:hlinkClick r:id="" action="ppaction://media"/>
            <a:extLst>
              <a:ext uri="{FF2B5EF4-FFF2-40B4-BE49-F238E27FC236}">
                <a16:creationId xmlns:a16="http://schemas.microsoft.com/office/drawing/2014/main" id="{2323EA2B-1E26-76AB-CED8-7A8726AC102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77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929"/>
    </mc:Choice>
    <mc:Fallback>
      <p:transition spd="slow" advTm="429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78</Words>
  <Application>Microsoft Office PowerPoint</Application>
  <PresentationFormat>ワイド画面</PresentationFormat>
  <Paragraphs>25</Paragraphs>
  <Slides>3</Slides>
  <Notes>0</Notes>
  <HiddenSlides>0</HiddenSlides>
  <MMClips>3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Arial Black</vt:lpstr>
      <vt:lpstr>Office テーマ</vt:lpstr>
      <vt:lpstr>特別なモノ</vt:lpstr>
      <vt:lpstr>　</vt:lpstr>
      <vt:lpstr>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大切なもの</dc:title>
  <dc:creator>小野 真采</dc:creator>
  <cp:lastModifiedBy>小野 真采</cp:lastModifiedBy>
  <cp:revision>6</cp:revision>
  <dcterms:created xsi:type="dcterms:W3CDTF">2022-05-10T04:44:55Z</dcterms:created>
  <dcterms:modified xsi:type="dcterms:W3CDTF">2022-05-15T09:35:08Z</dcterms:modified>
</cp:coreProperties>
</file>