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81" d="100"/>
          <a:sy n="81" d="100"/>
        </p:scale>
        <p:origin x="5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654C2-F356-0FB1-B2AC-5AF16A70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AB758A-7A62-6C1C-C9B8-4AB3A1CF1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E0624-7FE7-C617-D534-0642D158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5FD7B-D6E2-A70B-9B33-F7516AC5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3B712-F62F-195C-3976-94C12C2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4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768A1-99F3-F7F3-AA9F-23F6DD42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C7916B-D686-E0DA-F082-225614AA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A1050-1271-6A7F-CE01-C255C2CA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6DB8E-BFB6-D4FB-ACA6-491FB81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E3092-0619-0C38-6B18-F83B22B0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02C27B-5AEF-CE74-DC7E-341B12A26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55F31-5BEA-484F-E323-B6FBB4FC3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97839-344C-81A8-C3A2-4D27D988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84FC72-C7E3-C3C2-59E4-86DE1246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9CB19-7C5D-1A2D-4AC7-3D6FDF96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7FF04-5735-0181-5E10-B156FA9A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B9649-195F-CBFE-782A-E62E4A9E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AF306-9F49-1501-EAC9-7A15BCE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B7539-1A4C-AE83-38FC-01F2FB4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6B050-D0F4-87E6-3244-1DD20E4D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6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A426B-785D-95CD-AD3E-0DDF13F6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78318F-8932-D98F-F3D2-740E848E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3282D-D52E-A368-3336-A5C41CB2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87F18-BC1D-2391-9DA6-F2073FE0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9CB01-6609-8416-D2A6-05DF46B0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3C79-B867-48A4-0E37-472F1105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3D1FA-8424-E235-F4E0-E2CD075B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B7CA42-9E3C-EF19-573C-8D1007F2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C486E-E862-5F66-21AD-DB3DBE3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BCD4C-F7C2-5894-8FDB-57C1275E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C5135D-8FE7-5047-B231-954F0D4C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5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AB889-6462-9CD5-3688-7140F057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92D0A3-9160-FEA9-12D3-F5D0533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7BD3C-6C58-56DE-3E90-0D808E4F2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3E2684-861F-5BEB-A326-5A1BE8FCB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E5B39-316B-843C-232E-D9BBDEAD5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D4BD7B-15A7-24E2-2F34-EF18ED68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85CE04-6EC6-779B-0FA0-B6D109F5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BAE11A-8979-C7EA-9D0B-7B437699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2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3B074-422E-74D9-7397-F79C4076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A418D2-672C-9862-4B0A-00D1F7D2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A7A065-FE47-A403-B2B8-29F1413A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5AD16F-6149-95A3-8804-1337AC9A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0EBF10-014C-2622-D8F4-BEE96479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1CA1EF-DE99-0529-A7CF-D7C612D1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205C2-D6D3-AD24-C3E6-8BFD1D5E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5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4473-3EB9-DE8D-E5A1-6A61A42E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A366B9-7815-23DF-0987-1B65BB26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762590-81D2-2D11-9A4A-0E3FA55FA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5D069A-F405-D0CA-6211-C69DA2BC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800E09-148D-7A46-7351-4385A4A1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6DECF5-D069-7001-FBD5-59EEADC4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3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7D7AE-7F51-4C8C-4E29-D5398CAB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BDCBB2-AD12-E122-E51F-CFAB0C9AB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CAA5FD-E188-9D9F-BEC4-3150A84E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89F3CF-2464-7129-5DAA-EDDEB445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0ACADC-545E-0393-34E5-A1A87D6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A73AF-13A8-BB46-0957-13433F59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27EF2E-EC35-7279-028C-CFE63A1A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4992F-7B4E-5FA0-0DEE-CBC949E9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E6A688-7BA4-9FF0-8945-5109C38F1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1212-47B5-4A2D-859C-377C79B05D21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12CE32-F5DB-1C59-2DC4-2B55E593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5EEFB-84F8-0048-9FF4-42941DF5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23C3-60C5-409A-9798-17B1756E6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3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D93257-CD2C-E03A-825B-FC5375B13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90" y="0"/>
            <a:ext cx="910842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7748CC4-738F-FB4B-B374-B3C51C4BA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ドローンが飛び交う世界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E878E-D4D5-2A3B-CCF0-C1071D8BC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２０２２０２２２６</a:t>
            </a:r>
            <a:endParaRPr lang="en-US" altLang="ja-JP" dirty="0"/>
          </a:p>
          <a:p>
            <a:r>
              <a:rPr kumimoji="1" lang="ja-JP" altLang="en-US" dirty="0"/>
              <a:t>小野真采</a:t>
            </a:r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A4761AFE-3977-0382-FEBD-C2FED1643A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54"/>
    </mc:Choice>
    <mc:Fallback>
      <p:transition spd="slow" advTm="14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5060A-093B-E9BA-41AA-E2CFF48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D9D5B-1093-C275-333E-766AD1E8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7750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●これからの世界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7BAEE9-F3BE-C23E-E0D9-B93110E40748}"/>
              </a:ext>
            </a:extLst>
          </p:cNvPr>
          <p:cNvSpPr/>
          <p:nvPr/>
        </p:nvSpPr>
        <p:spPr>
          <a:xfrm>
            <a:off x="1735520" y="2368768"/>
            <a:ext cx="3708000" cy="23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地球温暖化により、２０年後には環境</a:t>
            </a:r>
            <a:r>
              <a:rPr lang="ja-JP" altLang="en-US" dirty="0"/>
              <a:t>破壊や生活に支障をきたすかもしれない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D6EDAD7-980F-9E42-A261-F0502D036987}"/>
              </a:ext>
            </a:extLst>
          </p:cNvPr>
          <p:cNvSpPr/>
          <p:nvPr/>
        </p:nvSpPr>
        <p:spPr>
          <a:xfrm>
            <a:off x="5758356" y="3160985"/>
            <a:ext cx="1016876" cy="78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CE202C-B5A9-CA10-9CB7-EDA335072788}"/>
              </a:ext>
            </a:extLst>
          </p:cNvPr>
          <p:cNvSpPr/>
          <p:nvPr/>
        </p:nvSpPr>
        <p:spPr>
          <a:xfrm>
            <a:off x="7090068" y="2259000"/>
            <a:ext cx="3708000" cy="23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二酸化炭素を減らす努力が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必要となってくる</a:t>
            </a:r>
          </a:p>
        </p:txBody>
      </p:sp>
      <p:pic>
        <p:nvPicPr>
          <p:cNvPr id="9" name="オーディオ 8">
            <a:hlinkClick r:id="" action="ppaction://media"/>
            <a:extLst>
              <a:ext uri="{FF2B5EF4-FFF2-40B4-BE49-F238E27FC236}">
                <a16:creationId xmlns:a16="http://schemas.microsoft.com/office/drawing/2014/main" id="{CB2B0428-95C3-DDC8-89E1-9962176BEB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7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64"/>
    </mc:Choice>
    <mc:Fallback>
      <p:transition spd="slow" advTm="66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7317D-CD3C-931C-DDC8-6A501176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A11569-7A67-93B2-053F-C57D657B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775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●ドローンでの配達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6CA0E2-73A8-8E7E-F513-D418AAEF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27" y="914400"/>
            <a:ext cx="3590093" cy="478895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C9FB55D-C8A8-3C39-7E0B-8A37971598F1}"/>
              </a:ext>
            </a:extLst>
          </p:cNvPr>
          <p:cNvSpPr/>
          <p:nvPr/>
        </p:nvSpPr>
        <p:spPr>
          <a:xfrm>
            <a:off x="1316421" y="1931276"/>
            <a:ext cx="5320862" cy="32949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ja-JP" altLang="en-US" sz="2400" dirty="0"/>
              <a:t>　・二酸化炭素を抑えて運べる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・人件費をカットできる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・早く効率よく運べる</a:t>
            </a:r>
          </a:p>
        </p:txBody>
      </p:sp>
      <p:pic>
        <p:nvPicPr>
          <p:cNvPr id="10" name="オーディオ 9">
            <a:hlinkClick r:id="" action="ppaction://media"/>
            <a:extLst>
              <a:ext uri="{FF2B5EF4-FFF2-40B4-BE49-F238E27FC236}">
                <a16:creationId xmlns:a16="http://schemas.microsoft.com/office/drawing/2014/main" id="{B7563AED-2A1B-4860-796C-37C38BCB2E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97"/>
    </mc:Choice>
    <mc:Fallback>
      <p:transition spd="slow" advTm="4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65</Words>
  <Application>Microsoft Office PowerPoint</Application>
  <PresentationFormat>ワイド画面</PresentationFormat>
  <Paragraphs>18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ドローンが飛び交う世界</vt:lpstr>
      <vt:lpstr>　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ドローンが飛び交う世界</dc:title>
  <dc:creator>小野 真采</dc:creator>
  <cp:lastModifiedBy>小野 真采</cp:lastModifiedBy>
  <cp:revision>2</cp:revision>
  <dcterms:created xsi:type="dcterms:W3CDTF">2022-06-05T13:14:54Z</dcterms:created>
  <dcterms:modified xsi:type="dcterms:W3CDTF">2022-06-06T00:01:01Z</dcterms:modified>
</cp:coreProperties>
</file>