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77701-775D-4298-9CC6-BFF4F593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F64B47-CBCD-4E30-94AF-09DDCEEA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97547-89C9-4DE5-AA37-7EA74B3A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346F48-7D50-4841-9A64-14DCB840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7B11C-5AF3-4C44-9E64-D604BB64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15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8AD9-5A2F-443F-B5C2-F3A9F8D0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0C9089-4EF7-466D-9997-285C010A8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9F023-C255-49FA-B044-A9F578B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80155-E529-4D5B-A804-96D1624D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FB454-CE81-4B31-A469-EA8E6BF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03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D65B8E-6C57-408A-847A-A40C281B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116FCB-0C16-4A75-A6A1-7EB84CD7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FB9008-8837-4766-9721-5DC3D0BE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DF997-A742-45C2-A5F3-186A11F9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5F46D-C277-4433-BDC5-9C065FC7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31095-6035-4596-AAEC-7837F576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0737C-41EF-4643-8BB0-EA8F09E3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B422A-FD5D-4E2E-B940-27E6343A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DB3AF-02D0-47D4-BA69-3FF4D0A0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40065-1A70-4C2F-9119-E6A268D2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78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5D49F-8C72-4436-980B-CA8C0D76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D30F2E-A735-4B5B-B5A2-2CE4A6AC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5FC07-7715-4053-BD0F-5B608FD9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50B786-F92F-4EEA-A814-23F09132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BF3A9-1459-41C3-B8A6-292BBCB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C7105-1F35-4ADE-B89C-A9DA1618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29234-2048-4D54-94C3-70631156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F458D5-71B4-4C02-BD36-8F93B38C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0D75F6-FE3C-4B74-B6AB-3794062F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D05FAB-1C22-48C2-A55E-E32CB29F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9C6E40-36D9-41DC-BD49-462CA0A0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3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680A1-18F5-432B-918B-F60DAF90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48C392-64EF-4243-8AE7-2757F1E3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732371-D3B8-4E6B-9BD9-72833007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25EF3C-E6FC-4075-90EA-BE3D496A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10BE50-3E49-423B-ADB9-9FD8DE2D5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FC3844-A378-4673-9077-3AF6475E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A1A9B7-819A-454E-9786-80B6D7D4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3EDBD5-E491-4A94-A2F2-C13BD2C0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6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F3371-61EA-4170-B40B-D5B5908C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A6E1F1-5AF8-4117-9E96-CE34EEA6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FD58C-0FF9-4789-A79D-1F245820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342153-8C6F-4DB3-AB2A-0D3DDF2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7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E4780-E812-41F6-A6BE-22A47ADF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9ADEDF-B4CE-49C7-B76E-2E20449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207FA-2AF8-4D05-A5D9-45C67F94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8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EFF4F-DD69-4A05-8B1A-A0173A03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D02DF-D064-480A-BD6C-C94BE483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18B72F-FEFE-4419-89FA-A532AA73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08AE6A-5E14-4D1C-BCFF-2408DA71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770C1-E21D-4315-B038-9F488E81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133C2-1269-456C-8AB1-BD9DF48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7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F1215-036A-46A5-BC18-3470C175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2779C5-5ABF-4FFC-BFCD-29E98EC61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FC89B0-D024-431C-9E4E-0FE38051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FB05D-D6B6-497E-8577-2207B99C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3B222-1EE1-4EE0-A16C-176B9BC3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0EF7-F33C-49B7-86B9-F3FF61F2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790FBD-0F88-4654-A5BE-1688A21F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F49CB7-01D1-4179-B4A7-A52D256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2CF71-11D2-4013-8A0B-DD9AC21FF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27E5-5552-4ECF-9C69-4E000BC2F2D4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A548A-DB5A-4E15-8FEC-050BC6EAC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D8B2F-2AED-4799-A821-4486F7DD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D001-89A0-4023-B54D-09709FD664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EE8BA-CF7C-4BE3-86A8-465F02A5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747252-B533-4882-8ECC-18E32EBA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F9D41D-EAF9-411C-8E7C-6834747B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70" y="3477812"/>
            <a:ext cx="4209469" cy="29676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41E4E7-A603-423D-9E25-40F5078F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99" y="1201231"/>
            <a:ext cx="4955499" cy="495549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BAB874-100A-4A2E-92DC-C105FB137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1" y="662646"/>
            <a:ext cx="3095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 真采</dc:creator>
  <cp:lastModifiedBy>小野 真采</cp:lastModifiedBy>
  <cp:revision>2</cp:revision>
  <dcterms:created xsi:type="dcterms:W3CDTF">2022-04-27T01:39:25Z</dcterms:created>
  <dcterms:modified xsi:type="dcterms:W3CDTF">2022-04-27T01:40:10Z</dcterms:modified>
</cp:coreProperties>
</file>