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8AF2C-5586-F758-A25B-8D0F9CC43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A1F60B-6B79-F3A3-D588-091D1453E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C5625A-DF50-A64B-22D4-31FECA81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DF-69D1-45D1-ACDE-7EFB6D19233C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E05D3A-20DD-86E7-9AA8-F7702A66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E52488-FA9E-2C5F-CE08-C35E026C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3D1F-5FDA-4995-B8C0-EBC51413F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05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4EA90-883A-A726-62B6-D1DF8FBC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C547FB-2439-B923-DCF1-AB68213A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C4B93-E43D-B8E2-87C6-8F0B34B5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DF-69D1-45D1-ACDE-7EFB6D19233C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770C47-34BB-20A8-AF0B-22028FCE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A069D-5DEA-C5F9-5C6C-628DC8A9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3D1F-5FDA-4995-B8C0-EBC51413F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10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8A6628-A6CA-892C-F819-7473F77D3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5EA85C-E3D8-73AD-54ED-9B2068EFB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5A63D-F261-C61E-59E5-F23E0128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DF-69D1-45D1-ACDE-7EFB6D19233C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1C09B1-D949-CD01-E184-05AC59B8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D73099-9872-F720-2F99-A7E1E748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3D1F-5FDA-4995-B8C0-EBC51413F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253E5-E5AC-F0F0-A2A7-F4211AE2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BC3116-3639-F072-7DAA-19F3FAF6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7B64B3-73C8-863D-0A6D-1A21F91C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DF-69D1-45D1-ACDE-7EFB6D19233C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8144D-242B-081D-327F-C88ED7F6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0C63B7-E561-EBEC-9FDF-A5049A2E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3D1F-5FDA-4995-B8C0-EBC51413F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01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0503B-994A-5F7D-DC52-CE15F701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0BA806-A458-820F-C117-B0E79C48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AC1AA6-27E7-DCA4-E8D7-60AEC84F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DF-69D1-45D1-ACDE-7EFB6D19233C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9B9124-6A2D-DC20-64E5-38D12C60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25F80-1F9A-5B14-DDD2-40645CA3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3D1F-5FDA-4995-B8C0-EBC51413F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89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25EA3-B727-9633-A2E3-2235E43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AD3DE-2066-5606-28C6-4A9DC51EC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7E0B40-0328-8182-371A-ED20A6BCE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14B980-B793-BE5C-C072-7387A516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DF-69D1-45D1-ACDE-7EFB6D19233C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DDEF54-76C8-16F8-1928-2A0A8B01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0071E4-1096-96FB-E27C-81127459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3D1F-5FDA-4995-B8C0-EBC51413F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89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F00AF-8C4B-3654-F79E-23C0196C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052F47-7A58-A695-ED9C-25E27D240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2055CE-6A2A-6FD5-E9F8-2B28C552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66A8A6-F260-E00A-4881-3F6D4DE42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D3D0C8-DD7D-F70B-D608-B7219C104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6B3A97-379C-E163-6E91-BAB36768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DF-69D1-45D1-ACDE-7EFB6D19233C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D0F30B-3F65-6885-0E16-CFC5BC3D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6D665C-FE6B-B233-1ED7-89637D45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3D1F-5FDA-4995-B8C0-EBC51413F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7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F33D4-7707-C0C5-5AD3-00E1C6DB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D5AF5A-AD5D-3E49-CA5B-5533F7DC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DF-69D1-45D1-ACDE-7EFB6D19233C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4208B4-A414-9F96-E2D4-AAA6C50A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B9D016-4988-3A0D-F74B-4310358F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3D1F-5FDA-4995-B8C0-EBC51413F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71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9844FB-4963-4FDA-5C98-3AA92E59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DF-69D1-45D1-ACDE-7EFB6D19233C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734A85-B3C1-406C-63EA-D8D658A3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4B6A55-E973-2987-E652-685C7A89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3D1F-5FDA-4995-B8C0-EBC51413F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6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989A8-CB4F-5B66-6230-5B903E9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A6CEEC-DA4C-F518-82E6-7D5A60EB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32EFA2-9107-F653-F228-34668C535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7348DE-270D-F20C-1922-CC25646D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DF-69D1-45D1-ACDE-7EFB6D19233C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763F40-32E0-41D1-E268-74153FCD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6D6603-7038-3419-F505-B005EA01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3D1F-5FDA-4995-B8C0-EBC51413F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49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07BF9-F67A-D5DF-026F-E65AD606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678824-07E3-6E17-381D-74D29F5CE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A795AE-59CA-8F18-B478-AA5BA045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EE30B3-65BA-B3E0-6B88-4B65DDF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DF-69D1-45D1-ACDE-7EFB6D19233C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0E50E9-69FF-2A8B-481C-F8680C46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E61D8C-2A67-8EFD-8442-643A1A8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3D1F-5FDA-4995-B8C0-EBC51413F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7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D3642C-1A2B-D1C7-97D4-41C0DF06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5E3B1A-4876-D9E0-B706-C08F895AC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67BDCD-5365-2D78-1300-BF00CA16A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EBDF-69D1-45D1-ACDE-7EFB6D19233C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70362E-58F7-509A-E207-BF958F9B9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B27258-E3B5-E2FF-B235-6D10A239C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53D1F-5FDA-4995-B8C0-EBC51413F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5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07F264C-4501-CC08-33ED-02F2FD110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440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697E48C-D90E-568F-C9E6-94554626E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洗い方改革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8E2E0E-91DC-7356-3ED5-C8D0EA069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202202226</a:t>
            </a:r>
          </a:p>
          <a:p>
            <a:r>
              <a:rPr lang="ja-JP" altLang="en-US" dirty="0"/>
              <a:t>小野真采</a:t>
            </a:r>
            <a:endParaRPr kumimoji="1" lang="ja-JP" altLang="en-US" dirty="0"/>
          </a:p>
        </p:txBody>
      </p:sp>
      <p:pic>
        <p:nvPicPr>
          <p:cNvPr id="9" name="オーディオ 8">
            <a:hlinkClick r:id="" action="ppaction://media"/>
            <a:extLst>
              <a:ext uri="{FF2B5EF4-FFF2-40B4-BE49-F238E27FC236}">
                <a16:creationId xmlns:a16="http://schemas.microsoft.com/office/drawing/2014/main" id="{CB1CE7D8-3250-C227-6936-A43F41EA8A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1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33"/>
    </mc:Choice>
    <mc:Fallback>
      <p:transition spd="slow" advTm="10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A7ECD-8B3E-E93F-AA82-B1CC4974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4D47BC-DF85-774B-CA2E-157AD7758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2775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●イノベーション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・洗剤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ja-JP" altLang="en-US" sz="1800" dirty="0"/>
              <a:t>今まで　　　　　　　　　　　　　　　　　　　　　　　最近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DC1BCB-1826-A7C7-E9D3-A75E768B2CB7}"/>
              </a:ext>
            </a:extLst>
          </p:cNvPr>
          <p:cNvSpPr/>
          <p:nvPr/>
        </p:nvSpPr>
        <p:spPr>
          <a:xfrm>
            <a:off x="1505666" y="2831781"/>
            <a:ext cx="4140000" cy="252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自分で計量したり、詰め替えしたりする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46991AB3-A628-0754-FC25-61784DAA8F74}"/>
              </a:ext>
            </a:extLst>
          </p:cNvPr>
          <p:cNvSpPr/>
          <p:nvPr/>
        </p:nvSpPr>
        <p:spPr>
          <a:xfrm>
            <a:off x="6096000" y="3568223"/>
            <a:ext cx="1003777" cy="790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9EC8BF2-B01F-CD6A-8B64-C95B9AD259D7}"/>
              </a:ext>
            </a:extLst>
          </p:cNvPr>
          <p:cNvSpPr/>
          <p:nvPr/>
        </p:nvSpPr>
        <p:spPr>
          <a:xfrm>
            <a:off x="7550111" y="2831781"/>
            <a:ext cx="4140000" cy="252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計量する必要がない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詰め替えが従来よりも楽</a:t>
            </a:r>
          </a:p>
        </p:txBody>
      </p:sp>
      <p:pic>
        <p:nvPicPr>
          <p:cNvPr id="9" name="オーディオ 8">
            <a:hlinkClick r:id="" action="ppaction://media"/>
            <a:extLst>
              <a:ext uri="{FF2B5EF4-FFF2-40B4-BE49-F238E27FC236}">
                <a16:creationId xmlns:a16="http://schemas.microsoft.com/office/drawing/2014/main" id="{8652EA1E-E267-7E97-9A22-B88E7C16BF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0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13"/>
    </mc:Choice>
    <mc:Fallback>
      <p:transition spd="slow" advTm="402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E29D8-0BB0-43B4-6769-8184FC9C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BDB2F89-2D73-511C-9200-22B09619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27750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●変化した意味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・詰め替えの手間を省く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・洗浄効果をあげる→劣化しにくいため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・消臭効果をあげる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・環境への配慮→すすぎが一回で済む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72234D1-15DF-19D4-3C80-8830D7497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759" y="3018207"/>
            <a:ext cx="4149176" cy="4149176"/>
          </a:xfrm>
          <a:prstGeom prst="rect">
            <a:avLst/>
          </a:prstGeom>
        </p:spPr>
      </p:pic>
      <p:pic>
        <p:nvPicPr>
          <p:cNvPr id="14" name="オーディオ 13">
            <a:hlinkClick r:id="" action="ppaction://media"/>
            <a:extLst>
              <a:ext uri="{FF2B5EF4-FFF2-40B4-BE49-F238E27FC236}">
                <a16:creationId xmlns:a16="http://schemas.microsoft.com/office/drawing/2014/main" id="{8D2EFDCC-A9F7-A02D-E65C-14A84A0765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1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116"/>
    </mc:Choice>
    <mc:Fallback>
      <p:transition spd="slow" advTm="761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77</Words>
  <Application>Microsoft Office PowerPoint</Application>
  <PresentationFormat>ワイド画面</PresentationFormat>
  <Paragraphs>20</Paragraphs>
  <Slides>3</Slides>
  <Notes>0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洗い方改革</vt:lpstr>
      <vt:lpstr>　</vt:lpstr>
      <vt:lpstr>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小野 真采</dc:creator>
  <cp:lastModifiedBy>小野 真采</cp:lastModifiedBy>
  <cp:revision>6</cp:revision>
  <dcterms:created xsi:type="dcterms:W3CDTF">2022-06-09T02:26:53Z</dcterms:created>
  <dcterms:modified xsi:type="dcterms:W3CDTF">2022-06-12T07:21:11Z</dcterms:modified>
</cp:coreProperties>
</file>