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60" r:id="rId4"/>
    <p:sldId id="258"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9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754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88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687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407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222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096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875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305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509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3276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328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lIns="109728" tIns="109728" rIns="109728" bIns="91440" anchor="ctr"/>
          <a:lstStyle>
            <a:lvl1pPr algn="r">
              <a:defRPr sz="900" spc="100">
                <a:solidFill>
                  <a:srgbClr val="FFFFFF"/>
                </a:solidFill>
              </a:defRPr>
            </a:lvl1pPr>
          </a:lstStyle>
          <a:p>
            <a:fld id="{62D6E202-B606-4609-B914-27C9371A1F6D}" type="datetime1">
              <a:rPr lang="en-US" smtClean="0"/>
              <a:t>7/26/2022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lIns="109728" tIns="109728" rIns="109728" bIns="91440" anchor="ctr"/>
          <a:lstStyle>
            <a:lvl1pPr algn="l">
              <a:defRPr sz="900" cap="none" spc="1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lIns="109728" tIns="109728" rIns="109728" bIns="91440" anchor="ctr"/>
          <a:lstStyle>
            <a:lvl1pPr algn="l">
              <a:defRPr sz="1050" spc="1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737296"/>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hf sldNum="0" hdr="0" ftr="0" dt="0"/>
  <p:txStyles>
    <p:titleStyle>
      <a:lvl1pPr algn="l" defTabSz="914400" rtl="0" eaLnBrk="1" latinLnBrk="0" hangingPunct="1">
        <a:lnSpc>
          <a:spcPct val="120000"/>
        </a:lnSpc>
        <a:spcBef>
          <a:spcPct val="0"/>
        </a:spcBef>
        <a:buNone/>
        <a:defRPr sz="4800" b="1" kern="1200" spc="1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spc="13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800" kern="1200" spc="13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400" kern="1200" spc="13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400" kern="1200" spc="13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400" kern="1200" spc="13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010F9B-5EE3-2B8B-D7EC-8FD945205331}"/>
              </a:ext>
            </a:extLst>
          </p:cNvPr>
          <p:cNvPicPr>
            <a:picLocks noChangeAspect="1"/>
          </p:cNvPicPr>
          <p:nvPr/>
        </p:nvPicPr>
        <p:blipFill rotWithShape="1">
          <a:blip r:embed="rId4"/>
          <a:srcRect b="6250"/>
          <a:stretch/>
        </p:blipFill>
        <p:spPr>
          <a:xfrm>
            <a:off x="-1" y="10"/>
            <a:ext cx="12191999" cy="6857990"/>
          </a:xfrm>
          <a:prstGeom prst="rect">
            <a:avLst/>
          </a:prstGeom>
        </p:spPr>
      </p:pic>
      <p:sp>
        <p:nvSpPr>
          <p:cNvPr id="28" name="Rectangle 27">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DD9C264-579B-7BB9-46F4-D59C70339E39}"/>
              </a:ext>
            </a:extLst>
          </p:cNvPr>
          <p:cNvSpPr>
            <a:spLocks noGrp="1"/>
          </p:cNvSpPr>
          <p:nvPr>
            <p:ph type="ctrTitle"/>
          </p:nvPr>
        </p:nvSpPr>
        <p:spPr>
          <a:xfrm>
            <a:off x="735791" y="3331444"/>
            <a:ext cx="6470692" cy="1229306"/>
          </a:xfrm>
        </p:spPr>
        <p:txBody>
          <a:bodyPr>
            <a:normAutofit/>
          </a:bodyPr>
          <a:lstStyle/>
          <a:p>
            <a:r>
              <a:rPr kumimoji="1" lang="ja-JP" altLang="en-US" sz="5400" dirty="0">
                <a:solidFill>
                  <a:schemeClr val="tx1"/>
                </a:solidFill>
              </a:rPr>
              <a:t>言葉ロボット</a:t>
            </a:r>
          </a:p>
        </p:txBody>
      </p:sp>
      <p:sp>
        <p:nvSpPr>
          <p:cNvPr id="3" name="字幕 2">
            <a:extLst>
              <a:ext uri="{FF2B5EF4-FFF2-40B4-BE49-F238E27FC236}">
                <a16:creationId xmlns:a16="http://schemas.microsoft.com/office/drawing/2014/main" id="{055E0053-2A87-0C7C-5D87-54038DCB0D5C}"/>
              </a:ext>
            </a:extLst>
          </p:cNvPr>
          <p:cNvSpPr>
            <a:spLocks noGrp="1"/>
          </p:cNvSpPr>
          <p:nvPr>
            <p:ph type="subTitle" idx="1"/>
          </p:nvPr>
        </p:nvSpPr>
        <p:spPr>
          <a:xfrm>
            <a:off x="735791" y="4735799"/>
            <a:ext cx="6470693" cy="605256"/>
          </a:xfrm>
        </p:spPr>
        <p:txBody>
          <a:bodyPr>
            <a:normAutofit/>
          </a:bodyPr>
          <a:lstStyle/>
          <a:p>
            <a:pPr>
              <a:lnSpc>
                <a:spcPct val="110000"/>
              </a:lnSpc>
            </a:pPr>
            <a:r>
              <a:rPr kumimoji="1" lang="ja-JP" altLang="en-US" sz="600"/>
              <a:t>２０２２０２２２６</a:t>
            </a:r>
            <a:endParaRPr kumimoji="1" lang="en-US" altLang="ja-JP" sz="600"/>
          </a:p>
          <a:p>
            <a:pPr>
              <a:lnSpc>
                <a:spcPct val="110000"/>
              </a:lnSpc>
            </a:pPr>
            <a:r>
              <a:rPr lang="ja-JP" altLang="en-US" sz="600"/>
              <a:t>小野真采</a:t>
            </a:r>
            <a:endParaRPr kumimoji="1" lang="ja-JP" altLang="en-US" sz="600"/>
          </a:p>
        </p:txBody>
      </p:sp>
      <p:cxnSp>
        <p:nvCxnSpPr>
          <p:cNvPr id="30" name="Straight Connector 29">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2"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オーディオ 4">
            <a:hlinkClick r:id="" action="ppaction://media"/>
            <a:extLst>
              <a:ext uri="{FF2B5EF4-FFF2-40B4-BE49-F238E27FC236}">
                <a16:creationId xmlns:a16="http://schemas.microsoft.com/office/drawing/2014/main" id="{531D7C29-860D-38BB-F58E-38D826A10F7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170725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8350"/>
    </mc:Choice>
    <mc:Fallback>
      <p:transition spd="slow" advTm="183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D39D-2DFD-5342-E386-C574C1A93D65}"/>
              </a:ext>
            </a:extLst>
          </p:cNvPr>
          <p:cNvSpPr>
            <a:spLocks noGrp="1"/>
          </p:cNvSpPr>
          <p:nvPr>
            <p:ph type="title"/>
          </p:nvPr>
        </p:nvSpPr>
        <p:spPr/>
        <p:txBody>
          <a:bodyPr/>
          <a:lstStyle/>
          <a:p>
            <a:r>
              <a:rPr kumimoji="1" lang="ja-JP" altLang="en-US" dirty="0"/>
              <a:t>手話の人の声を届ける</a:t>
            </a:r>
          </a:p>
        </p:txBody>
      </p:sp>
      <p:sp>
        <p:nvSpPr>
          <p:cNvPr id="3" name="コンテンツ プレースホルダー 2">
            <a:extLst>
              <a:ext uri="{FF2B5EF4-FFF2-40B4-BE49-F238E27FC236}">
                <a16:creationId xmlns:a16="http://schemas.microsoft.com/office/drawing/2014/main" id="{E433B3FF-B1B7-5CC0-F54D-7AE009074A87}"/>
              </a:ext>
            </a:extLst>
          </p:cNvPr>
          <p:cNvSpPr>
            <a:spLocks noGrp="1"/>
          </p:cNvSpPr>
          <p:nvPr>
            <p:ph idx="1"/>
          </p:nvPr>
        </p:nvSpPr>
        <p:spPr/>
        <p:txBody>
          <a:bodyPr/>
          <a:lstStyle/>
          <a:p>
            <a:r>
              <a:rPr kumimoji="1" lang="ja-JP" altLang="en-US" dirty="0"/>
              <a:t>・手話を使っている人→世界で約７０００万人</a:t>
            </a:r>
            <a:endParaRPr kumimoji="1" lang="en-US" altLang="ja-JP" dirty="0"/>
          </a:p>
          <a:p>
            <a:r>
              <a:rPr kumimoji="1" lang="ja-JP" altLang="en-US" dirty="0"/>
              <a:t>・手話を理解できる人は少ない</a:t>
            </a:r>
            <a:endParaRPr kumimoji="1" lang="en-US" altLang="ja-JP" dirty="0"/>
          </a:p>
          <a:p>
            <a:endParaRPr kumimoji="1" lang="en-US" altLang="ja-JP" dirty="0"/>
          </a:p>
          <a:p>
            <a:r>
              <a:rPr kumimoji="1" lang="ja-JP" altLang="en-US" dirty="0"/>
              <a:t>・手話を読み取って会話をできるような機械があらば良いのではないか</a:t>
            </a:r>
            <a:endParaRPr kumimoji="1" lang="en-US" altLang="ja-JP" dirty="0"/>
          </a:p>
          <a:p>
            <a:endParaRPr kumimoji="1" lang="ja-JP" altLang="en-US" dirty="0"/>
          </a:p>
        </p:txBody>
      </p:sp>
      <p:sp>
        <p:nvSpPr>
          <p:cNvPr id="5" name="矢印: 下 4">
            <a:extLst>
              <a:ext uri="{FF2B5EF4-FFF2-40B4-BE49-F238E27FC236}">
                <a16:creationId xmlns:a16="http://schemas.microsoft.com/office/drawing/2014/main" id="{77D0C984-A4B8-9F63-19F3-389EDC923B98}"/>
              </a:ext>
            </a:extLst>
          </p:cNvPr>
          <p:cNvSpPr/>
          <p:nvPr/>
        </p:nvSpPr>
        <p:spPr>
          <a:xfrm>
            <a:off x="4565125" y="3258839"/>
            <a:ext cx="618767" cy="5775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オーディオ 5">
            <a:hlinkClick r:id="" action="ppaction://media"/>
            <a:extLst>
              <a:ext uri="{FF2B5EF4-FFF2-40B4-BE49-F238E27FC236}">
                <a16:creationId xmlns:a16="http://schemas.microsoft.com/office/drawing/2014/main" id="{E6C43985-7E60-32A5-C89A-A26A8829000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745702575"/>
      </p:ext>
    </p:extLst>
  </p:cSld>
  <p:clrMapOvr>
    <a:masterClrMapping/>
  </p:clrMapOvr>
  <mc:AlternateContent xmlns:mc="http://schemas.openxmlformats.org/markup-compatibility/2006">
    <mc:Choice xmlns:p14="http://schemas.microsoft.com/office/powerpoint/2010/main" Requires="p14">
      <p:transition spd="slow" p14:dur="2000" advTm="24612"/>
    </mc:Choice>
    <mc:Fallback>
      <p:transition spd="slow" advTm="246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DC8342DB-20E6-AC52-B701-50A631DA0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407954" y="-153192"/>
            <a:ext cx="5035029" cy="6716401"/>
          </a:xfrm>
          <a:prstGeom prst="rect">
            <a:avLst/>
          </a:prstGeom>
        </p:spPr>
      </p:pic>
      <p:sp>
        <p:nvSpPr>
          <p:cNvPr id="4" name="テキスト ボックス 3">
            <a:extLst>
              <a:ext uri="{FF2B5EF4-FFF2-40B4-BE49-F238E27FC236}">
                <a16:creationId xmlns:a16="http://schemas.microsoft.com/office/drawing/2014/main" id="{D02D0446-675A-A78E-C432-AEDF17BB3DFC}"/>
              </a:ext>
            </a:extLst>
          </p:cNvPr>
          <p:cNvSpPr txBox="1"/>
          <p:nvPr/>
        </p:nvSpPr>
        <p:spPr>
          <a:xfrm>
            <a:off x="8475133" y="1151467"/>
            <a:ext cx="2844800" cy="3693319"/>
          </a:xfrm>
          <a:prstGeom prst="rect">
            <a:avLst/>
          </a:prstGeom>
          <a:noFill/>
        </p:spPr>
        <p:txBody>
          <a:bodyPr wrap="square" rtlCol="0">
            <a:spAutoFit/>
          </a:bodyPr>
          <a:lstStyle/>
          <a:p>
            <a:r>
              <a:rPr kumimoji="1" lang="ja-JP" altLang="en-US" dirty="0"/>
              <a:t>前面</a:t>
            </a:r>
            <a:endParaRPr kumimoji="1" lang="en-US" altLang="ja-JP" dirty="0"/>
          </a:p>
          <a:p>
            <a:r>
              <a:rPr lang="ja-JP" altLang="en-US" dirty="0"/>
              <a:t>・カメラ</a:t>
            </a:r>
            <a:endParaRPr lang="en-US" altLang="ja-JP" dirty="0"/>
          </a:p>
          <a:p>
            <a:r>
              <a:rPr kumimoji="1" lang="ja-JP" altLang="en-US" dirty="0"/>
              <a:t>・スクリーン</a:t>
            </a:r>
            <a:endParaRPr kumimoji="1" lang="en-US" altLang="ja-JP" dirty="0"/>
          </a:p>
          <a:p>
            <a:endParaRPr lang="en-US" altLang="ja-JP" dirty="0"/>
          </a:p>
          <a:p>
            <a:r>
              <a:rPr kumimoji="1" lang="ja-JP" altLang="en-US" dirty="0"/>
              <a:t>後面</a:t>
            </a:r>
            <a:endParaRPr kumimoji="1" lang="en-US" altLang="ja-JP" dirty="0"/>
          </a:p>
          <a:p>
            <a:r>
              <a:rPr lang="ja-JP" altLang="en-US" dirty="0"/>
              <a:t>・スピーカー</a:t>
            </a:r>
            <a:endParaRPr lang="en-US" altLang="ja-JP" dirty="0"/>
          </a:p>
          <a:p>
            <a:endParaRPr kumimoji="1" lang="en-US" altLang="ja-JP" dirty="0"/>
          </a:p>
          <a:p>
            <a:r>
              <a:rPr kumimoji="1" lang="ja-JP" altLang="en-US" dirty="0"/>
              <a:t>側面</a:t>
            </a:r>
            <a:endParaRPr kumimoji="1" lang="en-US" altLang="ja-JP" dirty="0"/>
          </a:p>
          <a:p>
            <a:r>
              <a:rPr lang="ja-JP" altLang="en-US" dirty="0"/>
              <a:t>・スピーカー</a:t>
            </a:r>
            <a:endParaRPr lang="en-US" altLang="ja-JP" dirty="0"/>
          </a:p>
          <a:p>
            <a:r>
              <a:rPr kumimoji="1" lang="ja-JP" altLang="en-US" dirty="0"/>
              <a:t>・充電するところ</a:t>
            </a:r>
            <a:endParaRPr kumimoji="1" lang="en-US" altLang="ja-JP" dirty="0"/>
          </a:p>
          <a:p>
            <a:endParaRPr lang="en-US" altLang="ja-JP" dirty="0"/>
          </a:p>
          <a:p>
            <a:r>
              <a:rPr lang="ja-JP" altLang="en-US" dirty="0"/>
              <a:t>首にかけられるように紐をつける</a:t>
            </a:r>
            <a:endParaRPr lang="en-US" altLang="ja-JP" dirty="0"/>
          </a:p>
        </p:txBody>
      </p:sp>
      <p:pic>
        <p:nvPicPr>
          <p:cNvPr id="6" name="オーディオ 5">
            <a:hlinkClick r:id="" action="ppaction://media"/>
            <a:extLst>
              <a:ext uri="{FF2B5EF4-FFF2-40B4-BE49-F238E27FC236}">
                <a16:creationId xmlns:a16="http://schemas.microsoft.com/office/drawing/2014/main" id="{87A6342E-523C-F8A8-B775-5C6146182BC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1995110913"/>
      </p:ext>
    </p:extLst>
  </p:cSld>
  <p:clrMapOvr>
    <a:masterClrMapping/>
  </p:clrMapOvr>
  <mc:AlternateContent xmlns:mc="http://schemas.openxmlformats.org/markup-compatibility/2006">
    <mc:Choice xmlns:p14="http://schemas.microsoft.com/office/powerpoint/2010/main" Requires="p14">
      <p:transition spd="slow" p14:dur="2000" advTm="27319"/>
    </mc:Choice>
    <mc:Fallback>
      <p:transition spd="slow" advTm="273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9D57EC2-599B-C6F6-127F-0C37EE49ECEC}"/>
              </a:ext>
            </a:extLst>
          </p:cNvPr>
          <p:cNvPicPr>
            <a:picLocks noChangeAspect="1"/>
          </p:cNvPicPr>
          <p:nvPr/>
        </p:nvPicPr>
        <p:blipFill>
          <a:blip r:embed="rId4"/>
          <a:stretch>
            <a:fillRect/>
          </a:stretch>
        </p:blipFill>
        <p:spPr>
          <a:xfrm>
            <a:off x="1664438" y="-103128"/>
            <a:ext cx="8863123" cy="6404404"/>
          </a:xfrm>
          <a:prstGeom prst="rect">
            <a:avLst/>
          </a:prstGeom>
        </p:spPr>
      </p:pic>
      <p:sp>
        <p:nvSpPr>
          <p:cNvPr id="4" name="正方形/長方形 3">
            <a:extLst>
              <a:ext uri="{FF2B5EF4-FFF2-40B4-BE49-F238E27FC236}">
                <a16:creationId xmlns:a16="http://schemas.microsoft.com/office/drawing/2014/main" id="{D5F9ACEF-3E93-E74D-6D55-06F1504A54B3}"/>
              </a:ext>
            </a:extLst>
          </p:cNvPr>
          <p:cNvSpPr/>
          <p:nvPr/>
        </p:nvSpPr>
        <p:spPr>
          <a:xfrm>
            <a:off x="7507833" y="4976364"/>
            <a:ext cx="304800" cy="338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962B5B5-C6B2-5CEF-F922-1FD491384A19}"/>
              </a:ext>
            </a:extLst>
          </p:cNvPr>
          <p:cNvSpPr/>
          <p:nvPr/>
        </p:nvSpPr>
        <p:spPr>
          <a:xfrm>
            <a:off x="5604551" y="3739975"/>
            <a:ext cx="304800" cy="338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64FB156-7EF8-8EF1-1094-00E36983587B}"/>
              </a:ext>
            </a:extLst>
          </p:cNvPr>
          <p:cNvSpPr/>
          <p:nvPr/>
        </p:nvSpPr>
        <p:spPr>
          <a:xfrm>
            <a:off x="6548871" y="4365618"/>
            <a:ext cx="304800" cy="338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オーディオ 6">
            <a:hlinkClick r:id="" action="ppaction://media"/>
            <a:extLst>
              <a:ext uri="{FF2B5EF4-FFF2-40B4-BE49-F238E27FC236}">
                <a16:creationId xmlns:a16="http://schemas.microsoft.com/office/drawing/2014/main" id="{2454C39A-2A3F-6950-2979-34652E6EEE3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3053803134"/>
      </p:ext>
    </p:extLst>
  </p:cSld>
  <p:clrMapOvr>
    <a:masterClrMapping/>
  </p:clrMapOvr>
  <mc:AlternateContent xmlns:mc="http://schemas.openxmlformats.org/markup-compatibility/2006">
    <mc:Choice xmlns:p14="http://schemas.microsoft.com/office/powerpoint/2010/main" Requires="p14">
      <p:transition spd="slow" p14:dur="2000" advTm="17830"/>
    </mc:Choice>
    <mc:Fallback>
      <p:transition spd="slow" advTm="178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93767-DBE8-1B5E-B760-54514399E98C}"/>
              </a:ext>
            </a:extLst>
          </p:cNvPr>
          <p:cNvSpPr>
            <a:spLocks noGrp="1"/>
          </p:cNvSpPr>
          <p:nvPr>
            <p:ph type="title"/>
          </p:nvPr>
        </p:nvSpPr>
        <p:spPr/>
        <p:txBody>
          <a:bodyPr/>
          <a:lstStyle/>
          <a:p>
            <a:r>
              <a:rPr kumimoji="1" lang="ja-JP" altLang="en-US" dirty="0"/>
              <a:t>問題点</a:t>
            </a:r>
          </a:p>
        </p:txBody>
      </p:sp>
      <p:sp>
        <p:nvSpPr>
          <p:cNvPr id="3" name="コンテンツ プレースホルダー 2">
            <a:extLst>
              <a:ext uri="{FF2B5EF4-FFF2-40B4-BE49-F238E27FC236}">
                <a16:creationId xmlns:a16="http://schemas.microsoft.com/office/drawing/2014/main" id="{104859B8-FFB9-7EA9-E1EB-96F62D2DF4AC}"/>
              </a:ext>
            </a:extLst>
          </p:cNvPr>
          <p:cNvSpPr>
            <a:spLocks noGrp="1"/>
          </p:cNvSpPr>
          <p:nvPr>
            <p:ph idx="1"/>
          </p:nvPr>
        </p:nvSpPr>
        <p:spPr/>
        <p:txBody>
          <a:bodyPr/>
          <a:lstStyle/>
          <a:p>
            <a:r>
              <a:rPr kumimoji="1" lang="en-US" altLang="ja-JP" dirty="0"/>
              <a:t>1.</a:t>
            </a:r>
            <a:r>
              <a:rPr kumimoji="1" lang="ja-JP" altLang="en-US" dirty="0"/>
              <a:t>相手が話した言葉を正確に読み取れないのではないのか</a:t>
            </a:r>
            <a:endParaRPr kumimoji="1" lang="en-US" altLang="ja-JP" dirty="0"/>
          </a:p>
          <a:p>
            <a:r>
              <a:rPr kumimoji="1" lang="ja-JP" altLang="en-US" dirty="0"/>
              <a:t>　→周りの雑音などに邪魔されてしまうのではないか</a:t>
            </a:r>
            <a:endParaRPr kumimoji="1" lang="en-US" altLang="ja-JP" dirty="0"/>
          </a:p>
          <a:p>
            <a:r>
              <a:rPr kumimoji="1" lang="ja-JP" altLang="en-US" dirty="0"/>
              <a:t>２．手話をうまく読み取れるか</a:t>
            </a:r>
            <a:endParaRPr kumimoji="1" lang="en-US" altLang="ja-JP" dirty="0"/>
          </a:p>
          <a:p>
            <a:r>
              <a:rPr kumimoji="1" lang="ja-JP" altLang="en-US" dirty="0"/>
              <a:t>　→角度によって見え方が違うから</a:t>
            </a:r>
            <a:endParaRPr kumimoji="1" lang="en-US" altLang="ja-JP" dirty="0"/>
          </a:p>
        </p:txBody>
      </p:sp>
      <p:pic>
        <p:nvPicPr>
          <p:cNvPr id="5" name="オーディオ 4">
            <a:hlinkClick r:id="" action="ppaction://media"/>
            <a:extLst>
              <a:ext uri="{FF2B5EF4-FFF2-40B4-BE49-F238E27FC236}">
                <a16:creationId xmlns:a16="http://schemas.microsoft.com/office/drawing/2014/main" id="{3D54777F-91E1-03FF-905D-D4FDEAECFBB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2173280251"/>
      </p:ext>
    </p:extLst>
  </p:cSld>
  <p:clrMapOvr>
    <a:masterClrMapping/>
  </p:clrMapOvr>
  <mc:AlternateContent xmlns:mc="http://schemas.openxmlformats.org/markup-compatibility/2006">
    <mc:Choice xmlns:p14="http://schemas.microsoft.com/office/powerpoint/2010/main" Requires="p14">
      <p:transition spd="slow" p14:dur="2000" advTm="56854"/>
    </mc:Choice>
    <mc:Fallback>
      <p:transition spd="slow" advTm="568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Yu Mincho Demibol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Medium"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284</TotalTime>
  <Words>122</Words>
  <Application>Microsoft Office PowerPoint</Application>
  <PresentationFormat>ワイド画面</PresentationFormat>
  <Paragraphs>25</Paragraphs>
  <Slides>5</Slides>
  <Notes>0</Notes>
  <HiddenSlides>0</HiddenSlides>
  <MMClips>5</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Yu Gothic Medium</vt:lpstr>
      <vt:lpstr>Yu Mincho Demibold</vt:lpstr>
      <vt:lpstr>Calibri</vt:lpstr>
      <vt:lpstr>RetrospectVTI</vt:lpstr>
      <vt:lpstr>言葉ロボット</vt:lpstr>
      <vt:lpstr>手話の人の声を届ける</vt:lpstr>
      <vt:lpstr>PowerPoint プレゼンテーション</vt:lpstr>
      <vt:lpstr>PowerPoint プレゼンテーション</vt:lpstr>
      <vt:lpstr>問題点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言葉ロボット</dc:title>
  <dc:creator>小野 真采</dc:creator>
  <cp:lastModifiedBy>小野 真采</cp:lastModifiedBy>
  <cp:revision>3</cp:revision>
  <dcterms:created xsi:type="dcterms:W3CDTF">2022-07-26T07:18:23Z</dcterms:created>
  <dcterms:modified xsi:type="dcterms:W3CDTF">2022-07-26T12:02:37Z</dcterms:modified>
</cp:coreProperties>
</file>