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B2ACC-15A3-B1CC-A114-22395B6D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692AC6-9ED9-7C1F-7075-694FBBF4C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A7F50A-EE90-7B29-830D-40428687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32F-2ABD-4476-A065-015869BFF089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5B881-DF40-3241-311F-8CEFC11C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8075D5-79FE-6EEB-32A5-837F60F5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0D82-FB39-427B-9764-4FAAACF84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02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9F147-581C-DD8D-F666-351A39A3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CB05E3-E6F9-19B7-24C3-9CE15A06F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93F370-AEB0-8653-2FD5-43913B20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32F-2ABD-4476-A065-015869BFF089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DB0591-F778-6075-16F5-0C8A65B0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DFE690-735D-97A5-7948-069181E8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0D82-FB39-427B-9764-4FAAACF84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3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07B52C-6145-A999-0ADC-E7B3850D1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A57CFE-EAE4-35E5-9C09-F830B6039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C48C4-C945-28F8-47F1-58423FBD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32F-2ABD-4476-A065-015869BFF089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C2C5A-CC50-17FB-F956-39813CD4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1EA96-9AF0-7B04-6EBC-552FDC13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0D82-FB39-427B-9764-4FAAACF84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53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FC7F7-6EEC-9389-6020-93F0547F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D322D-9FBE-0175-5A33-426641C9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D9C12-FFB4-0FFD-4AF4-80EE2471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32F-2ABD-4476-A065-015869BFF089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9CCE80-811A-CBA8-0142-A596FF6B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0C8F7C-9698-EFA2-D11C-1321040C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0D82-FB39-427B-9764-4FAAACF84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23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E76C0-9BA6-07D6-6DCD-0963A04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C3D49E-CFE1-82BF-11E9-FCD89339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B8381-6A54-FDB5-CF93-E5A71EFE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32F-2ABD-4476-A065-015869BFF089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4E8AC7-63DE-5C4F-7C05-2D2081A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A58789-81B1-BA14-C09B-C1A89EA2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0D82-FB39-427B-9764-4FAAACF84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A0D3E-A7D4-A052-72A5-A2A0DF0E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56ABB-53EB-EDDC-BA77-CCCFF36BC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C8FC5F-C239-E5D6-F857-B179EB622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50D28-3AB5-A0F5-C903-5C0C1BE1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32F-2ABD-4476-A065-015869BFF089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C6152A-246B-2C75-C8AE-F0D9DA61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D271BC-63D2-2675-2046-D0949293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0D82-FB39-427B-9764-4FAAACF84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6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55D7A-07AF-8E33-8929-BDC1ECD6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87B251-FFFA-7F2B-8BFE-D2510D23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C6E19F-0BFF-CB8A-E6DB-939B83F5A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DD5C4A-7230-E5B7-56F9-7AC6E048D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8380D-D46E-4793-7757-10A6EA62E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3A4C97-CD51-FF32-6133-72961BB2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32F-2ABD-4476-A065-015869BFF089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B6ACAC-513C-41B5-0B19-805782E9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3F1526-A11E-BEB9-B52C-0A2F77C5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0D82-FB39-427B-9764-4FAAACF84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9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D5006-53FB-B1C8-2904-A6BC4963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AA895C-801A-D50E-A30A-B340ECC3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32F-2ABD-4476-A065-015869BFF089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39EEBB-FC13-9371-5990-1744BA6C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87B86F-32D3-FDDB-47CD-A3223D96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0D82-FB39-427B-9764-4FAAACF84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67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A9A857-8E3A-91FB-ECBE-E4F00BF1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32F-2ABD-4476-A065-015869BFF089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C86654-0F7A-42F1-A3A2-2202A87D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E654C0-3B2B-B50B-9381-9A2482DD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0D82-FB39-427B-9764-4FAAACF84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3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BFAB8-BAD9-133C-EC2A-9350E17E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71237-A852-13D9-5851-4BBC80F5D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5A4918-EE7E-080C-10E9-591A6B8F6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79EA79-B060-816C-8473-4FEE6B56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32F-2ABD-4476-A065-015869BFF089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FC1F1F-9288-BA02-CAF5-309E20F9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3FCFF2-38DD-6312-3B60-6DF3D5A8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0D82-FB39-427B-9764-4FAAACF84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34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F4C37-60B7-CFE1-8686-DA50AFBA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CB9166-9CB8-94A8-1C95-D26394BE3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810AB-ED36-0966-7157-7BD945E67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BBDD7B-E538-DBF7-18C2-D0A55D23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32F-2ABD-4476-A065-015869BFF089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A91307-B0FC-0065-3240-AB1CC4D3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CD4568-0961-4639-8E2E-E6CB590B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0D82-FB39-427B-9764-4FAAACF84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63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31F5E3-DC30-681C-CA12-9170869C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1764F2-9CE6-9AB4-FC6C-C5CA1AF3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0C171-7D07-616B-7807-F8C99A145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F332F-2ABD-4476-A065-015869BFF089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F29DD-DF1B-A913-E671-B7E7CB53F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65821F-45BD-8507-5675-2F25BF73F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30D82-FB39-427B-9764-4FAAACF84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01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2EB62-4CC4-F64A-89CD-E0CF7DE5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日常のちょっとした問題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446006-CC2C-C7E7-C573-21FE892DF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２０２２０２２２６</a:t>
            </a:r>
            <a:endParaRPr kumimoji="1" lang="en-US" altLang="ja-JP" dirty="0"/>
          </a:p>
          <a:p>
            <a:r>
              <a:rPr lang="ja-JP" altLang="en-US" dirty="0"/>
              <a:t>小野真采</a:t>
            </a:r>
            <a:endParaRPr kumimoji="1" lang="ja-JP" altLang="en-US" dirty="0"/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801A5040-857D-86B7-D702-55D454B680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7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14"/>
    </mc:Choice>
    <mc:Fallback>
      <p:transition spd="slow" advTm="11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2D763-C34E-12E1-7580-AED3FBEE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71C57C-7327-C6D5-F630-0B58352AF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★今回取り上げる問題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→レシートについて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Ｑレシートはほんとに全員が必要としているのか</a:t>
            </a:r>
          </a:p>
        </p:txBody>
      </p:sp>
      <p:pic>
        <p:nvPicPr>
          <p:cNvPr id="11" name="オーディオ 10">
            <a:hlinkClick r:id="" action="ppaction://media"/>
            <a:extLst>
              <a:ext uri="{FF2B5EF4-FFF2-40B4-BE49-F238E27FC236}">
                <a16:creationId xmlns:a16="http://schemas.microsoft.com/office/drawing/2014/main" id="{CE0460F1-8E58-BFD2-DB9A-C92EE3684F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3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172"/>
    </mc:Choice>
    <mc:Fallback>
      <p:transition spd="slow" advTm="38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37AC-C208-9F5B-FEC1-00B355B2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152E6-1E0E-BD96-99BB-2B6A59CA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</a:t>
            </a:r>
            <a:r>
              <a:rPr kumimoji="1" lang="ja-JP" altLang="en-US" sz="2000" dirty="0"/>
              <a:t>→環境にもいい！！！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D5E72A1-8F74-74EB-5B53-CF49CD6793CE}"/>
              </a:ext>
            </a:extLst>
          </p:cNvPr>
          <p:cNvSpPr/>
          <p:nvPr/>
        </p:nvSpPr>
        <p:spPr>
          <a:xfrm>
            <a:off x="1656920" y="2220685"/>
            <a:ext cx="3960000" cy="180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レシートを捨てる人やいらないと言ってくる人が多くいる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584316B-D1D0-0AAE-7EA5-C3BF21B5310C}"/>
              </a:ext>
            </a:extLst>
          </p:cNvPr>
          <p:cNvSpPr/>
          <p:nvPr/>
        </p:nvSpPr>
        <p:spPr>
          <a:xfrm>
            <a:off x="6615640" y="2220685"/>
            <a:ext cx="3960000" cy="180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レシートを必要か不要か選択できるようにすればいいのでは！？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4CFF3FF2-B5F6-0F41-903E-A73017E11D42}"/>
              </a:ext>
            </a:extLst>
          </p:cNvPr>
          <p:cNvSpPr/>
          <p:nvPr/>
        </p:nvSpPr>
        <p:spPr>
          <a:xfrm>
            <a:off x="5843910" y="2901329"/>
            <a:ext cx="591730" cy="598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オーディオ 10">
            <a:hlinkClick r:id="" action="ppaction://media"/>
            <a:extLst>
              <a:ext uri="{FF2B5EF4-FFF2-40B4-BE49-F238E27FC236}">
                <a16:creationId xmlns:a16="http://schemas.microsoft.com/office/drawing/2014/main" id="{ACB0A641-D717-6D0D-0D15-66851BA0EA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3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46"/>
    </mc:Choice>
    <mc:Fallback>
      <p:transition spd="slow" advTm="60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72</Words>
  <Application>Microsoft Office PowerPoint</Application>
  <PresentationFormat>ワイド画面</PresentationFormat>
  <Paragraphs>20</Paragraphs>
  <Slides>3</Slides>
  <Notes>0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日常のちょっとした問題</vt:lpstr>
      <vt:lpstr>　</vt:lpstr>
      <vt:lpstr>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日常のちょっとした問題</dc:title>
  <dc:creator>小野 真采</dc:creator>
  <cp:lastModifiedBy>小野 真采</cp:lastModifiedBy>
  <cp:revision>2</cp:revision>
  <dcterms:created xsi:type="dcterms:W3CDTF">2022-05-22T13:06:26Z</dcterms:created>
  <dcterms:modified xsi:type="dcterms:W3CDTF">2022-05-22T13:56:59Z</dcterms:modified>
</cp:coreProperties>
</file>