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C284-BE73-BE7A-93D7-224C5852D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43681-0A95-3BB7-4E06-D605861E0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Danny’s business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5498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31C4-EB27-5943-C85D-D618C255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4E65-FC43-1408-8BB9-C1B80EDE6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1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 day everyone. Today, I'm excited to share how I helped Danny analyze his restaurant business data to gain valuable insights about customer behavior and sales performance.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Overview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First, I set up a database called "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dannys_dinner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with three key tables: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Records customer orders (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Contains product details (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price)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Tracks loyalty program members (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join_date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200000"/>
              </a:lnSpc>
              <a:spcBef>
                <a:spcPts val="1029"/>
              </a:spcBef>
              <a:spcAft>
                <a:spcPts val="1029"/>
              </a:spcAft>
            </a:pPr>
            <a:endParaRPr lang="en-US" sz="1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27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3187-5BB2-092B-47DB-EE1F4B3C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business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B699-E204-35EF-5FD8-0F8029ABF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DeepSeek-CJK-patch"/>
              </a:rPr>
              <a:t>1. 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Spending Analysis</a:t>
            </a:r>
          </a:p>
          <a:p>
            <a:pPr algn="l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total spending per customer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JOIN operations between sales and menu tables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 sum of prices for each customer's purchases</a:t>
            </a:r>
          </a:p>
          <a:p>
            <a:pPr algn="l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Customer Visit Patterns</a:t>
            </a:r>
          </a:p>
          <a:p>
            <a:pPr algn="l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how frequently customers visit the restaurant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Counted distinct visit days for each customer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helps understand customer loyalty and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86BE-6288-519E-3554-59D2C55172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23568"/>
            <a:ext cx="10515600" cy="673443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First Purchases Analysis</a:t>
            </a:r>
          </a:p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Determined the first menu item purchased by each customer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ROW_NUMBER() window function to identify earliest orders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reveals initial customer preferences</a:t>
            </a:r>
          </a:p>
          <a:p>
            <a:pPr algn="just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Most Popular Menu Item</a:t>
            </a:r>
          </a:p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Ramen is the clear favorite, purchased 32 times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Curry came second with 16 purchases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Sushi was the least popular with 12 purchases</a:t>
            </a:r>
          </a:p>
          <a:p>
            <a:pPr algn="just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Customer-Specific Preferences</a:t>
            </a:r>
          </a:p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Customer A: Ramen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Customer B: Curry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Customer C: Ramen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helps with personalized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1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5FF3-6767-7BDD-B7F3-99357B723B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0"/>
            <a:ext cx="11701849" cy="685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Post-Membership Purchases</a:t>
            </a:r>
          </a:p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purchase after joining loyalty program: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A: Curry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B: Sushi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Pre-Membership Purchases</a:t>
            </a:r>
          </a:p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 purchase before joining: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A: Curry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B: Sushi</a:t>
            </a:r>
          </a:p>
          <a:p>
            <a:pPr algn="just">
              <a:lnSpc>
                <a:spcPct val="150000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Pre-Membership Spending</a:t>
            </a:r>
          </a:p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A spent $200 on 16 items before joining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B spent $320 on 24 items before joining</a:t>
            </a:r>
          </a:p>
          <a:p>
            <a:pPr>
              <a:buNone/>
            </a:pPr>
            <a:br>
              <a:rPr lang="en-US" dirty="0"/>
            </a:br>
            <a:endParaRPr lang="en-US" sz="19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99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3F106-D061-CB54-A792-51E003A0E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96696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solidFill>
                  <a:srgbClr val="404040"/>
                </a:solidFill>
                <a:effectLst/>
                <a:cs typeface="Times New Roman" panose="02020603050405020304" pitchFamily="18" charset="0"/>
              </a:rPr>
              <a:t>Business Recommendations</a:t>
            </a:r>
            <a:br>
              <a:rPr lang="en-US" b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B58ED5-F29B-3EF4-51A7-F2808225A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55" y="679622"/>
            <a:ext cx="12093146" cy="6178378"/>
          </a:xfrm>
        </p:spPr>
        <p:txBody>
          <a:bodyPr/>
          <a:lstStyle/>
          <a:p>
            <a:pPr algn="just">
              <a:lnSpc>
                <a:spcPct val="3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these insights, I would recommend:</a:t>
            </a:r>
          </a:p>
          <a:p>
            <a:pPr algn="just">
              <a:lnSpc>
                <a:spcPct val="300000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Ramen more aggressively since it's the most popular item</a:t>
            </a:r>
          </a:p>
          <a:p>
            <a:pPr algn="just">
              <a:lnSpc>
                <a:spcPct val="30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combo deals with less popular items to increase their sales</a:t>
            </a:r>
          </a:p>
          <a:p>
            <a:pPr algn="just">
              <a:lnSpc>
                <a:spcPct val="30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promotions for members based on their purchase history</a:t>
            </a:r>
          </a:p>
          <a:p>
            <a:pPr algn="just">
              <a:lnSpc>
                <a:spcPct val="300000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12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loyalty program benefits to convert more pre-member spending into loyal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263A-1FEC-B716-548D-5A358F41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846D-AB31-127A-107C-425D6927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160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demonstrates how data-driven insights can help restaurant owners like Danny make informed decisions to boost sales and improve customer experience. The SQL queries I developed provide a foundation for ongoing business monitoring and decision support.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82164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31</TotalTime>
  <Words>398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DeepSeek-CJK-patch</vt:lpstr>
      <vt:lpstr>Elephant</vt:lpstr>
      <vt:lpstr>Times New Roman</vt:lpstr>
      <vt:lpstr>BrushVTI</vt:lpstr>
      <vt:lpstr>presentation</vt:lpstr>
      <vt:lpstr>introduction</vt:lpstr>
      <vt:lpstr>Key business insights</vt:lpstr>
      <vt:lpstr>PowerPoint Presentation</vt:lpstr>
      <vt:lpstr>PowerPoint Presentation</vt:lpstr>
      <vt:lpstr>Business Recommendations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sunday onome</dc:creator>
  <cp:lastModifiedBy>sunday onome</cp:lastModifiedBy>
  <cp:revision>1</cp:revision>
  <dcterms:created xsi:type="dcterms:W3CDTF">2025-04-16T03:09:09Z</dcterms:created>
  <dcterms:modified xsi:type="dcterms:W3CDTF">2025-04-16T03:40:33Z</dcterms:modified>
</cp:coreProperties>
</file>