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op10grossingmoviesoftheworl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50F390-CFFD-4B7D-B72C-8EDBC0549D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Top 10 grossing movies of the world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46F0F2-920C-45A3-90A2-57E9AABCFD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2/15/2022 4:29:14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E5BC123-882A-46CF-B9E9-F396CB5AB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00012"/>
            <a:ext cx="61817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2022-02-15T04:29:14Z</dcterms:created>
  <dcterms:modified xsi:type="dcterms:W3CDTF">2022-02-15T04:29:14Z</dcterms:modified>
</cp:coreProperties>
</file>