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087C6-F0A7-B5DE-DB7E-CC3AD073D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D894F6-ED9A-6835-BDC8-BF3E787DC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85FB46-18E7-716A-F150-FAF3032C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EAF0-9FC2-4530-A142-551DEE6C967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70719B-F98B-C3A8-D4D7-4DCFEA00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27F48A-EB80-F788-D94C-F93361B8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B19-A28F-44B4-A2D2-CB8189AC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91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EBFC6-3722-78F3-E721-6264246D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6D2247-FD90-9979-4F66-112A737C7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514D2E-4907-C78C-0BA6-E3D1AC74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EAF0-9FC2-4530-A142-551DEE6C967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175AF9-6E8B-8B85-7B81-693C31B9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630D5-8786-DF48-6E83-B08D6C55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B19-A28F-44B4-A2D2-CB8189AC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72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8083446-20DF-79D0-FE35-51B05AE07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D43864-465B-874B-6E9A-FE9AFF121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97A09E-D87F-07A0-E965-2DDCDCC4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EAF0-9FC2-4530-A142-551DEE6C967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C7C09A-E4F2-F4C4-E2AA-0749A2F6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D4DBD6-C9ED-B4FF-796E-77BA95C6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B19-A28F-44B4-A2D2-CB8189AC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2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D9B990-4803-9174-59C3-72550D7B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0BBE52-D475-EB51-59FA-9F78557F7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43251E-15A4-E190-3F71-C6978201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EAF0-9FC2-4530-A142-551DEE6C967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33E23D-81CD-4834-2F1B-33744F4D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903350-4F06-EFB6-BC5F-599E380A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B19-A28F-44B4-A2D2-CB8189AC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27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5D79D4-B921-BAAF-24B4-5259390C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F6C4E2-EF9E-8853-91F8-6C27E0DA4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E7D4C2-1737-2CCA-0E68-71A9F722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EAF0-9FC2-4530-A142-551DEE6C967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E90EF9-0B57-42A9-0361-14538F66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5C386-F88D-AF01-8A52-1A076DAA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B19-A28F-44B4-A2D2-CB8189AC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7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9A054-790C-0031-B3D2-665AC168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B27483-41F7-A092-9117-4156E3AA8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163942-71FD-F32F-7DDC-A1F4DF48F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8E7EC0-7C85-C463-55EF-73F2795E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EAF0-9FC2-4530-A142-551DEE6C967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33E473-483E-F353-D5F3-6A20D7DA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1F4E55-9AED-C526-FAD9-AB58C4B3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B19-A28F-44B4-A2D2-CB8189AC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90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32ABA-1800-3E08-76D2-1F2DAB67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800D59-5152-261A-6F12-A1BAC8A11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A9DA9E-24F8-A8BB-4041-ABFF7D1CF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3EF241-0074-00D7-410D-A656E8BAB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633FBB-FD18-49E9-7B13-6925CA522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7C5884-EAE0-F38E-0E90-D29A1F7F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EAF0-9FC2-4530-A142-551DEE6C967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D81860-F1D9-AA49-4A41-4B3D2EDF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10ABB7-327C-1CB2-0E89-92D43F3D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B19-A28F-44B4-A2D2-CB8189AC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74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FF8B8-FCB6-4773-19F1-D15BF011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CC97C8-E312-74A6-0B7B-22FC3BDA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EAF0-9FC2-4530-A142-551DEE6C967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441892-4CA9-FB72-7AFC-5768E59C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FD4ECE-A388-08AA-94DC-E1C2BA49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B19-A28F-44B4-A2D2-CB8189AC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6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F99DCA-8112-6F1E-3263-A3709A77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EAF0-9FC2-4530-A142-551DEE6C967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DDC5C7-6901-9719-89B1-01599505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47B9D1-1206-A502-1DB0-4905F894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B19-A28F-44B4-A2D2-CB8189AC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96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8F740F-821E-F41F-F43F-600EA258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E99EBF-E8BA-3442-AC91-C24FF184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687357-7B3B-D58B-7077-DCF05CF7F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868DD6-AB41-2826-A08B-146BFC58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EAF0-9FC2-4530-A142-551DEE6C967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4A1C84-A327-C2E7-2CA7-FBA341DB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887198-9C6B-0DEC-92A4-332C7B80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B19-A28F-44B4-A2D2-CB8189AC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90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137433-9C43-7AF5-BB6D-EB73583B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92DCA9-FCEF-A651-607C-D73E04DEF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057983-80DD-39B7-29E9-A9E83EFC6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5F7DAF-B66C-3783-F65B-635C55DC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EAF0-9FC2-4530-A142-551DEE6C967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9734B9-AAB1-C62B-E3FF-65FDA17E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AB7734-E566-6867-AB79-7D18E5C1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B19-A28F-44B4-A2D2-CB8189AC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1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A12E983-5E2E-B86D-2118-C7697D5D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FEF263-D0BF-A91D-9F95-E1F6BF0C4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9AFC81-A5A7-0CFF-061C-0273F91C5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41EAF0-9FC2-4530-A142-551DEE6C967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BDABD9-7EDC-1CA2-856C-1489E58F6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78384C-5E6E-67DB-317E-76BB2A57E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2CB19-A28F-44B4-A2D2-CB8189AC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71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B3A7F33-FB63-6799-7C89-9AE51BA7C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153"/>
            <a:ext cx="12192000" cy="5619693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393B160-511D-C1C7-64D3-912B03CC4A27}"/>
              </a:ext>
            </a:extLst>
          </p:cNvPr>
          <p:cNvGrpSpPr/>
          <p:nvPr/>
        </p:nvGrpSpPr>
        <p:grpSpPr>
          <a:xfrm>
            <a:off x="76199" y="1158024"/>
            <a:ext cx="8791575" cy="4957206"/>
            <a:chOff x="983745" y="546411"/>
            <a:chExt cx="10224510" cy="5765178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404DD689-46B8-282B-E9A8-B4016BEE7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3745" y="546411"/>
              <a:ext cx="10224510" cy="5765178"/>
            </a:xfrm>
            <a:prstGeom prst="rect">
              <a:avLst/>
            </a:prstGeom>
          </p:spPr>
        </p:pic>
        <p:sp>
          <p:nvSpPr>
            <p:cNvPr id="8" name="吹き出し: 角を丸めた四角形 7">
              <a:extLst>
                <a:ext uri="{FF2B5EF4-FFF2-40B4-BE49-F238E27FC236}">
                  <a16:creationId xmlns:a16="http://schemas.microsoft.com/office/drawing/2014/main" id="{B2624709-747D-1409-ACB9-20DCB2075A4B}"/>
                </a:ext>
              </a:extLst>
            </p:cNvPr>
            <p:cNvSpPr/>
            <p:nvPr/>
          </p:nvSpPr>
          <p:spPr>
            <a:xfrm>
              <a:off x="1533525" y="2276475"/>
              <a:ext cx="1876426" cy="876300"/>
            </a:xfrm>
            <a:prstGeom prst="wedgeRoundRectCallout">
              <a:avLst>
                <a:gd name="adj1" fmla="val -48974"/>
                <a:gd name="adj2" fmla="val -82197"/>
                <a:gd name="adj3" fmla="val 1666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学習開始したユーザーのニックネーム、学習内容を表示</a:t>
              </a:r>
              <a:endParaRPr kumimoji="1" lang="ja-JP" altLang="en-US" sz="1200" dirty="0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684ABF97-0762-942D-F618-43880D2ED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6825" y="3255271"/>
              <a:ext cx="4682048" cy="2417130"/>
            </a:xfrm>
            <a:prstGeom prst="rect">
              <a:avLst/>
            </a:prstGeom>
          </p:spPr>
        </p:pic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4F74A3E1-8B18-DD65-BEA9-75FD7CF25F07}"/>
                </a:ext>
              </a:extLst>
            </p:cNvPr>
            <p:cNvSpPr/>
            <p:nvPr/>
          </p:nvSpPr>
          <p:spPr>
            <a:xfrm>
              <a:off x="1362075" y="5336747"/>
              <a:ext cx="1876426" cy="876300"/>
            </a:xfrm>
            <a:prstGeom prst="wedgeRoundRectCallout">
              <a:avLst>
                <a:gd name="adj1" fmla="val 47473"/>
                <a:gd name="adj2" fmla="val -69153"/>
                <a:gd name="adj3" fmla="val 1666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3D</a:t>
              </a:r>
              <a:r>
                <a:rPr lang="ja-JP" altLang="en-US" sz="1200" dirty="0"/>
                <a:t>のマップ上にキャラクターを配置</a:t>
              </a:r>
              <a:endParaRPr kumimoji="1" lang="ja-JP" altLang="en-US" sz="1200" dirty="0"/>
            </a:p>
          </p:txBody>
        </p:sp>
      </p:grp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59C3CDC3-AA4B-4C7E-6CFC-6A57A5EA9151}"/>
              </a:ext>
            </a:extLst>
          </p:cNvPr>
          <p:cNvSpPr/>
          <p:nvPr/>
        </p:nvSpPr>
        <p:spPr>
          <a:xfrm>
            <a:off x="7673629" y="4458904"/>
            <a:ext cx="1613450" cy="753489"/>
          </a:xfrm>
          <a:prstGeom prst="wedgeRoundRectCallout">
            <a:avLst>
              <a:gd name="adj1" fmla="val 86806"/>
              <a:gd name="adj2" fmla="val -69556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ユーザーがチャットをすることでキャラクターが画面表示される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0585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遼 小野</dc:creator>
  <cp:lastModifiedBy>遼 小野</cp:lastModifiedBy>
  <cp:revision>1</cp:revision>
  <dcterms:created xsi:type="dcterms:W3CDTF">2024-05-07T09:40:33Z</dcterms:created>
  <dcterms:modified xsi:type="dcterms:W3CDTF">2024-05-07T09:47:19Z</dcterms:modified>
</cp:coreProperties>
</file>