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7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2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OSX:Users:timothyluciani:Desktop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One</a:t>
            </a:r>
            <a:r>
              <a:rPr lang="en-US" baseline="0"/>
              <a:t> Flag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20x20</c:v>
                </c:pt>
                <c:pt idx="1">
                  <c:v>30x30</c:v>
                </c:pt>
                <c:pt idx="2">
                  <c:v>40x40</c:v>
                </c:pt>
                <c:pt idx="3">
                  <c:v>50x50</c:v>
                </c:pt>
                <c:pt idx="4">
                  <c:v>60x60</c:v>
                </c:pt>
                <c:pt idx="5">
                  <c:v>70x70</c:v>
                </c:pt>
                <c:pt idx="6">
                  <c:v>80x80</c:v>
                </c:pt>
                <c:pt idx="7">
                  <c:v>100x100</c:v>
                </c:pt>
                <c:pt idx="8">
                  <c:v>150x150</c:v>
                </c:pt>
                <c:pt idx="9">
                  <c:v>200x200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348.3</c:v>
                </c:pt>
                <c:pt idx="1">
                  <c:v>173.6</c:v>
                </c:pt>
                <c:pt idx="2">
                  <c:v>87.7</c:v>
                </c:pt>
                <c:pt idx="3">
                  <c:v>61.1</c:v>
                </c:pt>
                <c:pt idx="4">
                  <c:v>43.3</c:v>
                </c:pt>
                <c:pt idx="5">
                  <c:v>32.3</c:v>
                </c:pt>
                <c:pt idx="6">
                  <c:v>24.9</c:v>
                </c:pt>
                <c:pt idx="7">
                  <c:v>15.4</c:v>
                </c:pt>
                <c:pt idx="8">
                  <c:v>6.4</c:v>
                </c:pt>
                <c:pt idx="9">
                  <c:v>3.2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GPU</c:v>
                </c:pt>
              </c:strCache>
            </c:strRef>
          </c:tx>
          <c:marker>
            <c:symbol val="none"/>
          </c:marker>
          <c:cat>
            <c:strRef>
              <c:f>Sheet1!$A$4:$A$13</c:f>
              <c:strCache>
                <c:ptCount val="10"/>
                <c:pt idx="0">
                  <c:v>20x20</c:v>
                </c:pt>
                <c:pt idx="1">
                  <c:v>30x30</c:v>
                </c:pt>
                <c:pt idx="2">
                  <c:v>40x40</c:v>
                </c:pt>
                <c:pt idx="3">
                  <c:v>50x50</c:v>
                </c:pt>
                <c:pt idx="4">
                  <c:v>60x60</c:v>
                </c:pt>
                <c:pt idx="5">
                  <c:v>70x70</c:v>
                </c:pt>
                <c:pt idx="6">
                  <c:v>80x80</c:v>
                </c:pt>
                <c:pt idx="7">
                  <c:v>100x100</c:v>
                </c:pt>
                <c:pt idx="8">
                  <c:v>150x150</c:v>
                </c:pt>
                <c:pt idx="9">
                  <c:v>200x200</c:v>
                </c:pt>
              </c:strCache>
            </c: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126.6</c:v>
                </c:pt>
                <c:pt idx="1">
                  <c:v>77.5</c:v>
                </c:pt>
                <c:pt idx="2">
                  <c:v>45.2</c:v>
                </c:pt>
                <c:pt idx="3">
                  <c:v>32.3</c:v>
                </c:pt>
                <c:pt idx="4">
                  <c:v>24.0</c:v>
                </c:pt>
                <c:pt idx="5">
                  <c:v>19.2</c:v>
                </c:pt>
                <c:pt idx="6">
                  <c:v>13.8</c:v>
                </c:pt>
                <c:pt idx="7">
                  <c:v>9.3</c:v>
                </c:pt>
                <c:pt idx="8">
                  <c:v>4.3</c:v>
                </c:pt>
                <c:pt idx="9">
                  <c:v>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613368"/>
        <c:axId val="999853880"/>
      </c:lineChart>
      <c:catAx>
        <c:axId val="976613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Particles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999853880"/>
        <c:crosses val="autoZero"/>
        <c:auto val="1"/>
        <c:lblAlgn val="ctr"/>
        <c:lblOffset val="100"/>
        <c:noMultiLvlLbl val="0"/>
      </c:catAx>
      <c:valAx>
        <c:axId val="999853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Frames Per Secone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76613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E0981-1786-7B4A-B7CC-1F8DB3BFC056}" type="datetimeFigureOut">
              <a:rPr lang="en-US" smtClean="0"/>
              <a:t>4/20/11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B5E1-874B-4B4E-9F6A-006DEBE4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6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EE0EF-A172-504A-AC65-C95CC1F36127}" type="datetimeFigureOut">
              <a:rPr lang="en-US" smtClean="0"/>
              <a:t>4/20/11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5275-9780-0D49-B4A3-DFD06500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3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0386-8DAB-9449-BB35-CBCEEE325939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0F49-1849-434B-9D41-8E2B754F2FAE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BBF9-71CB-4A47-8385-CDC29EE12153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D434-8945-9E4B-AE4D-8E3186C2CA1B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686A-F448-0E48-8AAF-2334FBCCE19F}" type="datetime1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8FB9-FEB4-C74B-AF38-ED466DCD994F}" type="datetime1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3696-A8DE-9244-A8C0-D10C7DB4B333}" type="datetime1">
              <a:rPr lang="en-US" smtClean="0"/>
              <a:t>4/20/11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42F3-81D1-2149-8BED-507B3AB06740}" type="datetime1">
              <a:rPr lang="en-US" smtClean="0"/>
              <a:t>4/20/11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20B3-72B7-8E45-A49C-5D37A5F9C5AC}" type="datetime1">
              <a:rPr lang="en-US" smtClean="0"/>
              <a:t>4/20/11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10BF-4623-3443-A657-AA293BA9A6FC}" type="datetime1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BA26-09CF-2D4F-B433-38F1ECE3D17C}" type="datetime1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A8AB16A-C0FA-8D4C-BAE6-279F9F56B7D6}" type="datetime1">
              <a:rPr lang="en-US" smtClean="0"/>
              <a:t>4/20/11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Luciani Mitchell </a:t>
            </a:r>
            <a:r>
              <a:rPr lang="en-US" dirty="0" err="1" smtClean="0"/>
              <a:t>Luban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 Amortization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FEEDBACK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Initially, the CPU proved Faster than the GPU</a:t>
            </a:r>
            <a:endParaRPr lang="en-US" dirty="0"/>
          </a:p>
          <a:p>
            <a:pPr lvl="1"/>
            <a:r>
              <a:rPr lang="en-US" dirty="0" smtClean="0"/>
              <a:t>Due to the overhead of </a:t>
            </a:r>
            <a:r>
              <a:rPr lang="en-US" dirty="0" err="1" smtClean="0"/>
              <a:t>Cuda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93608"/>
              </p:ext>
            </p:extLst>
          </p:nvPr>
        </p:nvGraphicFramePr>
        <p:xfrm>
          <a:off x="347402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71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AsOne/>
      </p:bldGraphic>
      <p:bldGraphic spid="5" grpId="1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Results and Setbacks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Future 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Words to the weary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Don’t use Boost unless you absolutely have to!!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6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2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Cloth Simulation:</a:t>
            </a:r>
          </a:p>
          <a:p>
            <a:pPr lvl="1"/>
            <a:r>
              <a:rPr lang="en-US" dirty="0" smtClean="0"/>
              <a:t>Trivial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Doable</a:t>
            </a:r>
          </a:p>
          <a:p>
            <a:pPr lvl="1"/>
            <a:r>
              <a:rPr lang="en-US" dirty="0" smtClean="0"/>
              <a:t>Somewhat inexpensive</a:t>
            </a:r>
          </a:p>
          <a:p>
            <a:endParaRPr lang="en-US" dirty="0"/>
          </a:p>
          <a:p>
            <a:r>
              <a:rPr lang="en-US" sz="2400" dirty="0" smtClean="0"/>
              <a:t>So why…?</a:t>
            </a:r>
          </a:p>
          <a:p>
            <a:pPr lvl="1"/>
            <a:endParaRPr lang="en-US" dirty="0"/>
          </a:p>
        </p:txBody>
      </p:sp>
      <p:pic>
        <p:nvPicPr>
          <p:cNvPr id="5" name="VIS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15108" y="1417638"/>
            <a:ext cx="4828892" cy="32740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3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 and </a:t>
            </a:r>
            <a:r>
              <a:rPr lang="en-US" dirty="0" smtClean="0"/>
              <a:t>design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Simplicity for one user can open many doors</a:t>
            </a:r>
          </a:p>
          <a:p>
            <a:pPr lvl="1"/>
            <a:r>
              <a:rPr lang="en-US" dirty="0" smtClean="0"/>
              <a:t>Easy to parallelize </a:t>
            </a:r>
          </a:p>
          <a:p>
            <a:pPr lvl="1"/>
            <a:r>
              <a:rPr lang="en-US" dirty="0" smtClean="0"/>
              <a:t>Not Impossible to Amortize</a:t>
            </a:r>
          </a:p>
          <a:p>
            <a:r>
              <a:rPr lang="en-US" dirty="0" smtClean="0"/>
              <a:t>Since the same simulation will be viewed on many machines</a:t>
            </a:r>
          </a:p>
          <a:p>
            <a:pPr lvl="1"/>
            <a:r>
              <a:rPr lang="en-US" dirty="0" smtClean="0"/>
              <a:t>Every machine do the same computation?!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network_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00233"/>
            <a:ext cx="2367419" cy="24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Goals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and Design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Implementation</a:t>
            </a:r>
          </a:p>
          <a:p>
            <a:r>
              <a:rPr lang="en-US" dirty="0" smtClean="0"/>
              <a:t>Results and Setbacks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verletCloth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35" y="1885467"/>
            <a:ext cx="2679653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55</TotalTime>
  <Words>182</Words>
  <Application>Microsoft Macintosh PowerPoint</Application>
  <PresentationFormat>On-screen Show (4:3)</PresentationFormat>
  <Paragraphs>87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Cloth Amortization</vt:lpstr>
      <vt:lpstr>outline</vt:lpstr>
      <vt:lpstr>outline</vt:lpstr>
      <vt:lpstr>Description and design</vt:lpstr>
      <vt:lpstr>Description and design CONT.</vt:lpstr>
      <vt:lpstr>outline</vt:lpstr>
      <vt:lpstr>GOALS</vt:lpstr>
      <vt:lpstr>outline</vt:lpstr>
      <vt:lpstr>IMPLEMENTATION</vt:lpstr>
      <vt:lpstr>outline</vt:lpstr>
      <vt:lpstr>RESULTS AND FEEDBACK</vt:lpstr>
      <vt:lpstr>outline</vt:lpstr>
      <vt:lpstr>FUTURE WORK</vt:lpstr>
      <vt:lpstr>Words to the weary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 Amortization</dc:title>
  <dc:creator>Timothy Luciani</dc:creator>
  <cp:lastModifiedBy>Timothy Luciani</cp:lastModifiedBy>
  <cp:revision>6</cp:revision>
  <dcterms:created xsi:type="dcterms:W3CDTF">2011-04-21T01:18:44Z</dcterms:created>
  <dcterms:modified xsi:type="dcterms:W3CDTF">2011-04-21T02:14:34Z</dcterms:modified>
</cp:coreProperties>
</file>