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Luciani</a:t>
            </a:r>
          </a:p>
          <a:p>
            <a:r>
              <a:rPr lang="en-US" dirty="0" smtClean="0"/>
              <a:t>Victor Powell</a:t>
            </a:r>
          </a:p>
          <a:p>
            <a:r>
              <a:rPr lang="en-US" dirty="0" smtClean="0"/>
              <a:t>Tom Lee</a:t>
            </a:r>
          </a:p>
          <a:p>
            <a:r>
              <a:rPr lang="en-US" dirty="0" smtClean="0"/>
              <a:t>Nina Musser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Play 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 game!</a:t>
            </a:r>
          </a:p>
          <a:p>
            <a:r>
              <a:rPr lang="en-US" dirty="0" smtClean="0"/>
              <a:t>Every intuitive on how to play</a:t>
            </a:r>
          </a:p>
          <a:p>
            <a:r>
              <a:rPr lang="en-US" smtClean="0"/>
              <a:t>Size vs. </a:t>
            </a:r>
            <a:r>
              <a:rPr lang="en-US" dirty="0" smtClean="0"/>
              <a:t>Speed a little hard to pick up</a:t>
            </a:r>
          </a:p>
          <a:p>
            <a:pPr lvl="1"/>
            <a:r>
              <a:rPr lang="en-US" dirty="0" smtClean="0"/>
              <a:t>Could use a gradient of color to help guild player</a:t>
            </a:r>
          </a:p>
          <a:p>
            <a:r>
              <a:rPr lang="en-US" dirty="0" smtClean="0"/>
              <a:t>Would be nice to have hints on how to make the clouds if the player continues to stumble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a gradient that guilds the player to how close they are</a:t>
            </a:r>
          </a:p>
          <a:p>
            <a:r>
              <a:rPr lang="en-US" dirty="0" smtClean="0"/>
              <a:t>Added more in between levels do demonstrate the speed </a:t>
            </a:r>
            <a:r>
              <a:rPr lang="en-US" dirty="0" err="1" smtClean="0"/>
              <a:t>vs</a:t>
            </a:r>
            <a:r>
              <a:rPr lang="en-US" dirty="0" smtClean="0"/>
              <a:t> size trade off</a:t>
            </a:r>
          </a:p>
          <a:p>
            <a:r>
              <a:rPr lang="en-US" dirty="0" smtClean="0"/>
              <a:t>Not enough time to implement hints though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8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few issue with artistic contributors</a:t>
            </a:r>
          </a:p>
          <a:p>
            <a:r>
              <a:rPr lang="en-US" dirty="0" err="1" smtClean="0"/>
              <a:t>Cuda</a:t>
            </a:r>
            <a:r>
              <a:rPr lang="en-US" dirty="0" smtClean="0"/>
              <a:t> and </a:t>
            </a:r>
            <a:r>
              <a:rPr lang="en-US" dirty="0" err="1" smtClean="0"/>
              <a:t>WildMagic</a:t>
            </a:r>
            <a:r>
              <a:rPr lang="en-US" dirty="0" smtClean="0"/>
              <a:t> do not play nicely</a:t>
            </a:r>
          </a:p>
          <a:p>
            <a:pPr lvl="1"/>
            <a:r>
              <a:rPr lang="en-US" dirty="0" smtClean="0"/>
              <a:t>Nor do QT and </a:t>
            </a:r>
            <a:r>
              <a:rPr lang="en-US" dirty="0" err="1" smtClean="0"/>
              <a:t>Cuda</a:t>
            </a:r>
            <a:endParaRPr lang="en-US" dirty="0" smtClean="0"/>
          </a:p>
          <a:p>
            <a:r>
              <a:rPr lang="en-US" dirty="0" smtClean="0"/>
              <a:t>Full screen voxel ran very slow</a:t>
            </a:r>
          </a:p>
          <a:p>
            <a:pPr lvl="1"/>
            <a:r>
              <a:rPr lang="en-US" dirty="0" smtClean="0"/>
              <a:t>Had to limit to edges of cannons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1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2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37</TotalTime>
  <Words>129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Cloud Factory</vt:lpstr>
      <vt:lpstr>Play testing results</vt:lpstr>
      <vt:lpstr>Results</vt:lpstr>
      <vt:lpstr>Difficulties</vt:lpstr>
      <vt:lpstr>Video!</vt:lpstr>
      <vt:lpstr>Questions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Factory</dc:title>
  <dc:creator>Timothy Luciani</dc:creator>
  <cp:lastModifiedBy>Timothy Luciani</cp:lastModifiedBy>
  <cp:revision>6</cp:revision>
  <dcterms:created xsi:type="dcterms:W3CDTF">2011-04-29T00:14:56Z</dcterms:created>
  <dcterms:modified xsi:type="dcterms:W3CDTF">2011-04-29T00:52:23Z</dcterms:modified>
</cp:coreProperties>
</file>