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9" autoAdjust="0"/>
  </p:normalViewPr>
  <p:slideViewPr>
    <p:cSldViewPr snapToGrid="0">
      <p:cViewPr varScale="1">
        <p:scale>
          <a:sx n="152" d="100"/>
          <a:sy n="152" d="100"/>
        </p:scale>
        <p:origin x="61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9AF5216-2382-684D-0850-A7CB2105D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13839B-76C2-273A-E907-3C0262335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DB92F-C780-4C0F-9DD6-6A35132BF95E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E2FC2-4AE8-F3E9-0AE8-471B938BD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43492-092D-95EC-C7B5-5E96C1A4D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A759-8581-449C-8EA3-250946F20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87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E1B1B-E97F-4732-BDA1-07ADC26B5C39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9EFB-1334-4D27-AB1B-4993812541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4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1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1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26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04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1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8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0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3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7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6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F631-491C-4FA4-B535-1CFB1A297EE0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mmagine che contiene Veicolo terrestre, veicolo, testo, ruota&#10;&#10;Il contenuto generato dall'IA potrebbe non essere corretto.">
            <a:extLst>
              <a:ext uri="{FF2B5EF4-FFF2-40B4-BE49-F238E27FC236}">
                <a16:creationId xmlns:a16="http://schemas.microsoft.com/office/drawing/2014/main" id="{3902D1B6-51BB-36D7-0DBD-CA9515FB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44607"/>
          <a:stretch>
            <a:fillRect/>
          </a:stretch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E0CC13-A82C-9F7C-5219-35EC3F70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400" dirty="0"/>
              <a:t>Car Plate </a:t>
            </a:r>
            <a:r>
              <a:rPr lang="it-IT" sz="3400" dirty="0" err="1"/>
              <a:t>Recognition</a:t>
            </a:r>
            <a:r>
              <a:rPr lang="it-IT" sz="3400" dirty="0"/>
              <a:t> and </a:t>
            </a:r>
            <a:r>
              <a:rPr lang="it-IT" sz="3400" dirty="0" err="1"/>
              <a:t>Recostruction</a:t>
            </a:r>
            <a:r>
              <a:rPr lang="it-IT" sz="3400" dirty="0"/>
              <a:t> with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F5AF5E-BF2C-D390-FDAA-86174240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it-IT" sz="1400" dirty="0"/>
            </a:br>
            <a:r>
              <a:rPr lang="it-IT" sz="1400" dirty="0"/>
              <a:t>Project for the Computer Vision </a:t>
            </a:r>
            <a:r>
              <a:rPr lang="it-IT" sz="1400" dirty="0" err="1"/>
              <a:t>course</a:t>
            </a:r>
            <a:br>
              <a:rPr lang="it-IT" sz="1400" dirty="0"/>
            </a:br>
            <a:r>
              <a:rPr lang="it-IT" sz="1400" dirty="0"/>
              <a:t>Sapienza, A.Y. 2024/2025</a:t>
            </a:r>
            <a:br>
              <a:rPr lang="it-IT" sz="1400" dirty="0"/>
            </a:br>
            <a:br>
              <a:rPr lang="it-IT" sz="1400" dirty="0"/>
            </a:br>
            <a:r>
              <a:rPr lang="it-IT" sz="1400" dirty="0" err="1"/>
              <a:t>Authors</a:t>
            </a:r>
            <a:r>
              <a:rPr lang="it-IT" sz="1400" dirty="0"/>
              <a:t>: Onorio Iacobelli, Alessandro Rocchi</a:t>
            </a:r>
          </a:p>
        </p:txBody>
      </p:sp>
    </p:spTree>
    <p:extLst>
      <p:ext uri="{BB962C8B-B14F-4D97-AF65-F5344CB8AC3E}">
        <p14:creationId xmlns:p14="http://schemas.microsoft.com/office/powerpoint/2010/main" val="232911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E917B-5DC4-833A-68C6-DFE9D24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5B6C1-D14E-E365-6062-6FF6E99F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Tao, L.; Hong, S.; Lin, Y.; Chen, Y.; He, P.; Tie, Z. A Real-Time License Plate Detection and Recognition Model in Unconstrained Scenarios. </a:t>
            </a:r>
            <a:r>
              <a:rPr lang="en-US" i="1" dirty="0"/>
              <a:t>Sensors</a:t>
            </a:r>
            <a:r>
              <a:rPr lang="en-US" dirty="0"/>
              <a:t> </a:t>
            </a:r>
            <a:r>
              <a:rPr lang="en-US" b="1" dirty="0"/>
              <a:t>2024</a:t>
            </a:r>
            <a:r>
              <a:rPr lang="en-US" dirty="0"/>
              <a:t>, </a:t>
            </a:r>
            <a:r>
              <a:rPr lang="en-US" i="1" dirty="0"/>
              <a:t>24</a:t>
            </a:r>
            <a:r>
              <a:rPr lang="en-US" dirty="0"/>
              <a:t>, 2791. https://doi.org/10.3390/s24092791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0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F9D-DD88-DFA7-7507-3F35032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6D0B829E-AC0D-E0B6-C0EB-129B1283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596668" cy="3048338"/>
          </a:xfrm>
        </p:spPr>
        <p:txBody>
          <a:bodyPr>
            <a:normAutofit/>
          </a:bodyPr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endParaRPr lang="it-IT" dirty="0"/>
          </a:p>
          <a:p>
            <a:r>
              <a:rPr lang="it-IT" dirty="0"/>
              <a:t>State of the Art</a:t>
            </a:r>
          </a:p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  <a:p>
            <a:r>
              <a:rPr lang="it-IT" dirty="0"/>
              <a:t>Dataset</a:t>
            </a:r>
          </a:p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  <a:p>
            <a:r>
              <a:rPr lang="it-IT" dirty="0"/>
              <a:t>Model Evaluation</a:t>
            </a:r>
          </a:p>
          <a:p>
            <a:r>
              <a:rPr lang="it-IT" dirty="0" err="1"/>
              <a:t>Conlusions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0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68AA-0B5B-FF78-CBB9-4E1B39B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Statement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E8C29-3580-5C3A-2FEA-6470CBC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6133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58C93-7F2E-7DC4-04D5-3B646EE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1F9B08-D403-2FE3-56BE-A65B832E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3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EC793-3D55-B8DB-FE63-8B652EA3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07AB3-674E-4A18-2081-8C1D01D2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31FDC-5E22-431E-8F3F-DB5C37A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F9D45-0E56-07AC-D104-7685934C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2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A1CCE-98DA-B4C4-AE9C-82A72788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5200A-50E9-D727-8F32-C7051942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69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15EEB-E428-79D2-A881-4251C57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366465-4BC4-09D8-90A0-9ED9A4F7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82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AAD67-B365-86A2-6024-1EB78F3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74486-D897-28BC-CB58-3DAB37F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23</TotalTime>
  <Words>114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Arial</vt:lpstr>
      <vt:lpstr>Trebuchet MS</vt:lpstr>
      <vt:lpstr>Wingdings 3</vt:lpstr>
      <vt:lpstr>Sfaccettatura</vt:lpstr>
      <vt:lpstr>Car Plate Recognition and Recostruction with Deep Learning</vt:lpstr>
      <vt:lpstr>Outline</vt:lpstr>
      <vt:lpstr>Problem Statement</vt:lpstr>
      <vt:lpstr>State of the Art</vt:lpstr>
      <vt:lpstr>Proposed Method</vt:lpstr>
      <vt:lpstr>Dataset</vt:lpstr>
      <vt:lpstr>Experimental Setup</vt:lpstr>
      <vt:lpstr>Model Evaluation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Rocchi</dc:creator>
  <cp:lastModifiedBy>Alessandro Rocchi</cp:lastModifiedBy>
  <cp:revision>5</cp:revision>
  <dcterms:created xsi:type="dcterms:W3CDTF">2025-07-16T16:33:09Z</dcterms:created>
  <dcterms:modified xsi:type="dcterms:W3CDTF">2025-07-16T16:56:44Z</dcterms:modified>
</cp:coreProperties>
</file>