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54B"/>
    <a:srgbClr val="E738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06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F351-87D6-492E-B948-A08A2B4D24D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D52B2-D476-4874-B0DF-A52A36D9F8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58933" y="2863701"/>
            <a:ext cx="7402172" cy="1965682"/>
            <a:chOff x="2469806" y="2863701"/>
            <a:chExt cx="5535637" cy="1965682"/>
          </a:xfrm>
        </p:grpSpPr>
        <p:pic>
          <p:nvPicPr>
            <p:cNvPr id="15" name="Picture 14" descr="shop_ba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5193" y="2863701"/>
              <a:ext cx="2000250" cy="1600200"/>
            </a:xfrm>
            <a:prstGeom prst="rect">
              <a:avLst/>
            </a:prstGeom>
          </p:spPr>
        </p:pic>
        <p:pic>
          <p:nvPicPr>
            <p:cNvPr id="14" name="Picture 13" descr="popular_ba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5057" y="2958260"/>
              <a:ext cx="1435967" cy="168994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469806" y="2967335"/>
              <a:ext cx="4204393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11500" b="1" cap="none" spc="0" dirty="0" smtClean="0">
                  <a:ln w="11430"/>
                  <a:solidFill>
                    <a:srgbClr val="E73819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CLO</a:t>
              </a:r>
              <a:r>
                <a:rPr lang="en-US" sz="11500" b="1" cap="none" spc="0" dirty="0" smtClean="0">
                  <a:ln w="11430"/>
                  <a:solidFill>
                    <a:srgbClr val="03454B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ZETH</a:t>
              </a:r>
              <a:endParaRPr lang="en-US" sz="11500" b="1" cap="none" spc="0" dirty="0">
                <a:ln w="11430"/>
                <a:solidFill>
                  <a:srgbClr val="03454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15</cp:revision>
  <dcterms:created xsi:type="dcterms:W3CDTF">2022-08-07T06:41:15Z</dcterms:created>
  <dcterms:modified xsi:type="dcterms:W3CDTF">2022-08-07T10:29:35Z</dcterms:modified>
</cp:coreProperties>
</file>