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87" autoAdjust="0"/>
  </p:normalViewPr>
  <p:slideViewPr>
    <p:cSldViewPr snapToGrid="0" showGuides="1">
      <p:cViewPr varScale="1">
        <p:scale>
          <a:sx n="82" d="100"/>
          <a:sy n="82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Ori.Common/_git/Ori.Common.Exceptions?path=%2Fsrc%2FInfrastructure%2FExceptionHandlingMiddleware.cs&amp;version=GBdevelo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_git/ReportingService?path=%2Fsrc%2FReporting%2Fsrc%2FOri.Reporting.UI%2FProperties%2FlaunchSettings.json&amp;version=GBmas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https://oriflame.visualstudio.com/Ori.Common/_git/Ori.Common.Exceptions?path=%2Fsrc%2FInfrastructure%2FExceptionHandlingMiddleware.cs&amp;version=GBdevelop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  <a:p>
            <a:pPr marL="171450" indent="-171450">
              <a:buFontTx/>
              <a:buChar char="-"/>
            </a:pPr>
            <a:r>
              <a:rPr lang="en-US" dirty="0"/>
              <a:t>03-Hosting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Properties-&gt;Debug-&gt;Profile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https://oriflame.visualstudio.com/_git/ReportingService?path=%2Fsrc%2FReporting%2Fsrc%2FOri.Reporting.UI%2FProperties%2FlaunchSettings.json&amp;version=GBmaster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- 03-Hosting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04-Logging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Program.cs</a:t>
            </a:r>
            <a:r>
              <a:rPr lang="en-US" dirty="0"/>
              <a:t> -&gt; </a:t>
            </a:r>
            <a:r>
              <a:rPr lang="en-US" dirty="0" err="1"/>
              <a:t>ConfigureLogging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Different 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Logger inject +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AI SDK + Update!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Addnamed</a:t>
            </a:r>
            <a:r>
              <a:rPr lang="en-US" dirty="0"/>
              <a:t> placeholders for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05-Settings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StartUp</a:t>
            </a:r>
            <a:r>
              <a:rPr lang="en-US" dirty="0"/>
              <a:t> -&gt; </a:t>
            </a:r>
            <a:r>
              <a:rPr lang="en-US" dirty="0" err="1"/>
              <a:t>ConfigureServices</a:t>
            </a:r>
            <a:r>
              <a:rPr lang="en-US" dirty="0"/>
              <a:t> -&gt; </a:t>
            </a:r>
            <a:r>
              <a:rPr lang="en-US" dirty="0" err="1"/>
              <a:t>DirectInject</a:t>
            </a:r>
            <a:r>
              <a:rPr lang="en-US" dirty="0"/>
              <a:t> +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/settings and /</a:t>
            </a:r>
            <a:r>
              <a:rPr lang="en-US" dirty="0" err="1"/>
              <a:t>api</a:t>
            </a:r>
            <a:r>
              <a:rPr lang="en-US" dirty="0"/>
              <a:t>/options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</a:t>
            </a:r>
            <a:r>
              <a:rPr lang="en-US" dirty="0" err="1"/>
              <a:t>PublicValue</a:t>
            </a:r>
            <a:r>
              <a:rPr lang="en-US" dirty="0"/>
              <a:t> </a:t>
            </a:r>
            <a:r>
              <a:rPr lang="en-US"/>
              <a:t>for options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UserSecretsId</a:t>
            </a:r>
            <a:r>
              <a:rPr lang="en-US" dirty="0"/>
              <a:t> in 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user-secrets set "</a:t>
            </a:r>
            <a:r>
              <a:rPr lang="en-US" dirty="0" err="1"/>
              <a:t>SettingsClass:SecretPhrase</a:t>
            </a:r>
            <a:r>
              <a:rPr lang="en-US" dirty="0"/>
              <a:t>" "</a:t>
            </a:r>
            <a:r>
              <a:rPr lang="en-US" dirty="0" err="1"/>
              <a:t>bubak</a:t>
            </a:r>
            <a:r>
              <a:rPr lang="en-US" dirty="0"/>
              <a:t>" --project D:\Work\Oriflame\ArchSync\coreintro\src\Settings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Ori.Configuration.Manager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Properties/</a:t>
            </a:r>
            <a:r>
              <a:rPr lang="en-US" dirty="0" err="1"/>
              <a:t>launchSettings.json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AddApplicationInsights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Inject </a:t>
            </a:r>
            <a:r>
              <a:rPr lang="en-US" dirty="0" err="1"/>
              <a:t>ILoggerFactory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/>
              <a:t>Named placeholders</a:t>
            </a:r>
          </a:p>
          <a:p>
            <a:r>
              <a:rPr lang="en-US" dirty="0"/>
              <a:t>No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  <a:p>
            <a:endParaRPr lang="en-US" dirty="0"/>
          </a:p>
          <a:p>
            <a:r>
              <a:rPr lang="en-US" dirty="0" err="1"/>
              <a:t>UserSecrets</a:t>
            </a:r>
            <a:endParaRPr lang="en-US" dirty="0"/>
          </a:p>
          <a:p>
            <a:pPr lvl="1"/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 dirty="0"/>
              <a:t>Local machine secret store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265" y="1688511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7180737" y="5030989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550862" y="1881188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3101</TotalTime>
  <Words>1019</Words>
  <Application>Microsoft Office PowerPoint</Application>
  <PresentationFormat>Widescreen</PresentationFormat>
  <Paragraphs>280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114</cp:revision>
  <dcterms:created xsi:type="dcterms:W3CDTF">2019-02-20T14:21:09Z</dcterms:created>
  <dcterms:modified xsi:type="dcterms:W3CDTF">2019-04-08T11:49:00Z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