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6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87" autoAdjust="0"/>
  </p:normalViewPr>
  <p:slideViewPr>
    <p:cSldViewPr snapToGrid="0" showGuides="1">
      <p:cViewPr varScale="1">
        <p:scale>
          <a:sx n="82" d="100"/>
          <a:sy n="82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Ori.Common/_git/Ori.Common.Exceptions?path=%2Fsrc%2FInfrastructure%2FExceptionHandlingMiddleware.cs&amp;version=GBdevelo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iflame.visualstudio.com/_git/ReportingService?path=%2Fsrc%2FReporting%2Fsrc%2FOri.Reporting.UI%2FProperties%2FlaunchSettings.json&amp;version=GBmast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CoreIntro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Solution </a:t>
            </a:r>
            <a:r>
              <a:rPr lang="en-US" dirty="0" err="1"/>
              <a:t>Ori.Common.Exceptions</a:t>
            </a:r>
            <a:r>
              <a:rPr lang="en-US" dirty="0"/>
              <a:t> (</a:t>
            </a:r>
            <a:r>
              <a:rPr lang="en-US" dirty="0" err="1"/>
              <a:t>ServiceCollectionExtensions</a:t>
            </a:r>
            <a:r>
              <a:rPr lang="en-US" dirty="0"/>
              <a:t>, </a:t>
            </a:r>
            <a:r>
              <a:rPr lang="en-US" dirty="0" err="1"/>
              <a:t>ExceptionHandlingMiddleware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Otazka</a:t>
            </a:r>
            <a:r>
              <a:rPr lang="en-US" dirty="0"/>
              <a:t>: Proc </a:t>
            </a:r>
            <a:r>
              <a:rPr lang="en-US" dirty="0" err="1"/>
              <a:t>nemuzu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standard </a:t>
            </a:r>
            <a:r>
              <a:rPr lang="en-US" dirty="0" err="1"/>
              <a:t>konzolovku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Test project – </a:t>
            </a:r>
            <a:r>
              <a:rPr lang="en-US" dirty="0" err="1"/>
              <a:t>mely</a:t>
            </a:r>
            <a:r>
              <a:rPr lang="en-US" dirty="0"/>
              <a:t> by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vsechny</a:t>
            </a:r>
            <a:r>
              <a:rPr lang="en-US" dirty="0"/>
              <a:t> platformy, </a:t>
            </a:r>
            <a:r>
              <a:rPr lang="en-US" dirty="0" err="1"/>
              <a:t>ktery</a:t>
            </a:r>
            <a:r>
              <a:rPr lang="en-US" dirty="0"/>
              <a:t> me </a:t>
            </a:r>
            <a:r>
              <a:rPr lang="en-US" dirty="0" err="1"/>
              <a:t>zajimaj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packages.config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01-Tooling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Dependencies v packages config, </a:t>
            </a:r>
            <a:r>
              <a:rPr lang="en-US" dirty="0" err="1"/>
              <a:t>ruzne</a:t>
            </a:r>
            <a:r>
              <a:rPr lang="en-US" dirty="0"/>
              <a:t> </a:t>
            </a:r>
            <a:r>
              <a:rPr lang="en-US" dirty="0" err="1"/>
              <a:t>verze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Hierarchicke</a:t>
            </a:r>
            <a:r>
              <a:rPr lang="en-US" dirty="0"/>
              <a:t> dependencies (ne </a:t>
            </a:r>
            <a:r>
              <a:rPr lang="en-US" dirty="0" err="1"/>
              <a:t>komplet</a:t>
            </a:r>
            <a:r>
              <a:rPr lang="en-US" dirty="0"/>
              <a:t> blast, ale </a:t>
            </a:r>
            <a:r>
              <a:rPr lang="en-US" dirty="0" err="1"/>
              <a:t>jenom</a:t>
            </a:r>
            <a:r>
              <a:rPr lang="en-US" dirty="0"/>
              <a:t> to, co </a:t>
            </a:r>
            <a:r>
              <a:rPr lang="en-US" dirty="0" err="1"/>
              <a:t>chci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jedino</a:t>
            </a:r>
            <a:r>
              <a:rPr lang="en-US" dirty="0"/>
              <a:t> </a:t>
            </a:r>
            <a:r>
              <a:rPr lang="en-US" dirty="0" err="1"/>
              <a:t>DLLko</a:t>
            </a:r>
            <a:r>
              <a:rPr lang="en-US" dirty="0"/>
              <a:t> v output</a:t>
            </a:r>
          </a:p>
          <a:p>
            <a:pPr marL="0" indent="0">
              <a:buFontTx/>
              <a:buNone/>
            </a:pPr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self-hosted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&gt;win7-x64&lt;/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RuntimeIdentifier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  <a:p>
            <a:r>
              <a:rPr lang="en-US" dirty="0"/>
              <a:t>- Version </a:t>
            </a:r>
            <a:r>
              <a:rPr lang="en-US" dirty="0" err="1"/>
              <a:t>pryc</a:t>
            </a:r>
            <a:r>
              <a:rPr lang="en-US" dirty="0"/>
              <a:t> z </a:t>
            </a:r>
            <a:r>
              <a:rPr lang="en-US" dirty="0" err="1"/>
              <a:t>projectu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middleware pipelines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02-Middlewares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Pridat</a:t>
            </a:r>
            <a:r>
              <a:rPr lang="en-US" dirty="0"/>
              <a:t> </a:t>
            </a:r>
            <a:r>
              <a:rPr lang="en-US" dirty="0" err="1"/>
              <a:t>Ori.Common.Exceptions</a:t>
            </a:r>
            <a:r>
              <a:rPr lang="en-US" dirty="0"/>
              <a:t> -&gt; </a:t>
            </a:r>
            <a:r>
              <a:rPr lang="en-US" dirty="0" err="1"/>
              <a:t>app.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UseExceptionHandlingMiddleware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podivat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dovnitr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https://oriflame.visualstudio.com/Ori.Common/_git/Ori.Common.Exceptions?path=%2Fsrc%2FInfrastructure%2FExceptionHandlingMiddleware.cs&amp;version=GBdevelop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  <a:p>
            <a:pPr marL="171450" indent="-171450">
              <a:buFontTx/>
              <a:buChar char="-"/>
            </a:pPr>
            <a:r>
              <a:rPr lang="en-US" dirty="0"/>
              <a:t>03-Hosting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Properties-&gt;Debug-&gt;Profile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https://oriflame.visualstudio.com/_git/ReportingService?path=%2Fsrc%2FReporting%2Fsrc%2FOri.Reporting.UI%2FProperties%2FlaunchSettings.json&amp;version=GBmaster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- 03-Hosting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logovani</a:t>
            </a:r>
            <a:r>
              <a:rPr lang="en-US" dirty="0"/>
              <a:t> a named placeholders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ioptions</a:t>
            </a:r>
            <a:r>
              <a:rPr lang="en-US" dirty="0"/>
              <a:t> vs </a:t>
            </a:r>
            <a:r>
              <a:rPr lang="en-US" dirty="0" err="1"/>
              <a:t>iconfiguration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cs-cz/dotnet/standard/net-stand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Kestrel</a:t>
            </a:r>
          </a:p>
          <a:p>
            <a:r>
              <a:rPr lang="en-US" dirty="0"/>
              <a:t>Cross platform web server</a:t>
            </a:r>
          </a:p>
          <a:p>
            <a:r>
              <a:rPr lang="en-US" dirty="0"/>
              <a:t>Preferred for ASP.NET Core projects</a:t>
            </a:r>
          </a:p>
          <a:p>
            <a:r>
              <a:rPr lang="en-US" dirty="0"/>
              <a:t>Lightweight, build for speed</a:t>
            </a:r>
          </a:p>
          <a:p>
            <a:r>
              <a:rPr lang="en-US" dirty="0"/>
              <a:t>Less features then IIS</a:t>
            </a:r>
          </a:p>
          <a:p>
            <a:r>
              <a:rPr lang="en-US" dirty="0"/>
              <a:t>Should be run behind full-featured web server (IIS, </a:t>
            </a:r>
            <a:r>
              <a:rPr lang="en-US" dirty="0" err="1"/>
              <a:t>nginx</a:t>
            </a:r>
            <a:r>
              <a:rPr lang="en-US" dirty="0"/>
              <a:t>) in production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Properties/</a:t>
            </a:r>
            <a:r>
              <a:rPr lang="en-US" dirty="0" err="1"/>
              <a:t>launchSettings.json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FCBD8-27AB-43EE-B4E0-DE87287D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81" y="1313300"/>
            <a:ext cx="5822484" cy="42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Main()</a:t>
            </a:r>
          </a:p>
          <a:p>
            <a:r>
              <a:rPr lang="en-US" dirty="0" err="1"/>
              <a:t>WebHostBuilder</a:t>
            </a:r>
            <a:r>
              <a:rPr lang="en-US" dirty="0"/>
              <a:t> (=&gt; </a:t>
            </a:r>
            <a:r>
              <a:rPr lang="en-US" dirty="0" err="1"/>
              <a:t>HostBuilder</a:t>
            </a:r>
            <a:r>
              <a:rPr lang="en-US" dirty="0"/>
              <a:t> in 3.0)</a:t>
            </a:r>
          </a:p>
          <a:p>
            <a:r>
              <a:rPr lang="en-US" dirty="0"/>
              <a:t>Environment setup</a:t>
            </a:r>
          </a:p>
          <a:p>
            <a:pPr lvl="1"/>
            <a:r>
              <a:rPr lang="en-US" dirty="0"/>
              <a:t>One build for multiple environments</a:t>
            </a:r>
          </a:p>
          <a:p>
            <a:pPr lvl="1"/>
            <a:r>
              <a:rPr lang="en-US" dirty="0" err="1"/>
              <a:t>BuildIn</a:t>
            </a:r>
            <a:r>
              <a:rPr lang="en-US" dirty="0"/>
              <a:t>: Development, Staging, Production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Startup class to use</a:t>
            </a:r>
          </a:p>
          <a:p>
            <a:pPr marL="2651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Startup class</a:t>
            </a:r>
          </a:p>
          <a:p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Composition root (DI setup)</a:t>
            </a:r>
          </a:p>
          <a:p>
            <a:r>
              <a:rPr lang="en-US" dirty="0"/>
              <a:t>Configure()</a:t>
            </a:r>
          </a:p>
          <a:p>
            <a:pPr lvl="1"/>
            <a:r>
              <a:rPr lang="en-US" dirty="0"/>
              <a:t>Pipeline setup</a:t>
            </a:r>
          </a:p>
          <a:p>
            <a:pPr lvl="1"/>
            <a:r>
              <a:rPr lang="en-US" i="1" dirty="0"/>
              <a:t>App initialization?</a:t>
            </a:r>
          </a:p>
          <a:p>
            <a:endParaRPr lang="en-US" i="1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 err="1"/>
              <a:t>Configure</a:t>
            </a:r>
            <a:r>
              <a:rPr lang="en-US" b="1" dirty="0" err="1"/>
              <a:t>Development</a:t>
            </a:r>
            <a:r>
              <a:rPr lang="en-US" dirty="0" err="1"/>
              <a:t>Services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350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Logging</a:t>
            </a:r>
          </a:p>
          <a:p>
            <a:r>
              <a:rPr lang="en-US" dirty="0" err="1"/>
              <a:t>Microsoft.Extensions.Logging.xxx</a:t>
            </a:r>
            <a:endParaRPr lang="en-US" dirty="0"/>
          </a:p>
          <a:p>
            <a:r>
              <a:rPr lang="en-US" dirty="0" err="1"/>
              <a:t>HostBuilder.ConfigureLogging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AddConsole</a:t>
            </a:r>
            <a:endParaRPr lang="en-US" dirty="0"/>
          </a:p>
          <a:p>
            <a:pPr lvl="1"/>
            <a:r>
              <a:rPr lang="en-US" dirty="0" err="1"/>
              <a:t>AddDebug</a:t>
            </a:r>
            <a:endParaRPr lang="en-US" dirty="0"/>
          </a:p>
          <a:p>
            <a:pPr lvl="1"/>
            <a:r>
              <a:rPr lang="en-US" dirty="0" err="1"/>
              <a:t>AddFile</a:t>
            </a:r>
            <a:endParaRPr lang="en-US" dirty="0"/>
          </a:p>
          <a:p>
            <a:pPr lvl="1"/>
            <a:r>
              <a:rPr lang="en-US" dirty="0" err="1"/>
              <a:t>AddXxx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ILogger</a:t>
            </a:r>
            <a:r>
              <a:rPr lang="en-US" dirty="0"/>
              <a:t>, </a:t>
            </a:r>
            <a:r>
              <a:rPr lang="en-US" dirty="0" err="1"/>
              <a:t>ILogger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Named placeholders</a:t>
            </a:r>
          </a:p>
          <a:p>
            <a:pPr marL="2651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BCB4A87-7024-422D-AF1F-1C61750A8B8F}"/>
              </a:ext>
            </a:extLst>
          </p:cNvPr>
          <p:cNvSpPr txBox="1">
            <a:spLocks/>
          </p:cNvSpPr>
          <p:nvPr/>
        </p:nvSpPr>
        <p:spPr>
          <a:xfrm>
            <a:off x="6394318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Application Insights logging</a:t>
            </a:r>
          </a:p>
          <a:p>
            <a:r>
              <a:rPr lang="en-US" dirty="0" err="1"/>
              <a:t>HostBuilder.UseApplicationInsights</a:t>
            </a:r>
            <a:r>
              <a:rPr lang="en-US" dirty="0"/>
              <a:t>()</a:t>
            </a:r>
          </a:p>
          <a:p>
            <a:r>
              <a:rPr lang="en-US" dirty="0" err="1"/>
              <a:t>loggerFactory.AddApplicationInsights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Logging.ApplicationInsights</a:t>
            </a:r>
            <a:r>
              <a:rPr lang="en-US" dirty="0"/>
              <a:t> package?</a:t>
            </a:r>
          </a:p>
        </p:txBody>
      </p:sp>
    </p:spTree>
    <p:extLst>
      <p:ext uri="{BB962C8B-B14F-4D97-AF65-F5344CB8AC3E}">
        <p14:creationId xmlns:p14="http://schemas.microsoft.com/office/powerpoint/2010/main" val="101114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Settings</a:t>
            </a:r>
          </a:p>
          <a:p>
            <a:r>
              <a:rPr lang="en-US" dirty="0" err="1"/>
              <a:t>Microsoft.Extensions.Configuration</a:t>
            </a:r>
            <a:endParaRPr lang="en-US" dirty="0"/>
          </a:p>
          <a:p>
            <a:r>
              <a:rPr lang="en-US" dirty="0"/>
              <a:t>Key – value pairs</a:t>
            </a:r>
          </a:p>
          <a:p>
            <a:r>
              <a:rPr lang="en-US" dirty="0"/>
              <a:t>Nested, separated by “:” (Group1:Name)</a:t>
            </a:r>
          </a:p>
          <a:p>
            <a:r>
              <a:rPr lang="en-US" dirty="0" err="1"/>
              <a:t>HostBuilder.ConfigureAppConfiguration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Addxxx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json, xml, CLI, </a:t>
            </a:r>
            <a:r>
              <a:rPr lang="en-US" dirty="0" err="1"/>
              <a:t>KeyVault</a:t>
            </a:r>
            <a:r>
              <a:rPr lang="en-US" dirty="0"/>
              <a:t>, Environment, …</a:t>
            </a:r>
          </a:p>
          <a:p>
            <a:r>
              <a:rPr lang="en-US" dirty="0"/>
              <a:t>Last value wins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4F31531-D12A-4C0E-B752-0F8FB88D85A2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IConfiguration</a:t>
            </a:r>
            <a:endParaRPr lang="en-US" b="1" dirty="0"/>
          </a:p>
          <a:p>
            <a:r>
              <a:rPr lang="en-US" dirty="0" err="1"/>
              <a:t>GetSection</a:t>
            </a:r>
            <a:r>
              <a:rPr lang="en-US" dirty="0"/>
              <a:t>(</a:t>
            </a:r>
            <a:r>
              <a:rPr lang="en-US" i="1" dirty="0"/>
              <a:t>&lt;path&gt;).</a:t>
            </a:r>
            <a:r>
              <a:rPr lang="en-US" dirty="0" err="1"/>
              <a:t>GetValue</a:t>
            </a:r>
            <a:r>
              <a:rPr lang="en-US" dirty="0"/>
              <a:t>&lt;T&gt;()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</a:t>
            </a:r>
          </a:p>
          <a:p>
            <a:r>
              <a:rPr lang="en-US" dirty="0"/>
              <a:t>Lazy configuration access</a:t>
            </a:r>
          </a:p>
          <a:p>
            <a:r>
              <a:rPr lang="en-US" dirty="0"/>
              <a:t>Update on change</a:t>
            </a:r>
          </a:p>
          <a:p>
            <a:r>
              <a:rPr lang="en-US" dirty="0" err="1"/>
              <a:t>services.Configure</a:t>
            </a:r>
            <a:r>
              <a:rPr lang="en-US" dirty="0"/>
              <a:t>&lt;T&gt;(Configuration);</a:t>
            </a:r>
          </a:p>
          <a:p>
            <a:r>
              <a:rPr lang="en-US" dirty="0"/>
              <a:t>Inject </a:t>
            </a:r>
            <a:r>
              <a:rPr lang="en-US" dirty="0" err="1"/>
              <a:t>IOptionsMonitor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6737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Build-in DI container</a:t>
            </a:r>
          </a:p>
          <a:p>
            <a:r>
              <a:rPr lang="en-US" dirty="0" err="1"/>
              <a:t>Microsoft.Extensions.DependencyInjection</a:t>
            </a:r>
            <a:endParaRPr lang="en-US" dirty="0"/>
          </a:p>
          <a:p>
            <a:r>
              <a:rPr lang="en-US" dirty="0"/>
              <a:t>Lightweight, fast</a:t>
            </a:r>
          </a:p>
          <a:p>
            <a:r>
              <a:rPr lang="en-US" dirty="0" err="1"/>
              <a:t>IServiceCollection</a:t>
            </a:r>
            <a:r>
              <a:rPr lang="en-US" dirty="0"/>
              <a:t> for registration</a:t>
            </a:r>
          </a:p>
          <a:p>
            <a:r>
              <a:rPr lang="en-US" dirty="0" err="1"/>
              <a:t>IServiceProvider</a:t>
            </a:r>
            <a:r>
              <a:rPr lang="en-US" dirty="0"/>
              <a:t> for resolving</a:t>
            </a:r>
          </a:p>
          <a:p>
            <a:endParaRPr lang="en-US" dirty="0"/>
          </a:p>
          <a:p>
            <a:r>
              <a:rPr lang="en-US" dirty="0"/>
              <a:t>Missing some advanced features</a:t>
            </a:r>
          </a:p>
          <a:p>
            <a:pPr lvl="1"/>
            <a:r>
              <a:rPr lang="en-US" dirty="0"/>
              <a:t>Convention based registration</a:t>
            </a:r>
          </a:p>
          <a:p>
            <a:pPr lvl="1"/>
            <a:r>
              <a:rPr lang="en-US" dirty="0"/>
              <a:t>Interception (AOP)</a:t>
            </a:r>
          </a:p>
          <a:p>
            <a:pPr lvl="1"/>
            <a:r>
              <a:rPr lang="en-US" dirty="0"/>
              <a:t>Custom lifestyles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party containers</a:t>
            </a:r>
          </a:p>
          <a:p>
            <a:r>
              <a:rPr lang="en-US" dirty="0"/>
              <a:t>Implement </a:t>
            </a:r>
            <a:r>
              <a:rPr lang="en-US" dirty="0" err="1"/>
              <a:t>IServiceProvider</a:t>
            </a:r>
            <a:endParaRPr lang="en-US" dirty="0"/>
          </a:p>
          <a:p>
            <a:pPr lvl="1"/>
            <a:r>
              <a:rPr lang="en-US" dirty="0" err="1"/>
              <a:t>Autofaq</a:t>
            </a:r>
            <a:endParaRPr lang="en-US" dirty="0"/>
          </a:p>
          <a:p>
            <a:pPr lvl="1"/>
            <a:r>
              <a:rPr lang="en-US" dirty="0" err="1"/>
              <a:t>SimpleInjector</a:t>
            </a:r>
            <a:endParaRPr lang="en-US" dirty="0"/>
          </a:p>
          <a:p>
            <a:pPr lvl="1"/>
            <a:r>
              <a:rPr lang="en-US" dirty="0" err="1"/>
              <a:t>Castle.Windsor</a:t>
            </a:r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IServiceProvider</a:t>
            </a:r>
            <a:r>
              <a:rPr lang="en-US" dirty="0"/>
              <a:t> from </a:t>
            </a:r>
            <a:r>
              <a:rPr lang="en-US" dirty="0" err="1"/>
              <a:t>Startup.ConfigureServices</a:t>
            </a:r>
            <a:r>
              <a:rPr lang="en-US" dirty="0"/>
              <a:t>()</a:t>
            </a:r>
          </a:p>
          <a:p>
            <a:r>
              <a:rPr lang="en-US" dirty="0"/>
              <a:t>Some manual wiring required</a:t>
            </a:r>
          </a:p>
          <a:p>
            <a:pPr lvl="1"/>
            <a:endParaRPr lang="en-US" dirty="0"/>
          </a:p>
          <a:p>
            <a:r>
              <a:rPr lang="en-US" dirty="0" err="1"/>
              <a:t>Scrutor</a:t>
            </a:r>
            <a:r>
              <a:rPr lang="en-US" dirty="0"/>
              <a:t> NuGet package</a:t>
            </a:r>
          </a:p>
          <a:p>
            <a:pPr lvl="1"/>
            <a:r>
              <a:rPr lang="en-US" dirty="0"/>
              <a:t>Conventions, discovery</a:t>
            </a:r>
          </a:p>
          <a:p>
            <a:pPr lvl="1"/>
            <a:r>
              <a:rPr lang="en-US" dirty="0"/>
              <a:t>Decorator pattern (AOP)</a:t>
            </a:r>
          </a:p>
          <a:p>
            <a:pPr marL="265112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Controllers</a:t>
            </a:r>
          </a:p>
          <a:p>
            <a:r>
              <a:rPr lang="en-US" dirty="0"/>
              <a:t>No convention or base class required</a:t>
            </a:r>
          </a:p>
          <a:p>
            <a:r>
              <a:rPr lang="en-US" dirty="0"/>
              <a:t>Controller should be marked with [</a:t>
            </a:r>
            <a:r>
              <a:rPr lang="en-US" dirty="0" err="1"/>
              <a:t>ApiController</a:t>
            </a:r>
            <a:r>
              <a:rPr lang="en-US" dirty="0"/>
              <a:t>] attribute</a:t>
            </a:r>
          </a:p>
          <a:p>
            <a:r>
              <a:rPr lang="en-US" dirty="0"/>
              <a:t>Routing defined with [Route] attribute</a:t>
            </a:r>
          </a:p>
          <a:p>
            <a:r>
              <a:rPr lang="en-US" dirty="0"/>
              <a:t>Method names mapped by [</a:t>
            </a:r>
            <a:r>
              <a:rPr lang="en-US" dirty="0" err="1"/>
              <a:t>HttpXXX</a:t>
            </a:r>
            <a:r>
              <a:rPr lang="en-US" dirty="0"/>
              <a:t>] attribute, no convention mapping required</a:t>
            </a:r>
          </a:p>
          <a:p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, </a:t>
            </a:r>
            <a:r>
              <a:rPr lang="en-US" dirty="0" err="1"/>
              <a:t>FromHeader</a:t>
            </a:r>
            <a:r>
              <a:rPr lang="en-US" dirty="0"/>
              <a:t>, </a:t>
            </a:r>
            <a:r>
              <a:rPr lang="en-US" dirty="0" err="1"/>
              <a:t>FromRoute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334962" indent="-342900"/>
            <a:r>
              <a:rPr lang="en-US" dirty="0"/>
              <a:t>More return options possible</a:t>
            </a:r>
          </a:p>
          <a:p>
            <a:pPr marL="608012" lvl="1" indent="-342900"/>
            <a:r>
              <a:rPr lang="en-US" dirty="0"/>
              <a:t>Specific type</a:t>
            </a:r>
          </a:p>
          <a:p>
            <a:pPr marL="608012" lvl="1" indent="-342900"/>
            <a:r>
              <a:rPr lang="en-US" dirty="0" err="1"/>
              <a:t>IActionResult</a:t>
            </a:r>
            <a:endParaRPr lang="en-US" dirty="0"/>
          </a:p>
          <a:p>
            <a:pPr marL="608012" lvl="1" indent="-342900"/>
            <a:r>
              <a:rPr lang="en-US" dirty="0" err="1"/>
              <a:t>ActionResult</a:t>
            </a:r>
            <a:r>
              <a:rPr lang="en-US" dirty="0"/>
              <a:t>&lt;T&gt;</a:t>
            </a:r>
          </a:p>
          <a:p>
            <a:pPr marL="334962" indent="-342900"/>
            <a:r>
              <a:rPr lang="en-US" dirty="0"/>
              <a:t>Async support</a:t>
            </a:r>
          </a:p>
          <a:p>
            <a:pPr marL="334962" indent="-342900"/>
            <a:r>
              <a:rPr lang="en-US" dirty="0" err="1"/>
              <a:t>ProducesResponseType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- Razor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Lightweight 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 err="1"/>
              <a:t>PageModel</a:t>
            </a:r>
            <a:r>
              <a:rPr lang="en-US" dirty="0"/>
              <a:t> derived class</a:t>
            </a:r>
          </a:p>
          <a:p>
            <a:pPr lvl="1"/>
            <a:r>
              <a:rPr lang="en-US" dirty="0" err="1"/>
              <a:t>Controller+Model</a:t>
            </a:r>
            <a:endParaRPr lang="en-US" dirty="0"/>
          </a:p>
          <a:p>
            <a:pPr lvl="1"/>
            <a:r>
              <a:rPr lang="en-US" dirty="0" err="1"/>
              <a:t>OnGet</a:t>
            </a:r>
            <a:r>
              <a:rPr lang="en-US" dirty="0"/>
              <a:t>(), </a:t>
            </a:r>
            <a:r>
              <a:rPr lang="en-US" dirty="0" err="1"/>
              <a:t>OnPost</a:t>
            </a:r>
            <a:r>
              <a:rPr lang="en-US" dirty="0"/>
              <a:t>(), </a:t>
            </a:r>
            <a:r>
              <a:rPr lang="en-US" dirty="0" err="1"/>
              <a:t>OnGetAsync</a:t>
            </a:r>
            <a:r>
              <a:rPr lang="en-US" dirty="0"/>
              <a:t>(), 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B47C667-6DC0-4DA5-AD41-F8503D8BA1E4}"/>
              </a:ext>
            </a:extLst>
          </p:cNvPr>
          <p:cNvSpPr txBox="1">
            <a:spLocks/>
          </p:cNvSpPr>
          <p:nvPr/>
        </p:nvSpPr>
        <p:spPr>
          <a:xfrm>
            <a:off x="6394314" y="1881186"/>
            <a:ext cx="5246823" cy="4305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D088F-BAC8-4D0C-AD55-E66C3392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8" y="426175"/>
            <a:ext cx="5784081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5CD79-A2A8-4B4A-9D12-5EA68E6C1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83" y="3892937"/>
            <a:ext cx="40237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MVC, SPA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7"/>
            <a:ext cx="5246823" cy="4023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Convention based</a:t>
            </a:r>
          </a:p>
          <a:p>
            <a:r>
              <a:rPr lang="en-US" dirty="0"/>
              <a:t>Controllers should derive from Controller class</a:t>
            </a:r>
          </a:p>
          <a:p>
            <a:r>
              <a:rPr lang="en-US" dirty="0" err="1"/>
              <a:t>App.UseMvc</a:t>
            </a:r>
            <a:r>
              <a:rPr lang="en-US" dirty="0"/>
              <a:t>(r =&gt; </a:t>
            </a:r>
            <a:r>
              <a:rPr lang="en-US" dirty="0" err="1"/>
              <a:t>r.MapRoutes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SPA</a:t>
            </a:r>
          </a:p>
          <a:p>
            <a:r>
              <a:rPr lang="en-US" dirty="0"/>
              <a:t>React / Angular template</a:t>
            </a:r>
          </a:p>
          <a:p>
            <a:r>
              <a:rPr lang="en-US" dirty="0"/>
              <a:t>Server side loading +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BE2D14E-1C24-4E8A-9778-C73C88184F7C}"/>
              </a:ext>
            </a:extLst>
          </p:cNvPr>
          <p:cNvSpPr txBox="1">
            <a:spLocks/>
          </p:cNvSpPr>
          <p:nvPr/>
        </p:nvSpPr>
        <p:spPr>
          <a:xfrm>
            <a:off x="6394314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86E3D-5370-49A7-BE6C-B13D5D1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80" y="1280435"/>
            <a:ext cx="286536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Framework / Core / Mono /…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8265" y="1688511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7180737" y="5030989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550862" y="1881188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Specific platform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  <a:p>
            <a:pPr lvl="1"/>
            <a:endParaRPr lang="en-US" dirty="0"/>
          </a:p>
          <a:p>
            <a:r>
              <a:rPr lang="en-US" dirty="0"/>
              <a:t>Global tools</a:t>
            </a:r>
          </a:p>
          <a:p>
            <a:pPr lvl="1"/>
            <a:r>
              <a:rPr lang="en-US" dirty="0"/>
              <a:t>dotnet tool 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4CD0B-FB5F-4FAC-95EF-6E869711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23" y="1538807"/>
            <a:ext cx="7953171" cy="44030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8F2-9459-4D12-BF0B-61751D9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– Request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DB304-B47E-4978-B1F2-4CF6929FE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851" y="1784494"/>
            <a:ext cx="5714286" cy="36571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F73F-44DE-4E01-AAB2-278012E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A7DAFB0-082F-4775-A9B7-914046843D85}"/>
              </a:ext>
            </a:extLst>
          </p:cNvPr>
          <p:cNvSpPr txBox="1">
            <a:spLocks/>
          </p:cNvSpPr>
          <p:nvPr/>
        </p:nvSpPr>
        <p:spPr>
          <a:xfrm>
            <a:off x="550861" y="1881188"/>
            <a:ext cx="5246823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of chained components = </a:t>
            </a:r>
            <a:r>
              <a:rPr lang="en-US" b="1" dirty="0" err="1"/>
              <a:t>Middleware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 err="1"/>
              <a:t>DoWork</a:t>
            </a:r>
            <a:r>
              <a:rPr lang="en-US" dirty="0"/>
              <a:t>(); =&gt; Next(); =&gt; </a:t>
            </a:r>
            <a:r>
              <a:rPr lang="en-US" dirty="0" err="1"/>
              <a:t>DoAnotherWork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328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2987</TotalTime>
  <Words>946</Words>
  <Application>Microsoft Office PowerPoint</Application>
  <PresentationFormat>Widescreen</PresentationFormat>
  <Paragraphs>266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standard</vt:lpstr>
      <vt:lpstr>.NET Framework vs .NET Core</vt:lpstr>
      <vt:lpstr>Tooling – CLI</vt:lpstr>
      <vt:lpstr>Tooling – project</vt:lpstr>
      <vt:lpstr>ASP.NET Core</vt:lpstr>
      <vt:lpstr>ASP.NET Core – Request pipeline</vt:lpstr>
      <vt:lpstr>ASP.NET Core – Hosting</vt:lpstr>
      <vt:lpstr>ASP.NET Core – Startup</vt:lpstr>
      <vt:lpstr>ASP.NET Core – Logging</vt:lpstr>
      <vt:lpstr>ASP.NET Core – Settings</vt:lpstr>
      <vt:lpstr>ASP.NET Core – DI</vt:lpstr>
      <vt:lpstr>ASP.NET Core - API</vt:lpstr>
      <vt:lpstr>ASP.NET Core - Razor</vt:lpstr>
      <vt:lpstr>ASP.NET Core – MVC, SPA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Pajgrt, Ondrej [External]</cp:lastModifiedBy>
  <cp:revision>103</cp:revision>
  <dcterms:created xsi:type="dcterms:W3CDTF">2019-02-20T14:21:09Z</dcterms:created>
  <dcterms:modified xsi:type="dcterms:W3CDTF">2019-04-08T09:54:38Z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