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0"/>
  </p:notesMasterIdLst>
  <p:sldIdLst>
    <p:sldId id="307" r:id="rId2"/>
    <p:sldId id="308" r:id="rId3"/>
    <p:sldId id="310" r:id="rId4"/>
    <p:sldId id="311" r:id="rId5"/>
    <p:sldId id="313" r:id="rId6"/>
    <p:sldId id="314" r:id="rId7"/>
    <p:sldId id="315" r:id="rId8"/>
    <p:sldId id="31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576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4FC"/>
    <a:srgbClr val="20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CFC1C-8877-41B7-BFE2-5E067DBEB793}" v="21" dt="2022-08-10T08:32:44.699"/>
  </p1510:revLst>
</p1510:revInfo>
</file>

<file path=ppt/tableStyles.xml><?xml version="1.0" encoding="utf-8"?>
<a:tblStyleLst xmlns:a="http://schemas.openxmlformats.org/drawingml/2006/main" def="{3D637686-51BE-4EA3-8645-86D673DA80EE}">
  <a:tblStyle styleId="{3D637686-51BE-4EA3-8645-86D673DA8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1" autoAdjust="0"/>
  </p:normalViewPr>
  <p:slideViewPr>
    <p:cSldViewPr snapToGrid="0">
      <p:cViewPr varScale="1">
        <p:scale>
          <a:sx n="140" d="100"/>
          <a:sy n="140" d="100"/>
        </p:scale>
        <p:origin x="-712" y="-104"/>
      </p:cViewPr>
      <p:guideLst>
        <p:guide orient="horz" pos="1620"/>
        <p:guide pos="5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48" Type="http://schemas.microsoft.com/office/2016/11/relationships/changesInfo" Target="changesInfos/changesInfo1.xml"/><Relationship Id="rId49" Type="http://schemas.microsoft.com/office/2015/10/relationships/revisionInfo" Target="revisionInfo.xml"/><Relationship Id="rId1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輝 吳" userId="8d7ac16d6b6a96e6" providerId="LiveId" clId="{EC5CFC1C-8877-41B7-BFE2-5E067DBEB793}"/>
    <pc:docChg chg="undo custSel addSld delSld modSld delMainMaster">
      <pc:chgData name="志輝 吳" userId="8d7ac16d6b6a96e6" providerId="LiveId" clId="{EC5CFC1C-8877-41B7-BFE2-5E067DBEB793}" dt="2022-08-10T08:49:59.199" v="1249" actId="207"/>
      <pc:docMkLst>
        <pc:docMk/>
      </pc:docMkLst>
      <pc:sldChg chg="modSp mod">
        <pc:chgData name="志輝 吳" userId="8d7ac16d6b6a96e6" providerId="LiveId" clId="{EC5CFC1C-8877-41B7-BFE2-5E067DBEB793}" dt="2022-08-10T07:37:09.144" v="43" actId="255"/>
        <pc:sldMkLst>
          <pc:docMk/>
          <pc:sldMk cId="0" sldId="256"/>
        </pc:sldMkLst>
        <pc:spChg chg="mod">
          <ac:chgData name="志輝 吳" userId="8d7ac16d6b6a96e6" providerId="LiveId" clId="{EC5CFC1C-8877-41B7-BFE2-5E067DBEB793}" dt="2022-08-10T07:37:09.144" v="43" actId="255"/>
          <ac:spMkLst>
            <pc:docMk/>
            <pc:sldMk cId="0" sldId="256"/>
            <ac:spMk id="425" creationId="{00000000-0000-0000-0000-000000000000}"/>
          </ac:spMkLst>
        </pc:spChg>
      </pc:sldChg>
      <pc:sldChg chg="modSp mod">
        <pc:chgData name="志輝 吳" userId="8d7ac16d6b6a96e6" providerId="LiveId" clId="{EC5CFC1C-8877-41B7-BFE2-5E067DBEB793}" dt="2022-08-10T08:42:13.978" v="1055" actId="20577"/>
        <pc:sldMkLst>
          <pc:docMk/>
          <pc:sldMk cId="0" sldId="258"/>
        </pc:sldMkLst>
        <pc:spChg chg="mod">
          <ac:chgData name="志輝 吳" userId="8d7ac16d6b6a96e6" providerId="LiveId" clId="{EC5CFC1C-8877-41B7-BFE2-5E067DBEB793}" dt="2022-08-10T08:42:13.978" v="1055" actId="20577"/>
          <ac:spMkLst>
            <pc:docMk/>
            <pc:sldMk cId="0" sldId="258"/>
            <ac:spMk id="448" creationId="{00000000-0000-0000-0000-000000000000}"/>
          </ac:spMkLst>
        </pc:spChg>
      </pc:sldChg>
      <pc:sldChg chg="del">
        <pc:chgData name="志輝 吳" userId="8d7ac16d6b6a96e6" providerId="LiveId" clId="{EC5CFC1C-8877-41B7-BFE2-5E067DBEB793}" dt="2022-08-10T07:34:38.322" v="24" actId="47"/>
        <pc:sldMkLst>
          <pc:docMk/>
          <pc:sldMk cId="0" sldId="259"/>
        </pc:sldMkLst>
      </pc:sldChg>
      <pc:sldChg chg="del">
        <pc:chgData name="志輝 吳" userId="8d7ac16d6b6a96e6" providerId="LiveId" clId="{EC5CFC1C-8877-41B7-BFE2-5E067DBEB793}" dt="2022-08-10T07:34:39.543" v="25" actId="47"/>
        <pc:sldMkLst>
          <pc:docMk/>
          <pc:sldMk cId="0" sldId="260"/>
        </pc:sldMkLst>
      </pc:sldChg>
      <pc:sldChg chg="modSp mod">
        <pc:chgData name="志輝 吳" userId="8d7ac16d6b6a96e6" providerId="LiveId" clId="{EC5CFC1C-8877-41B7-BFE2-5E067DBEB793}" dt="2022-08-10T07:40:48.891" v="107" actId="207"/>
        <pc:sldMkLst>
          <pc:docMk/>
          <pc:sldMk cId="0" sldId="261"/>
        </pc:sldMkLst>
        <pc:spChg chg="mod">
          <ac:chgData name="志輝 吳" userId="8d7ac16d6b6a96e6" providerId="LiveId" clId="{EC5CFC1C-8877-41B7-BFE2-5E067DBEB793}" dt="2022-08-10T07:40:48.891" v="107" actId="207"/>
          <ac:spMkLst>
            <pc:docMk/>
            <pc:sldMk cId="0" sldId="261"/>
            <ac:spMk id="469" creationId="{00000000-0000-0000-0000-000000000000}"/>
          </ac:spMkLst>
        </pc:spChg>
        <pc:spChg chg="mod">
          <ac:chgData name="志輝 吳" userId="8d7ac16d6b6a96e6" providerId="LiveId" clId="{EC5CFC1C-8877-41B7-BFE2-5E067DBEB793}" dt="2022-08-10T07:34:55.136" v="42" actId="20577"/>
          <ac:spMkLst>
            <pc:docMk/>
            <pc:sldMk cId="0" sldId="261"/>
            <ac:spMk id="471" creationId="{00000000-0000-0000-0000-000000000000}"/>
          </ac:spMkLst>
        </pc:spChg>
      </pc:sldChg>
      <pc:sldChg chg="modSp mod">
        <pc:chgData name="志輝 吳" userId="8d7ac16d6b6a96e6" providerId="LiveId" clId="{EC5CFC1C-8877-41B7-BFE2-5E067DBEB793}" dt="2022-08-10T07:49:27.653" v="347" actId="207"/>
        <pc:sldMkLst>
          <pc:docMk/>
          <pc:sldMk cId="0" sldId="262"/>
        </pc:sldMkLst>
        <pc:spChg chg="mod">
          <ac:chgData name="志輝 吳" userId="8d7ac16d6b6a96e6" providerId="LiveId" clId="{EC5CFC1C-8877-41B7-BFE2-5E067DBEB793}" dt="2022-08-10T07:43:30.979" v="240" actId="20577"/>
          <ac:spMkLst>
            <pc:docMk/>
            <pc:sldMk cId="0" sldId="262"/>
            <ac:spMk id="476" creationId="{00000000-0000-0000-0000-000000000000}"/>
          </ac:spMkLst>
        </pc:spChg>
        <pc:spChg chg="mod">
          <ac:chgData name="志輝 吳" userId="8d7ac16d6b6a96e6" providerId="LiveId" clId="{EC5CFC1C-8877-41B7-BFE2-5E067DBEB793}" dt="2022-08-10T07:49:27.653" v="347" actId="207"/>
          <ac:spMkLst>
            <pc:docMk/>
            <pc:sldMk cId="0" sldId="262"/>
            <ac:spMk id="477" creationId="{00000000-0000-0000-0000-000000000000}"/>
          </ac:spMkLst>
        </pc:spChg>
        <pc:spChg chg="mod">
          <ac:chgData name="志輝 吳" userId="8d7ac16d6b6a96e6" providerId="LiveId" clId="{EC5CFC1C-8877-41B7-BFE2-5E067DBEB793}" dt="2022-08-10T07:40:23.537" v="104" actId="113"/>
          <ac:spMkLst>
            <pc:docMk/>
            <pc:sldMk cId="0" sldId="262"/>
            <ac:spMk id="478" creationId="{00000000-0000-0000-0000-000000000000}"/>
          </ac:spMkLst>
        </pc:spChg>
        <pc:spChg chg="mod">
          <ac:chgData name="志輝 吳" userId="8d7ac16d6b6a96e6" providerId="LiveId" clId="{EC5CFC1C-8877-41B7-BFE2-5E067DBEB793}" dt="2022-08-10T07:44:41.344" v="270" actId="20577"/>
          <ac:spMkLst>
            <pc:docMk/>
            <pc:sldMk cId="0" sldId="262"/>
            <ac:spMk id="479" creationId="{00000000-0000-0000-0000-000000000000}"/>
          </ac:spMkLst>
        </pc:spChg>
        <pc:spChg chg="mod">
          <ac:chgData name="志輝 吳" userId="8d7ac16d6b6a96e6" providerId="LiveId" clId="{EC5CFC1C-8877-41B7-BFE2-5E067DBEB793}" dt="2022-08-10T07:46:44.169" v="300" actId="207"/>
          <ac:spMkLst>
            <pc:docMk/>
            <pc:sldMk cId="0" sldId="262"/>
            <ac:spMk id="480" creationId="{00000000-0000-0000-0000-000000000000}"/>
          </ac:spMkLst>
        </pc:spChg>
      </pc:sldChg>
      <pc:sldChg chg="modSp mod">
        <pc:chgData name="志輝 吳" userId="8d7ac16d6b6a96e6" providerId="LiveId" clId="{EC5CFC1C-8877-41B7-BFE2-5E067DBEB793}" dt="2022-08-10T07:47:34.033" v="337" actId="20577"/>
        <pc:sldMkLst>
          <pc:docMk/>
          <pc:sldMk cId="0" sldId="263"/>
        </pc:sldMkLst>
        <pc:spChg chg="mod">
          <ac:chgData name="志輝 吳" userId="8d7ac16d6b6a96e6" providerId="LiveId" clId="{EC5CFC1C-8877-41B7-BFE2-5E067DBEB793}" dt="2022-08-10T07:47:30.184" v="336" actId="113"/>
          <ac:spMkLst>
            <pc:docMk/>
            <pc:sldMk cId="0" sldId="263"/>
            <ac:spMk id="485" creationId="{00000000-0000-0000-0000-000000000000}"/>
          </ac:spMkLst>
        </pc:spChg>
        <pc:spChg chg="mod">
          <ac:chgData name="志輝 吳" userId="8d7ac16d6b6a96e6" providerId="LiveId" clId="{EC5CFC1C-8877-41B7-BFE2-5E067DBEB793}" dt="2022-08-10T07:47:34.033" v="337" actId="20577"/>
          <ac:spMkLst>
            <pc:docMk/>
            <pc:sldMk cId="0" sldId="263"/>
            <ac:spMk id="487" creationId="{00000000-0000-0000-0000-000000000000}"/>
          </ac:spMkLst>
        </pc:spChg>
      </pc:sldChg>
      <pc:sldChg chg="del">
        <pc:chgData name="志輝 吳" userId="8d7ac16d6b6a96e6" providerId="LiveId" clId="{EC5CFC1C-8877-41B7-BFE2-5E067DBEB793}" dt="2022-08-10T07:48:42.108" v="341" actId="47"/>
        <pc:sldMkLst>
          <pc:docMk/>
          <pc:sldMk cId="0" sldId="264"/>
        </pc:sldMkLst>
      </pc:sldChg>
      <pc:sldChg chg="del">
        <pc:chgData name="志輝 吳" userId="8d7ac16d6b6a96e6" providerId="LiveId" clId="{EC5CFC1C-8877-41B7-BFE2-5E067DBEB793}" dt="2022-08-10T07:48:49.218" v="345" actId="47"/>
        <pc:sldMkLst>
          <pc:docMk/>
          <pc:sldMk cId="0" sldId="265"/>
        </pc:sldMkLst>
      </pc:sldChg>
      <pc:sldChg chg="del">
        <pc:chgData name="志輝 吳" userId="8d7ac16d6b6a96e6" providerId="LiveId" clId="{EC5CFC1C-8877-41B7-BFE2-5E067DBEB793}" dt="2022-08-10T07:48:52.189" v="346" actId="47"/>
        <pc:sldMkLst>
          <pc:docMk/>
          <pc:sldMk cId="0" sldId="266"/>
        </pc:sldMkLst>
      </pc:sldChg>
      <pc:sldChg chg="del">
        <pc:chgData name="志輝 吳" userId="8d7ac16d6b6a96e6" providerId="LiveId" clId="{EC5CFC1C-8877-41B7-BFE2-5E067DBEB793}" dt="2022-08-10T08:08:52.841" v="695" actId="47"/>
        <pc:sldMkLst>
          <pc:docMk/>
          <pc:sldMk cId="0" sldId="267"/>
        </pc:sldMkLst>
      </pc:sldChg>
      <pc:sldChg chg="addSp delSp modSp mod">
        <pc:chgData name="志輝 吳" userId="8d7ac16d6b6a96e6" providerId="LiveId" clId="{EC5CFC1C-8877-41B7-BFE2-5E067DBEB793}" dt="2022-08-10T08:32:16.590" v="983" actId="1076"/>
        <pc:sldMkLst>
          <pc:docMk/>
          <pc:sldMk cId="0" sldId="268"/>
        </pc:sldMkLst>
        <pc:spChg chg="mod">
          <ac:chgData name="志輝 吳" userId="8d7ac16d6b6a96e6" providerId="LiveId" clId="{EC5CFC1C-8877-41B7-BFE2-5E067DBEB793}" dt="2022-08-10T08:23:47.297" v="865" actId="20577"/>
          <ac:spMkLst>
            <pc:docMk/>
            <pc:sldMk cId="0" sldId="268"/>
            <ac:spMk id="561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7:07.425" v="928" actId="20577"/>
          <ac:spMkLst>
            <pc:docMk/>
            <pc:sldMk cId="0" sldId="268"/>
            <ac:spMk id="562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8:07.720" v="948" actId="20577"/>
          <ac:spMkLst>
            <pc:docMk/>
            <pc:sldMk cId="0" sldId="268"/>
            <ac:spMk id="563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5:42.969" v="897" actId="14100"/>
          <ac:spMkLst>
            <pc:docMk/>
            <pc:sldMk cId="0" sldId="268"/>
            <ac:spMk id="564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8:13.464" v="952" actId="20577"/>
          <ac:spMkLst>
            <pc:docMk/>
            <pc:sldMk cId="0" sldId="268"/>
            <ac:spMk id="565" creationId="{00000000-0000-0000-0000-000000000000}"/>
          </ac:spMkLst>
        </pc:spChg>
        <pc:spChg chg="mod">
          <ac:chgData name="志輝 吳" userId="8d7ac16d6b6a96e6" providerId="LiveId" clId="{EC5CFC1C-8877-41B7-BFE2-5E067DBEB793}" dt="2022-08-10T08:13:37.824" v="790" actId="20577"/>
          <ac:spMkLst>
            <pc:docMk/>
            <pc:sldMk cId="0" sldId="268"/>
            <ac:spMk id="566" creationId="{00000000-0000-0000-0000-000000000000}"/>
          </ac:spMkLst>
        </pc:spChg>
        <pc:spChg chg="mod">
          <ac:chgData name="志輝 吳" userId="8d7ac16d6b6a96e6" providerId="LiveId" clId="{EC5CFC1C-8877-41B7-BFE2-5E067DBEB793}" dt="2022-08-10T08:18:04.646" v="862" actId="255"/>
          <ac:spMkLst>
            <pc:docMk/>
            <pc:sldMk cId="0" sldId="268"/>
            <ac:spMk id="567" creationId="{00000000-0000-0000-0000-000000000000}"/>
          </ac:spMkLst>
        </pc:spChg>
        <pc:spChg chg="mod">
          <ac:chgData name="志輝 吳" userId="8d7ac16d6b6a96e6" providerId="LiveId" clId="{EC5CFC1C-8877-41B7-BFE2-5E067DBEB793}" dt="2022-08-10T08:15:37.814" v="807" actId="14100"/>
          <ac:spMkLst>
            <pc:docMk/>
            <pc:sldMk cId="0" sldId="268"/>
            <ac:spMk id="568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8:21.161" v="957" actId="20577"/>
          <ac:spMkLst>
            <pc:docMk/>
            <pc:sldMk cId="0" sldId="268"/>
            <ac:spMk id="569" creationId="{00000000-0000-0000-0000-000000000000}"/>
          </ac:spMkLst>
        </pc:spChg>
        <pc:spChg chg="mod">
          <ac:chgData name="志輝 吳" userId="8d7ac16d6b6a96e6" providerId="LiveId" clId="{EC5CFC1C-8877-41B7-BFE2-5E067DBEB793}" dt="2022-08-10T08:16:58.970" v="812" actId="1076"/>
          <ac:spMkLst>
            <pc:docMk/>
            <pc:sldMk cId="0" sldId="268"/>
            <ac:spMk id="571" creationId="{00000000-0000-0000-0000-000000000000}"/>
          </ac:spMkLst>
        </pc:spChg>
        <pc:spChg chg="mod">
          <ac:chgData name="志輝 吳" userId="8d7ac16d6b6a96e6" providerId="LiveId" clId="{EC5CFC1C-8877-41B7-BFE2-5E067DBEB793}" dt="2022-08-10T08:25:13.628" v="891" actId="1076"/>
          <ac:spMkLst>
            <pc:docMk/>
            <pc:sldMk cId="0" sldId="268"/>
            <ac:spMk id="573" creationId="{00000000-0000-0000-0000-000000000000}"/>
          </ac:spMkLst>
        </pc:spChg>
        <pc:spChg chg="del">
          <ac:chgData name="志輝 吳" userId="8d7ac16d6b6a96e6" providerId="LiveId" clId="{EC5CFC1C-8877-41B7-BFE2-5E067DBEB793}" dt="2022-08-10T08:30:02.840" v="961" actId="478"/>
          <ac:spMkLst>
            <pc:docMk/>
            <pc:sldMk cId="0" sldId="268"/>
            <ac:spMk id="574" creationId="{00000000-0000-0000-0000-000000000000}"/>
          </ac:spMkLst>
        </pc:spChg>
        <pc:grpChg chg="del mod">
          <ac:chgData name="志輝 吳" userId="8d7ac16d6b6a96e6" providerId="LiveId" clId="{EC5CFC1C-8877-41B7-BFE2-5E067DBEB793}" dt="2022-08-10T08:31:32.648" v="972" actId="478"/>
          <ac:grpSpMkLst>
            <pc:docMk/>
            <pc:sldMk cId="0" sldId="268"/>
            <ac:grpSpMk id="575" creationId="{00000000-0000-0000-0000-000000000000}"/>
          </ac:grpSpMkLst>
        </pc:grpChg>
        <pc:grpChg chg="del">
          <ac:chgData name="志輝 吳" userId="8d7ac16d6b6a96e6" providerId="LiveId" clId="{EC5CFC1C-8877-41B7-BFE2-5E067DBEB793}" dt="2022-08-10T08:32:09.839" v="978" actId="478"/>
          <ac:grpSpMkLst>
            <pc:docMk/>
            <pc:sldMk cId="0" sldId="268"/>
            <ac:grpSpMk id="584" creationId="{00000000-0000-0000-0000-000000000000}"/>
          </ac:grpSpMkLst>
        </pc:grpChg>
        <pc:grpChg chg="del mod">
          <ac:chgData name="志輝 吳" userId="8d7ac16d6b6a96e6" providerId="LiveId" clId="{EC5CFC1C-8877-41B7-BFE2-5E067DBEB793}" dt="2022-08-10T08:31:02.143" v="968" actId="478"/>
          <ac:grpSpMkLst>
            <pc:docMk/>
            <pc:sldMk cId="0" sldId="268"/>
            <ac:grpSpMk id="588" creationId="{00000000-0000-0000-0000-000000000000}"/>
          </ac:grpSpMkLst>
        </pc:grpChg>
        <pc:picChg chg="add mod">
          <ac:chgData name="志輝 吳" userId="8d7ac16d6b6a96e6" providerId="LiveId" clId="{EC5CFC1C-8877-41B7-BFE2-5E067DBEB793}" dt="2022-08-10T08:30:13.247" v="965" actId="1076"/>
          <ac:picMkLst>
            <pc:docMk/>
            <pc:sldMk cId="0" sldId="268"/>
            <ac:picMk id="16" creationId="{15AA8016-482C-B74B-99E6-AC3E39150198}"/>
          </ac:picMkLst>
        </pc:picChg>
        <pc:picChg chg="add mod">
          <ac:chgData name="志輝 吳" userId="8d7ac16d6b6a96e6" providerId="LiveId" clId="{EC5CFC1C-8877-41B7-BFE2-5E067DBEB793}" dt="2022-08-10T08:31:07.225" v="971" actId="1076"/>
          <ac:picMkLst>
            <pc:docMk/>
            <pc:sldMk cId="0" sldId="268"/>
            <ac:picMk id="18" creationId="{E10DF2B4-FB4C-B42A-86F7-73E09C766170}"/>
          </ac:picMkLst>
        </pc:picChg>
        <pc:picChg chg="add mod">
          <ac:chgData name="志輝 吳" userId="8d7ac16d6b6a96e6" providerId="LiveId" clId="{EC5CFC1C-8877-41B7-BFE2-5E067DBEB793}" dt="2022-08-10T08:31:42.397" v="977" actId="1076"/>
          <ac:picMkLst>
            <pc:docMk/>
            <pc:sldMk cId="0" sldId="268"/>
            <ac:picMk id="20" creationId="{985BE419-AB9B-0CF2-8D2D-460FFF80CB34}"/>
          </ac:picMkLst>
        </pc:picChg>
        <pc:picChg chg="add mod">
          <ac:chgData name="志輝 吳" userId="8d7ac16d6b6a96e6" providerId="LiveId" clId="{EC5CFC1C-8877-41B7-BFE2-5E067DBEB793}" dt="2022-08-10T08:32:16.590" v="983" actId="1076"/>
          <ac:picMkLst>
            <pc:docMk/>
            <pc:sldMk cId="0" sldId="268"/>
            <ac:picMk id="22" creationId="{23A856AE-59E8-4394-C3A3-F333EF4DB44F}"/>
          </ac:picMkLst>
        </pc:picChg>
        <pc:cxnChg chg="mod">
          <ac:chgData name="志輝 吳" userId="8d7ac16d6b6a96e6" providerId="LiveId" clId="{EC5CFC1C-8877-41B7-BFE2-5E067DBEB793}" dt="2022-08-10T08:16:58.970" v="812" actId="1076"/>
          <ac:cxnSpMkLst>
            <pc:docMk/>
            <pc:sldMk cId="0" sldId="268"/>
            <ac:cxnSpMk id="594" creationId="{00000000-0000-0000-0000-000000000000}"/>
          </ac:cxnSpMkLst>
        </pc:cxnChg>
        <pc:cxnChg chg="mod">
          <ac:chgData name="志輝 吳" userId="8d7ac16d6b6a96e6" providerId="LiveId" clId="{EC5CFC1C-8877-41B7-BFE2-5E067DBEB793}" dt="2022-08-10T08:25:42.969" v="897" actId="14100"/>
          <ac:cxnSpMkLst>
            <pc:docMk/>
            <pc:sldMk cId="0" sldId="268"/>
            <ac:cxnSpMk id="595" creationId="{00000000-0000-0000-0000-000000000000}"/>
          </ac:cxnSpMkLst>
        </pc:cxnChg>
      </pc:sldChg>
      <pc:sldChg chg="del">
        <pc:chgData name="志輝 吳" userId="8d7ac16d6b6a96e6" providerId="LiveId" clId="{EC5CFC1C-8877-41B7-BFE2-5E067DBEB793}" dt="2022-08-10T08:39:59.942" v="1009" actId="47"/>
        <pc:sldMkLst>
          <pc:docMk/>
          <pc:sldMk cId="0" sldId="269"/>
        </pc:sldMkLst>
      </pc:sldChg>
      <pc:sldChg chg="add del">
        <pc:chgData name="志輝 吳" userId="8d7ac16d6b6a96e6" providerId="LiveId" clId="{EC5CFC1C-8877-41B7-BFE2-5E067DBEB793}" dt="2022-08-10T08:41:43.366" v="1035" actId="47"/>
        <pc:sldMkLst>
          <pc:docMk/>
          <pc:sldMk cId="0" sldId="270"/>
        </pc:sldMkLst>
      </pc:sldChg>
      <pc:sldChg chg="del">
        <pc:chgData name="志輝 吳" userId="8d7ac16d6b6a96e6" providerId="LiveId" clId="{EC5CFC1C-8877-41B7-BFE2-5E067DBEB793}" dt="2022-08-10T08:40:02.335" v="1010" actId="47"/>
        <pc:sldMkLst>
          <pc:docMk/>
          <pc:sldMk cId="0" sldId="271"/>
        </pc:sldMkLst>
      </pc:sldChg>
      <pc:sldChg chg="del">
        <pc:chgData name="志輝 吳" userId="8d7ac16d6b6a96e6" providerId="LiveId" clId="{EC5CFC1C-8877-41B7-BFE2-5E067DBEB793}" dt="2022-08-10T08:40:03.335" v="1011" actId="47"/>
        <pc:sldMkLst>
          <pc:docMk/>
          <pc:sldMk cId="0" sldId="272"/>
        </pc:sldMkLst>
      </pc:sldChg>
      <pc:sldChg chg="del">
        <pc:chgData name="志輝 吳" userId="8d7ac16d6b6a96e6" providerId="LiveId" clId="{EC5CFC1C-8877-41B7-BFE2-5E067DBEB793}" dt="2022-08-10T08:40:04.643" v="1012" actId="47"/>
        <pc:sldMkLst>
          <pc:docMk/>
          <pc:sldMk cId="0" sldId="273"/>
        </pc:sldMkLst>
      </pc:sldChg>
      <pc:sldChg chg="del">
        <pc:chgData name="志輝 吳" userId="8d7ac16d6b6a96e6" providerId="LiveId" clId="{EC5CFC1C-8877-41B7-BFE2-5E067DBEB793}" dt="2022-08-10T08:40:09.080" v="1013" actId="47"/>
        <pc:sldMkLst>
          <pc:docMk/>
          <pc:sldMk cId="0" sldId="274"/>
        </pc:sldMkLst>
      </pc:sldChg>
      <pc:sldChg chg="del">
        <pc:chgData name="志輝 吳" userId="8d7ac16d6b6a96e6" providerId="LiveId" clId="{EC5CFC1C-8877-41B7-BFE2-5E067DBEB793}" dt="2022-08-10T08:40:10.217" v="1014" actId="47"/>
        <pc:sldMkLst>
          <pc:docMk/>
          <pc:sldMk cId="0" sldId="275"/>
        </pc:sldMkLst>
      </pc:sldChg>
      <pc:sldChg chg="del">
        <pc:chgData name="志輝 吳" userId="8d7ac16d6b6a96e6" providerId="LiveId" clId="{EC5CFC1C-8877-41B7-BFE2-5E067DBEB793}" dt="2022-08-10T08:40:11.145" v="1015" actId="47"/>
        <pc:sldMkLst>
          <pc:docMk/>
          <pc:sldMk cId="0" sldId="276"/>
        </pc:sldMkLst>
      </pc:sldChg>
      <pc:sldChg chg="del">
        <pc:chgData name="志輝 吳" userId="8d7ac16d6b6a96e6" providerId="LiveId" clId="{EC5CFC1C-8877-41B7-BFE2-5E067DBEB793}" dt="2022-08-10T08:40:12.470" v="1016" actId="47"/>
        <pc:sldMkLst>
          <pc:docMk/>
          <pc:sldMk cId="0" sldId="277"/>
        </pc:sldMkLst>
      </pc:sldChg>
      <pc:sldChg chg="del">
        <pc:chgData name="志輝 吳" userId="8d7ac16d6b6a96e6" providerId="LiveId" clId="{EC5CFC1C-8877-41B7-BFE2-5E067DBEB793}" dt="2022-08-10T08:40:13.183" v="1017" actId="47"/>
        <pc:sldMkLst>
          <pc:docMk/>
          <pc:sldMk cId="0" sldId="278"/>
        </pc:sldMkLst>
      </pc:sldChg>
      <pc:sldChg chg="del">
        <pc:chgData name="志輝 吳" userId="8d7ac16d6b6a96e6" providerId="LiveId" clId="{EC5CFC1C-8877-41B7-BFE2-5E067DBEB793}" dt="2022-08-10T08:40:18.278" v="1018" actId="47"/>
        <pc:sldMkLst>
          <pc:docMk/>
          <pc:sldMk cId="0" sldId="279"/>
        </pc:sldMkLst>
      </pc:sldChg>
      <pc:sldChg chg="del">
        <pc:chgData name="志輝 吳" userId="8d7ac16d6b6a96e6" providerId="LiveId" clId="{EC5CFC1C-8877-41B7-BFE2-5E067DBEB793}" dt="2022-08-10T08:40:22.608" v="1019" actId="47"/>
        <pc:sldMkLst>
          <pc:docMk/>
          <pc:sldMk cId="0" sldId="280"/>
        </pc:sldMkLst>
      </pc:sldChg>
      <pc:sldChg chg="del">
        <pc:chgData name="志輝 吳" userId="8d7ac16d6b6a96e6" providerId="LiveId" clId="{EC5CFC1C-8877-41B7-BFE2-5E067DBEB793}" dt="2022-08-10T08:40:24.535" v="1020" actId="47"/>
        <pc:sldMkLst>
          <pc:docMk/>
          <pc:sldMk cId="0" sldId="281"/>
        </pc:sldMkLst>
      </pc:sldChg>
      <pc:sldChg chg="del">
        <pc:chgData name="志輝 吳" userId="8d7ac16d6b6a96e6" providerId="LiveId" clId="{EC5CFC1C-8877-41B7-BFE2-5E067DBEB793}" dt="2022-08-10T08:40:26.615" v="1021" actId="47"/>
        <pc:sldMkLst>
          <pc:docMk/>
          <pc:sldMk cId="0" sldId="282"/>
        </pc:sldMkLst>
      </pc:sldChg>
      <pc:sldChg chg="del">
        <pc:chgData name="志輝 吳" userId="8d7ac16d6b6a96e6" providerId="LiveId" clId="{EC5CFC1C-8877-41B7-BFE2-5E067DBEB793}" dt="2022-08-10T08:40:37.166" v="1022" actId="47"/>
        <pc:sldMkLst>
          <pc:docMk/>
          <pc:sldMk cId="0" sldId="283"/>
        </pc:sldMkLst>
      </pc:sldChg>
      <pc:sldChg chg="del">
        <pc:chgData name="志輝 吳" userId="8d7ac16d6b6a96e6" providerId="LiveId" clId="{EC5CFC1C-8877-41B7-BFE2-5E067DBEB793}" dt="2022-08-10T08:40:38.550" v="1023" actId="47"/>
        <pc:sldMkLst>
          <pc:docMk/>
          <pc:sldMk cId="0" sldId="284"/>
        </pc:sldMkLst>
      </pc:sldChg>
      <pc:sldChg chg="del">
        <pc:chgData name="志輝 吳" userId="8d7ac16d6b6a96e6" providerId="LiveId" clId="{EC5CFC1C-8877-41B7-BFE2-5E067DBEB793}" dt="2022-08-10T08:40:40.294" v="1024" actId="47"/>
        <pc:sldMkLst>
          <pc:docMk/>
          <pc:sldMk cId="0" sldId="285"/>
        </pc:sldMkLst>
      </pc:sldChg>
      <pc:sldChg chg="del">
        <pc:chgData name="志輝 吳" userId="8d7ac16d6b6a96e6" providerId="LiveId" clId="{EC5CFC1C-8877-41B7-BFE2-5E067DBEB793}" dt="2022-08-10T08:40:41.643" v="1025" actId="47"/>
        <pc:sldMkLst>
          <pc:docMk/>
          <pc:sldMk cId="0" sldId="286"/>
        </pc:sldMkLst>
      </pc:sldChg>
      <pc:sldChg chg="delSp modSp add del mod">
        <pc:chgData name="志輝 吳" userId="8d7ac16d6b6a96e6" providerId="LiveId" clId="{EC5CFC1C-8877-41B7-BFE2-5E067DBEB793}" dt="2022-08-10T08:49:59.199" v="1249" actId="207"/>
        <pc:sldMkLst>
          <pc:docMk/>
          <pc:sldMk cId="0" sldId="287"/>
        </pc:sldMkLst>
        <pc:spChg chg="mod">
          <ac:chgData name="志輝 吳" userId="8d7ac16d6b6a96e6" providerId="LiveId" clId="{EC5CFC1C-8877-41B7-BFE2-5E067DBEB793}" dt="2022-08-10T08:46:42.405" v="1186" actId="1076"/>
          <ac:spMkLst>
            <pc:docMk/>
            <pc:sldMk cId="0" sldId="287"/>
            <ac:spMk id="953" creationId="{00000000-0000-0000-0000-000000000000}"/>
          </ac:spMkLst>
        </pc:spChg>
        <pc:spChg chg="del">
          <ac:chgData name="志輝 吳" userId="8d7ac16d6b6a96e6" providerId="LiveId" clId="{EC5CFC1C-8877-41B7-BFE2-5E067DBEB793}" dt="2022-08-10T08:44:47.904" v="1144" actId="478"/>
          <ac:spMkLst>
            <pc:docMk/>
            <pc:sldMk cId="0" sldId="287"/>
            <ac:spMk id="954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6:56.381" v="1190" actId="1076"/>
          <ac:spMkLst>
            <pc:docMk/>
            <pc:sldMk cId="0" sldId="287"/>
            <ac:spMk id="955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9:28.455" v="1242" actId="1076"/>
          <ac:spMkLst>
            <pc:docMk/>
            <pc:sldMk cId="0" sldId="287"/>
            <ac:spMk id="956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5:58.803" v="1157" actId="1076"/>
          <ac:spMkLst>
            <pc:docMk/>
            <pc:sldMk cId="0" sldId="287"/>
            <ac:spMk id="957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3:09.757" v="1107" actId="1076"/>
          <ac:spMkLst>
            <pc:docMk/>
            <pc:sldMk cId="0" sldId="287"/>
            <ac:spMk id="958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2:42.864" v="1101" actId="20577"/>
          <ac:spMkLst>
            <pc:docMk/>
            <pc:sldMk cId="0" sldId="287"/>
            <ac:spMk id="959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7:55.073" v="1202" actId="1076"/>
          <ac:spMkLst>
            <pc:docMk/>
            <pc:sldMk cId="0" sldId="287"/>
            <ac:spMk id="960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5:11.669" v="1149" actId="1076"/>
          <ac:spMkLst>
            <pc:docMk/>
            <pc:sldMk cId="0" sldId="287"/>
            <ac:spMk id="961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5:49.449" v="1155" actId="20577"/>
          <ac:spMkLst>
            <pc:docMk/>
            <pc:sldMk cId="0" sldId="287"/>
            <ac:spMk id="962" creationId="{00000000-0000-0000-0000-000000000000}"/>
          </ac:spMkLst>
        </pc:spChg>
        <pc:spChg chg="del">
          <ac:chgData name="志輝 吳" userId="8d7ac16d6b6a96e6" providerId="LiveId" clId="{EC5CFC1C-8877-41B7-BFE2-5E067DBEB793}" dt="2022-08-10T08:44:49.983" v="1145" actId="478"/>
          <ac:spMkLst>
            <pc:docMk/>
            <pc:sldMk cId="0" sldId="287"/>
            <ac:spMk id="963" creationId="{00000000-0000-0000-0000-000000000000}"/>
          </ac:spMkLst>
        </pc:spChg>
        <pc:spChg chg="del mod">
          <ac:chgData name="志輝 吳" userId="8d7ac16d6b6a96e6" providerId="LiveId" clId="{EC5CFC1C-8877-41B7-BFE2-5E067DBEB793}" dt="2022-08-10T08:44:51.855" v="1147" actId="478"/>
          <ac:spMkLst>
            <pc:docMk/>
            <pc:sldMk cId="0" sldId="287"/>
            <ac:spMk id="964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7:53.293" v="1201" actId="1076"/>
          <ac:spMkLst>
            <pc:docMk/>
            <pc:sldMk cId="0" sldId="287"/>
            <ac:spMk id="965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8:27.824" v="1210" actId="20577"/>
          <ac:spMkLst>
            <pc:docMk/>
            <pc:sldMk cId="0" sldId="287"/>
            <ac:spMk id="966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9:19.933" v="1239" actId="1076"/>
          <ac:spMkLst>
            <pc:docMk/>
            <pc:sldMk cId="0" sldId="287"/>
            <ac:spMk id="967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9:59.199" v="1249" actId="207"/>
          <ac:spMkLst>
            <pc:docMk/>
            <pc:sldMk cId="0" sldId="287"/>
            <ac:spMk id="968" creationId="{00000000-0000-0000-0000-000000000000}"/>
          </ac:spMkLst>
        </pc:spChg>
        <pc:spChg chg="mod">
          <ac:chgData name="志輝 吳" userId="8d7ac16d6b6a96e6" providerId="LiveId" clId="{EC5CFC1C-8877-41B7-BFE2-5E067DBEB793}" dt="2022-08-10T08:46:59.803" v="1192" actId="1076"/>
          <ac:spMkLst>
            <pc:docMk/>
            <pc:sldMk cId="0" sldId="287"/>
            <ac:spMk id="982" creationId="{00000000-0000-0000-0000-000000000000}"/>
          </ac:spMkLst>
        </pc:spChg>
        <pc:grpChg chg="mod">
          <ac:chgData name="志輝 吳" userId="8d7ac16d6b6a96e6" providerId="LiveId" clId="{EC5CFC1C-8877-41B7-BFE2-5E067DBEB793}" dt="2022-08-10T08:46:01.582" v="1158" actId="1076"/>
          <ac:grpSpMkLst>
            <pc:docMk/>
            <pc:sldMk cId="0" sldId="287"/>
            <ac:grpSpMk id="974" creationId="{00000000-0000-0000-0000-000000000000}"/>
          </ac:grpSpMkLst>
        </pc:grpChg>
        <pc:grpChg chg="del">
          <ac:chgData name="志輝 吳" userId="8d7ac16d6b6a96e6" providerId="LiveId" clId="{EC5CFC1C-8877-41B7-BFE2-5E067DBEB793}" dt="2022-08-10T08:44:47.904" v="1144" actId="478"/>
          <ac:grpSpMkLst>
            <pc:docMk/>
            <pc:sldMk cId="0" sldId="287"/>
            <ac:grpSpMk id="983" creationId="{00000000-0000-0000-0000-000000000000}"/>
          </ac:grpSpMkLst>
        </pc:grpChg>
        <pc:grpChg chg="mod">
          <ac:chgData name="志輝 吳" userId="8d7ac16d6b6a96e6" providerId="LiveId" clId="{EC5CFC1C-8877-41B7-BFE2-5E067DBEB793}" dt="2022-08-10T08:43:36.043" v="1111" actId="1076"/>
          <ac:grpSpMkLst>
            <pc:docMk/>
            <pc:sldMk cId="0" sldId="287"/>
            <ac:grpSpMk id="988" creationId="{00000000-0000-0000-0000-000000000000}"/>
          </ac:grpSpMkLst>
        </pc:grpChg>
        <pc:grpChg chg="mod">
          <ac:chgData name="志輝 吳" userId="8d7ac16d6b6a96e6" providerId="LiveId" clId="{EC5CFC1C-8877-41B7-BFE2-5E067DBEB793}" dt="2022-08-10T08:49:40.026" v="1245" actId="1076"/>
          <ac:grpSpMkLst>
            <pc:docMk/>
            <pc:sldMk cId="0" sldId="287"/>
            <ac:grpSpMk id="992" creationId="{00000000-0000-0000-0000-000000000000}"/>
          </ac:grpSpMkLst>
        </pc:grpChg>
        <pc:cxnChg chg="mod">
          <ac:chgData name="志輝 吳" userId="8d7ac16d6b6a96e6" providerId="LiveId" clId="{EC5CFC1C-8877-41B7-BFE2-5E067DBEB793}" dt="2022-08-10T08:43:30.771" v="1110" actId="14100"/>
          <ac:cxnSpMkLst>
            <pc:docMk/>
            <pc:sldMk cId="0" sldId="287"/>
            <ac:cxnSpMk id="969" creationId="{00000000-0000-0000-0000-000000000000}"/>
          </ac:cxnSpMkLst>
        </pc:cxnChg>
        <pc:cxnChg chg="mod">
          <ac:chgData name="志輝 吳" userId="8d7ac16d6b6a96e6" providerId="LiveId" clId="{EC5CFC1C-8877-41B7-BFE2-5E067DBEB793}" dt="2022-08-10T08:46:08.817" v="1159" actId="14100"/>
          <ac:cxnSpMkLst>
            <pc:docMk/>
            <pc:sldMk cId="0" sldId="287"/>
            <ac:cxnSpMk id="970" creationId="{00000000-0000-0000-0000-000000000000}"/>
          </ac:cxnSpMkLst>
        </pc:cxnChg>
        <pc:cxnChg chg="del mod">
          <ac:chgData name="志輝 吳" userId="8d7ac16d6b6a96e6" providerId="LiveId" clId="{EC5CFC1C-8877-41B7-BFE2-5E067DBEB793}" dt="2022-08-10T08:44:47.904" v="1144" actId="478"/>
          <ac:cxnSpMkLst>
            <pc:docMk/>
            <pc:sldMk cId="0" sldId="287"/>
            <ac:cxnSpMk id="971" creationId="{00000000-0000-0000-0000-000000000000}"/>
          </ac:cxnSpMkLst>
        </pc:cxnChg>
        <pc:cxnChg chg="mod">
          <ac:chgData name="志輝 吳" userId="8d7ac16d6b6a96e6" providerId="LiveId" clId="{EC5CFC1C-8877-41B7-BFE2-5E067DBEB793}" dt="2022-08-10T08:47:45.293" v="1200" actId="14100"/>
          <ac:cxnSpMkLst>
            <pc:docMk/>
            <pc:sldMk cId="0" sldId="287"/>
            <ac:cxnSpMk id="972" creationId="{00000000-0000-0000-0000-000000000000}"/>
          </ac:cxnSpMkLst>
        </pc:cxnChg>
        <pc:cxnChg chg="mod">
          <ac:chgData name="志輝 吳" userId="8d7ac16d6b6a96e6" providerId="LiveId" clId="{EC5CFC1C-8877-41B7-BFE2-5E067DBEB793}" dt="2022-08-10T08:49:45.646" v="1246" actId="14100"/>
          <ac:cxnSpMkLst>
            <pc:docMk/>
            <pc:sldMk cId="0" sldId="287"/>
            <ac:cxnSpMk id="973" creationId="{00000000-0000-0000-0000-000000000000}"/>
          </ac:cxnSpMkLst>
        </pc:cxnChg>
      </pc:sldChg>
      <pc:sldChg chg="add del">
        <pc:chgData name="志輝 吳" userId="8d7ac16d6b6a96e6" providerId="LiveId" clId="{EC5CFC1C-8877-41B7-BFE2-5E067DBEB793}" dt="2022-08-10T08:41:38.538" v="1034" actId="47"/>
        <pc:sldMkLst>
          <pc:docMk/>
          <pc:sldMk cId="0" sldId="288"/>
        </pc:sldMkLst>
      </pc:sldChg>
      <pc:sldChg chg="add del">
        <pc:chgData name="志輝 吳" userId="8d7ac16d6b6a96e6" providerId="LiveId" clId="{EC5CFC1C-8877-41B7-BFE2-5E067DBEB793}" dt="2022-08-10T08:41:45.534" v="1036" actId="47"/>
        <pc:sldMkLst>
          <pc:docMk/>
          <pc:sldMk cId="0" sldId="289"/>
        </pc:sldMkLst>
      </pc:sldChg>
      <pc:sldChg chg="del">
        <pc:chgData name="志輝 吳" userId="8d7ac16d6b6a96e6" providerId="LiveId" clId="{EC5CFC1C-8877-41B7-BFE2-5E067DBEB793}" dt="2022-08-10T08:41:48.041" v="1037" actId="47"/>
        <pc:sldMkLst>
          <pc:docMk/>
          <pc:sldMk cId="0" sldId="290"/>
        </pc:sldMkLst>
      </pc:sldChg>
      <pc:sldChg chg="del">
        <pc:chgData name="志輝 吳" userId="8d7ac16d6b6a96e6" providerId="LiveId" clId="{EC5CFC1C-8877-41B7-BFE2-5E067DBEB793}" dt="2022-08-10T08:39:28.630" v="1004" actId="47"/>
        <pc:sldMkLst>
          <pc:docMk/>
          <pc:sldMk cId="0" sldId="291"/>
        </pc:sldMkLst>
      </pc:sldChg>
      <pc:sldChg chg="del">
        <pc:chgData name="志輝 吳" userId="8d7ac16d6b6a96e6" providerId="LiveId" clId="{EC5CFC1C-8877-41B7-BFE2-5E067DBEB793}" dt="2022-08-10T08:39:30.543" v="1005" actId="47"/>
        <pc:sldMkLst>
          <pc:docMk/>
          <pc:sldMk cId="0" sldId="293"/>
        </pc:sldMkLst>
      </pc:sldChg>
      <pc:sldChg chg="del">
        <pc:chgData name="志輝 吳" userId="8d7ac16d6b6a96e6" providerId="LiveId" clId="{EC5CFC1C-8877-41B7-BFE2-5E067DBEB793}" dt="2022-08-10T08:39:32.690" v="1006" actId="47"/>
        <pc:sldMkLst>
          <pc:docMk/>
          <pc:sldMk cId="0" sldId="294"/>
        </pc:sldMkLst>
      </pc:sldChg>
      <pc:sldChg chg="del">
        <pc:chgData name="志輝 吳" userId="8d7ac16d6b6a96e6" providerId="LiveId" clId="{EC5CFC1C-8877-41B7-BFE2-5E067DBEB793}" dt="2022-08-10T08:39:33.592" v="1007" actId="47"/>
        <pc:sldMkLst>
          <pc:docMk/>
          <pc:sldMk cId="0" sldId="295"/>
        </pc:sldMkLst>
      </pc:sldChg>
      <pc:sldChg chg="del">
        <pc:chgData name="志輝 吳" userId="8d7ac16d6b6a96e6" providerId="LiveId" clId="{EC5CFC1C-8877-41B7-BFE2-5E067DBEB793}" dt="2022-08-10T08:39:34.875" v="1008" actId="47"/>
        <pc:sldMkLst>
          <pc:docMk/>
          <pc:sldMk cId="0" sldId="296"/>
        </pc:sldMkLst>
      </pc:sldChg>
      <pc:sldChg chg="del">
        <pc:chgData name="志輝 吳" userId="8d7ac16d6b6a96e6" providerId="LiveId" clId="{EC5CFC1C-8877-41B7-BFE2-5E067DBEB793}" dt="2022-08-10T07:48:43.034" v="342" actId="47"/>
        <pc:sldMkLst>
          <pc:docMk/>
          <pc:sldMk cId="3951854639" sldId="297"/>
        </pc:sldMkLst>
      </pc:sldChg>
      <pc:sldChg chg="add del">
        <pc:chgData name="志輝 吳" userId="8d7ac16d6b6a96e6" providerId="LiveId" clId="{EC5CFC1C-8877-41B7-BFE2-5E067DBEB793}" dt="2022-08-10T07:48:44.073" v="343" actId="47"/>
        <pc:sldMkLst>
          <pc:docMk/>
          <pc:sldMk cId="308673639" sldId="298"/>
        </pc:sldMkLst>
      </pc:sldChg>
      <pc:sldChg chg="add del">
        <pc:chgData name="志輝 吳" userId="8d7ac16d6b6a96e6" providerId="LiveId" clId="{EC5CFC1C-8877-41B7-BFE2-5E067DBEB793}" dt="2022-08-10T07:48:45.042" v="344" actId="47"/>
        <pc:sldMkLst>
          <pc:docMk/>
          <pc:sldMk cId="1036196623" sldId="299"/>
        </pc:sldMkLst>
      </pc:sldChg>
      <pc:sldChg chg="addSp delSp modSp add mod">
        <pc:chgData name="志輝 吳" userId="8d7ac16d6b6a96e6" providerId="LiveId" clId="{EC5CFC1C-8877-41B7-BFE2-5E067DBEB793}" dt="2022-08-10T07:54:09.784" v="441" actId="20577"/>
        <pc:sldMkLst>
          <pc:docMk/>
          <pc:sldMk cId="3014141551" sldId="300"/>
        </pc:sldMkLst>
        <pc:spChg chg="add del mod">
          <ac:chgData name="志輝 吳" userId="8d7ac16d6b6a96e6" providerId="LiveId" clId="{EC5CFC1C-8877-41B7-BFE2-5E067DBEB793}" dt="2022-08-10T07:49:57.911" v="355" actId="478"/>
          <ac:spMkLst>
            <pc:docMk/>
            <pc:sldMk cId="3014141551" sldId="300"/>
            <ac:spMk id="3" creationId="{AC7293F2-DB66-B1B1-069D-F2E9FD8D0CC3}"/>
          </ac:spMkLst>
        </pc:spChg>
        <pc:spChg chg="add del mod">
          <ac:chgData name="志輝 吳" userId="8d7ac16d6b6a96e6" providerId="LiveId" clId="{EC5CFC1C-8877-41B7-BFE2-5E067DBEB793}" dt="2022-08-10T07:49:57.911" v="355" actId="478"/>
          <ac:spMkLst>
            <pc:docMk/>
            <pc:sldMk cId="3014141551" sldId="300"/>
            <ac:spMk id="5" creationId="{E8DD713F-8778-49A7-969B-5CA000E03516}"/>
          </ac:spMkLst>
        </pc:spChg>
        <pc:spChg chg="add del">
          <ac:chgData name="志輝 吳" userId="8d7ac16d6b6a96e6" providerId="LiveId" clId="{EC5CFC1C-8877-41B7-BFE2-5E067DBEB793}" dt="2022-08-10T07:51:27.479" v="404" actId="22"/>
          <ac:spMkLst>
            <pc:docMk/>
            <pc:sldMk cId="3014141551" sldId="300"/>
            <ac:spMk id="30" creationId="{7AB5407D-6540-16D9-FD15-51FAE69F1F0C}"/>
          </ac:spMkLst>
        </pc:spChg>
        <pc:spChg chg="mod">
          <ac:chgData name="志輝 吳" userId="8d7ac16d6b6a96e6" providerId="LiveId" clId="{EC5CFC1C-8877-41B7-BFE2-5E067DBEB793}" dt="2022-08-10T07:54:09.784" v="441" actId="20577"/>
          <ac:spMkLst>
            <pc:docMk/>
            <pc:sldMk cId="3014141551" sldId="300"/>
            <ac:spMk id="492" creationId="{00000000-0000-0000-0000-000000000000}"/>
          </ac:spMkLst>
        </pc:spChg>
        <pc:spChg chg="del">
          <ac:chgData name="志輝 吳" userId="8d7ac16d6b6a96e6" providerId="LiveId" clId="{EC5CFC1C-8877-41B7-BFE2-5E067DBEB793}" dt="2022-08-10T07:49:56.895" v="354" actId="478"/>
          <ac:spMkLst>
            <pc:docMk/>
            <pc:sldMk cId="3014141551" sldId="300"/>
            <ac:spMk id="493" creationId="{00000000-0000-0000-0000-000000000000}"/>
          </ac:spMkLst>
        </pc:spChg>
        <pc:spChg chg="del">
          <ac:chgData name="志輝 吳" userId="8d7ac16d6b6a96e6" providerId="LiveId" clId="{EC5CFC1C-8877-41B7-BFE2-5E067DBEB793}" dt="2022-08-10T07:49:56.895" v="354" actId="478"/>
          <ac:spMkLst>
            <pc:docMk/>
            <pc:sldMk cId="3014141551" sldId="300"/>
            <ac:spMk id="494" creationId="{00000000-0000-0000-0000-000000000000}"/>
          </ac:spMkLst>
        </pc:spChg>
        <pc:spChg chg="del mod">
          <ac:chgData name="志輝 吳" userId="8d7ac16d6b6a96e6" providerId="LiveId" clId="{EC5CFC1C-8877-41B7-BFE2-5E067DBEB793}" dt="2022-08-10T07:49:55.569" v="353" actId="478"/>
          <ac:spMkLst>
            <pc:docMk/>
            <pc:sldMk cId="3014141551" sldId="300"/>
            <ac:spMk id="495" creationId="{00000000-0000-0000-0000-000000000000}"/>
          </ac:spMkLst>
        </pc:spChg>
        <pc:spChg chg="del mod">
          <ac:chgData name="志輝 吳" userId="8d7ac16d6b6a96e6" providerId="LiveId" clId="{EC5CFC1C-8877-41B7-BFE2-5E067DBEB793}" dt="2022-08-10T07:49:55.569" v="353" actId="478"/>
          <ac:spMkLst>
            <pc:docMk/>
            <pc:sldMk cId="3014141551" sldId="300"/>
            <ac:spMk id="496" creationId="{00000000-0000-0000-0000-000000000000}"/>
          </ac:spMkLst>
        </pc:spChg>
        <pc:spChg chg="del">
          <ac:chgData name="志輝 吳" userId="8d7ac16d6b6a96e6" providerId="LiveId" clId="{EC5CFC1C-8877-41B7-BFE2-5E067DBEB793}" dt="2022-08-10T07:49:54.559" v="352" actId="478"/>
          <ac:spMkLst>
            <pc:docMk/>
            <pc:sldMk cId="3014141551" sldId="300"/>
            <ac:spMk id="497" creationId="{00000000-0000-0000-0000-000000000000}"/>
          </ac:spMkLst>
        </pc:spChg>
        <pc:spChg chg="del">
          <ac:chgData name="志輝 吳" userId="8d7ac16d6b6a96e6" providerId="LiveId" clId="{EC5CFC1C-8877-41B7-BFE2-5E067DBEB793}" dt="2022-08-10T07:49:56.895" v="354" actId="478"/>
          <ac:spMkLst>
            <pc:docMk/>
            <pc:sldMk cId="3014141551" sldId="300"/>
            <ac:spMk id="498" creationId="{00000000-0000-0000-0000-000000000000}"/>
          </ac:spMkLst>
        </pc:spChg>
        <pc:grpChg chg="del">
          <ac:chgData name="志輝 吳" userId="8d7ac16d6b6a96e6" providerId="LiveId" clId="{EC5CFC1C-8877-41B7-BFE2-5E067DBEB793}" dt="2022-08-10T07:49:56.895" v="354" actId="478"/>
          <ac:grpSpMkLst>
            <pc:docMk/>
            <pc:sldMk cId="3014141551" sldId="300"/>
            <ac:grpSpMk id="499" creationId="{00000000-0000-0000-0000-000000000000}"/>
          </ac:grpSpMkLst>
        </pc:grpChg>
        <pc:grpChg chg="del">
          <ac:chgData name="志輝 吳" userId="8d7ac16d6b6a96e6" providerId="LiveId" clId="{EC5CFC1C-8877-41B7-BFE2-5E067DBEB793}" dt="2022-08-10T07:49:49.361" v="348" actId="478"/>
          <ac:grpSpMkLst>
            <pc:docMk/>
            <pc:sldMk cId="3014141551" sldId="300"/>
            <ac:grpSpMk id="504" creationId="{00000000-0000-0000-0000-000000000000}"/>
          </ac:grpSpMkLst>
        </pc:grpChg>
        <pc:picChg chg="add mod">
          <ac:chgData name="志輝 吳" userId="8d7ac16d6b6a96e6" providerId="LiveId" clId="{EC5CFC1C-8877-41B7-BFE2-5E067DBEB793}" dt="2022-08-10T07:53:43.423" v="436" actId="1076"/>
          <ac:picMkLst>
            <pc:docMk/>
            <pc:sldMk cId="3014141551" sldId="300"/>
            <ac:picMk id="8" creationId="{974A0AAB-1F0C-1533-AFD5-5421CF855D81}"/>
          </ac:picMkLst>
        </pc:picChg>
        <pc:picChg chg="add mod">
          <ac:chgData name="志輝 吳" userId="8d7ac16d6b6a96e6" providerId="LiveId" clId="{EC5CFC1C-8877-41B7-BFE2-5E067DBEB793}" dt="2022-08-10T07:53:51.297" v="439" actId="1076"/>
          <ac:picMkLst>
            <pc:docMk/>
            <pc:sldMk cId="3014141551" sldId="300"/>
            <ac:picMk id="10" creationId="{7EE643ED-C64C-0F5A-7664-8932118CACA4}"/>
          </ac:picMkLst>
        </pc:picChg>
        <pc:picChg chg="add mod">
          <ac:chgData name="志輝 吳" userId="8d7ac16d6b6a96e6" providerId="LiveId" clId="{EC5CFC1C-8877-41B7-BFE2-5E067DBEB793}" dt="2022-08-10T07:53:45.290" v="437" actId="1076"/>
          <ac:picMkLst>
            <pc:docMk/>
            <pc:sldMk cId="3014141551" sldId="300"/>
            <ac:picMk id="12" creationId="{4882C8C8-6153-B79D-8865-B24D513625F6}"/>
          </ac:picMkLst>
        </pc:picChg>
        <pc:picChg chg="add mod">
          <ac:chgData name="志輝 吳" userId="8d7ac16d6b6a96e6" providerId="LiveId" clId="{EC5CFC1C-8877-41B7-BFE2-5E067DBEB793}" dt="2022-08-10T07:53:48.681" v="438" actId="1076"/>
          <ac:picMkLst>
            <pc:docMk/>
            <pc:sldMk cId="3014141551" sldId="300"/>
            <ac:picMk id="14" creationId="{9C5DC3F8-1C6B-EB91-9FD4-F5E383C4EE45}"/>
          </ac:picMkLst>
        </pc:picChg>
      </pc:sldChg>
      <pc:sldChg chg="delSp modSp add del mod">
        <pc:chgData name="志輝 吳" userId="8d7ac16d6b6a96e6" providerId="LiveId" clId="{EC5CFC1C-8877-41B7-BFE2-5E067DBEB793}" dt="2022-08-10T07:56:27.803" v="480" actId="47"/>
        <pc:sldMkLst>
          <pc:docMk/>
          <pc:sldMk cId="1501081646" sldId="301"/>
        </pc:sldMkLst>
        <pc:spChg chg="mod">
          <ac:chgData name="志輝 吳" userId="8d7ac16d6b6a96e6" providerId="LiveId" clId="{EC5CFC1C-8877-41B7-BFE2-5E067DBEB793}" dt="2022-08-10T07:55:24.802" v="463" actId="20577"/>
          <ac:spMkLst>
            <pc:docMk/>
            <pc:sldMk cId="1501081646" sldId="301"/>
            <ac:spMk id="492" creationId="{00000000-0000-0000-0000-000000000000}"/>
          </ac:spMkLst>
        </pc:spChg>
        <pc:picChg chg="del">
          <ac:chgData name="志輝 吳" userId="8d7ac16d6b6a96e6" providerId="LiveId" clId="{EC5CFC1C-8877-41B7-BFE2-5E067DBEB793}" dt="2022-08-10T07:55:29.327" v="464" actId="478"/>
          <ac:picMkLst>
            <pc:docMk/>
            <pc:sldMk cId="1501081646" sldId="301"/>
            <ac:picMk id="8" creationId="{974A0AAB-1F0C-1533-AFD5-5421CF855D81}"/>
          </ac:picMkLst>
        </pc:picChg>
        <pc:picChg chg="del">
          <ac:chgData name="志輝 吳" userId="8d7ac16d6b6a96e6" providerId="LiveId" clId="{EC5CFC1C-8877-41B7-BFE2-5E067DBEB793}" dt="2022-08-10T07:55:30.583" v="466" actId="478"/>
          <ac:picMkLst>
            <pc:docMk/>
            <pc:sldMk cId="1501081646" sldId="301"/>
            <ac:picMk id="10" creationId="{7EE643ED-C64C-0F5A-7664-8932118CACA4}"/>
          </ac:picMkLst>
        </pc:picChg>
        <pc:picChg chg="del">
          <ac:chgData name="志輝 吳" userId="8d7ac16d6b6a96e6" providerId="LiveId" clId="{EC5CFC1C-8877-41B7-BFE2-5E067DBEB793}" dt="2022-08-10T07:55:29.327" v="464" actId="478"/>
          <ac:picMkLst>
            <pc:docMk/>
            <pc:sldMk cId="1501081646" sldId="301"/>
            <ac:picMk id="12" creationId="{4882C8C8-6153-B79D-8865-B24D513625F6}"/>
          </ac:picMkLst>
        </pc:picChg>
        <pc:picChg chg="del">
          <ac:chgData name="志輝 吳" userId="8d7ac16d6b6a96e6" providerId="LiveId" clId="{EC5CFC1C-8877-41B7-BFE2-5E067DBEB793}" dt="2022-08-10T07:55:30.175" v="465" actId="478"/>
          <ac:picMkLst>
            <pc:docMk/>
            <pc:sldMk cId="1501081646" sldId="301"/>
            <ac:picMk id="14" creationId="{9C5DC3F8-1C6B-EB91-9FD4-F5E383C4EE45}"/>
          </ac:picMkLst>
        </pc:picChg>
      </pc:sldChg>
      <pc:sldChg chg="addSp modSp add mod">
        <pc:chgData name="志輝 吳" userId="8d7ac16d6b6a96e6" providerId="LiveId" clId="{EC5CFC1C-8877-41B7-BFE2-5E067DBEB793}" dt="2022-08-10T07:59:54.373" v="518" actId="14100"/>
        <pc:sldMkLst>
          <pc:docMk/>
          <pc:sldMk cId="184700469" sldId="302"/>
        </pc:sldMkLst>
        <pc:picChg chg="add mod">
          <ac:chgData name="志輝 吳" userId="8d7ac16d6b6a96e6" providerId="LiveId" clId="{EC5CFC1C-8877-41B7-BFE2-5E067DBEB793}" dt="2022-08-10T07:59:49.355" v="517" actId="14100"/>
          <ac:picMkLst>
            <pc:docMk/>
            <pc:sldMk cId="184700469" sldId="302"/>
            <ac:picMk id="3" creationId="{05825D93-7474-556D-DD98-18FAE30075F3}"/>
          </ac:picMkLst>
        </pc:picChg>
        <pc:picChg chg="add mod">
          <ac:chgData name="志輝 吳" userId="8d7ac16d6b6a96e6" providerId="LiveId" clId="{EC5CFC1C-8877-41B7-BFE2-5E067DBEB793}" dt="2022-08-10T07:59:54.373" v="518" actId="14100"/>
          <ac:picMkLst>
            <pc:docMk/>
            <pc:sldMk cId="184700469" sldId="302"/>
            <ac:picMk id="5" creationId="{21B54A9D-4099-0F44-7EF9-555452F27FDC}"/>
          </ac:picMkLst>
        </pc:picChg>
      </pc:sldChg>
      <pc:sldChg chg="addSp modSp add mod">
        <pc:chgData name="志輝 吳" userId="8d7ac16d6b6a96e6" providerId="LiveId" clId="{EC5CFC1C-8877-41B7-BFE2-5E067DBEB793}" dt="2022-08-10T08:00:32.583" v="550" actId="1076"/>
        <pc:sldMkLst>
          <pc:docMk/>
          <pc:sldMk cId="3474052965" sldId="303"/>
        </pc:sldMkLst>
        <pc:spChg chg="mod">
          <ac:chgData name="志輝 吳" userId="8d7ac16d6b6a96e6" providerId="LiveId" clId="{EC5CFC1C-8877-41B7-BFE2-5E067DBEB793}" dt="2022-08-10T07:58:49.878" v="506" actId="20577"/>
          <ac:spMkLst>
            <pc:docMk/>
            <pc:sldMk cId="3474052965" sldId="303"/>
            <ac:spMk id="492" creationId="{00000000-0000-0000-0000-000000000000}"/>
          </ac:spMkLst>
        </pc:spChg>
        <pc:picChg chg="add mod">
          <ac:chgData name="志輝 吳" userId="8d7ac16d6b6a96e6" providerId="LiveId" clId="{EC5CFC1C-8877-41B7-BFE2-5E067DBEB793}" dt="2022-08-10T08:00:11.495" v="546" actId="1076"/>
          <ac:picMkLst>
            <pc:docMk/>
            <pc:sldMk cId="3474052965" sldId="303"/>
            <ac:picMk id="3" creationId="{9770B880-4275-0B11-4082-90E5586D577A}"/>
          </ac:picMkLst>
        </pc:picChg>
        <pc:picChg chg="add mod">
          <ac:chgData name="志輝 吳" userId="8d7ac16d6b6a96e6" providerId="LiveId" clId="{EC5CFC1C-8877-41B7-BFE2-5E067DBEB793}" dt="2022-08-10T08:00:32.583" v="550" actId="1076"/>
          <ac:picMkLst>
            <pc:docMk/>
            <pc:sldMk cId="3474052965" sldId="303"/>
            <ac:picMk id="5" creationId="{1079C033-F90E-15C4-F286-E1AD40B9D056}"/>
          </ac:picMkLst>
        </pc:picChg>
      </pc:sldChg>
      <pc:sldChg chg="addSp modSp add mod">
        <pc:chgData name="志輝 吳" userId="8d7ac16d6b6a96e6" providerId="LiveId" clId="{EC5CFC1C-8877-41B7-BFE2-5E067DBEB793}" dt="2022-08-10T08:03:49.089" v="583" actId="1076"/>
        <pc:sldMkLst>
          <pc:docMk/>
          <pc:sldMk cId="4196193977" sldId="304"/>
        </pc:sldMkLst>
        <pc:spChg chg="mod">
          <ac:chgData name="志輝 吳" userId="8d7ac16d6b6a96e6" providerId="LiveId" clId="{EC5CFC1C-8877-41B7-BFE2-5E067DBEB793}" dt="2022-08-10T08:03:13.504" v="576" actId="20577"/>
          <ac:spMkLst>
            <pc:docMk/>
            <pc:sldMk cId="4196193977" sldId="304"/>
            <ac:spMk id="492" creationId="{00000000-0000-0000-0000-000000000000}"/>
          </ac:spMkLst>
        </pc:spChg>
        <pc:picChg chg="add mod">
          <ac:chgData name="志輝 吳" userId="8d7ac16d6b6a96e6" providerId="LiveId" clId="{EC5CFC1C-8877-41B7-BFE2-5E067DBEB793}" dt="2022-08-10T08:03:27.689" v="580" actId="1076"/>
          <ac:picMkLst>
            <pc:docMk/>
            <pc:sldMk cId="4196193977" sldId="304"/>
            <ac:picMk id="3" creationId="{168676D6-5D68-735A-D9D2-56D5DA998EC3}"/>
          </ac:picMkLst>
        </pc:picChg>
        <pc:picChg chg="add mod">
          <ac:chgData name="志輝 吳" userId="8d7ac16d6b6a96e6" providerId="LiveId" clId="{EC5CFC1C-8877-41B7-BFE2-5E067DBEB793}" dt="2022-08-10T08:03:49.089" v="583" actId="1076"/>
          <ac:picMkLst>
            <pc:docMk/>
            <pc:sldMk cId="4196193977" sldId="304"/>
            <ac:picMk id="5" creationId="{40C7516B-EF19-7B0A-203C-21D0BE822E9F}"/>
          </ac:picMkLst>
        </pc:picChg>
      </pc:sldChg>
      <pc:sldChg chg="addSp modSp add mod">
        <pc:chgData name="志輝 吳" userId="8d7ac16d6b6a96e6" providerId="LiveId" clId="{EC5CFC1C-8877-41B7-BFE2-5E067DBEB793}" dt="2022-08-10T08:04:34.415" v="608" actId="1076"/>
        <pc:sldMkLst>
          <pc:docMk/>
          <pc:sldMk cId="3030004202" sldId="305"/>
        </pc:sldMkLst>
        <pc:spChg chg="mod">
          <ac:chgData name="志輝 吳" userId="8d7ac16d6b6a96e6" providerId="LiveId" clId="{EC5CFC1C-8877-41B7-BFE2-5E067DBEB793}" dt="2022-08-10T08:04:03.362" v="602" actId="20577"/>
          <ac:spMkLst>
            <pc:docMk/>
            <pc:sldMk cId="3030004202" sldId="305"/>
            <ac:spMk id="492" creationId="{00000000-0000-0000-0000-000000000000}"/>
          </ac:spMkLst>
        </pc:spChg>
        <pc:picChg chg="add mod">
          <ac:chgData name="志輝 吳" userId="8d7ac16d6b6a96e6" providerId="LiveId" clId="{EC5CFC1C-8877-41B7-BFE2-5E067DBEB793}" dt="2022-08-10T08:04:19.759" v="605" actId="1076"/>
          <ac:picMkLst>
            <pc:docMk/>
            <pc:sldMk cId="3030004202" sldId="305"/>
            <ac:picMk id="3" creationId="{09E94DE2-5473-58CC-4468-8805926E4A63}"/>
          </ac:picMkLst>
        </pc:picChg>
        <pc:picChg chg="add mod">
          <ac:chgData name="志輝 吳" userId="8d7ac16d6b6a96e6" providerId="LiveId" clId="{EC5CFC1C-8877-41B7-BFE2-5E067DBEB793}" dt="2022-08-10T08:04:34.415" v="608" actId="1076"/>
          <ac:picMkLst>
            <pc:docMk/>
            <pc:sldMk cId="3030004202" sldId="305"/>
            <ac:picMk id="5" creationId="{ADB4F0CC-FB8D-4AC8-F574-1DCC2620E04E}"/>
          </ac:picMkLst>
        </pc:picChg>
      </pc:sldChg>
      <pc:sldChg chg="add del">
        <pc:chgData name="志輝 吳" userId="8d7ac16d6b6a96e6" providerId="LiveId" clId="{EC5CFC1C-8877-41B7-BFE2-5E067DBEB793}" dt="2022-08-10T07:55:54.507" v="474"/>
        <pc:sldMkLst>
          <pc:docMk/>
          <pc:sldMk cId="4039224656" sldId="306"/>
        </pc:sldMkLst>
      </pc:sldChg>
      <pc:sldChg chg="addSp delSp modSp add mod">
        <pc:chgData name="志輝 吳" userId="8d7ac16d6b6a96e6" providerId="LiveId" clId="{EC5CFC1C-8877-41B7-BFE2-5E067DBEB793}" dt="2022-08-10T08:06:52.195" v="662" actId="14100"/>
        <pc:sldMkLst>
          <pc:docMk/>
          <pc:sldMk cId="4181655429" sldId="306"/>
        </pc:sldMkLst>
        <pc:spChg chg="mod">
          <ac:chgData name="志輝 吳" userId="8d7ac16d6b6a96e6" providerId="LiveId" clId="{EC5CFC1C-8877-41B7-BFE2-5E067DBEB793}" dt="2022-08-10T08:05:42.833" v="632" actId="20577"/>
          <ac:spMkLst>
            <pc:docMk/>
            <pc:sldMk cId="4181655429" sldId="306"/>
            <ac:spMk id="492" creationId="{00000000-0000-0000-0000-000000000000}"/>
          </ac:spMkLst>
        </pc:spChg>
        <pc:picChg chg="del">
          <ac:chgData name="志輝 吳" userId="8d7ac16d6b6a96e6" providerId="LiveId" clId="{EC5CFC1C-8877-41B7-BFE2-5E067DBEB793}" dt="2022-08-10T08:05:50.791" v="633" actId="478"/>
          <ac:picMkLst>
            <pc:docMk/>
            <pc:sldMk cId="4181655429" sldId="306"/>
            <ac:picMk id="3" creationId="{09E94DE2-5473-58CC-4468-8805926E4A63}"/>
          </ac:picMkLst>
        </pc:picChg>
        <pc:picChg chg="add mod">
          <ac:chgData name="志輝 吳" userId="8d7ac16d6b6a96e6" providerId="LiveId" clId="{EC5CFC1C-8877-41B7-BFE2-5E067DBEB793}" dt="2022-08-10T08:06:36.162" v="657" actId="1076"/>
          <ac:picMkLst>
            <pc:docMk/>
            <pc:sldMk cId="4181655429" sldId="306"/>
            <ac:picMk id="4" creationId="{5EA71336-78FC-8D65-72F3-B46207B6F221}"/>
          </ac:picMkLst>
        </pc:picChg>
        <pc:picChg chg="del">
          <ac:chgData name="志輝 吳" userId="8d7ac16d6b6a96e6" providerId="LiveId" clId="{EC5CFC1C-8877-41B7-BFE2-5E067DBEB793}" dt="2022-08-10T08:05:51.639" v="634" actId="478"/>
          <ac:picMkLst>
            <pc:docMk/>
            <pc:sldMk cId="4181655429" sldId="306"/>
            <ac:picMk id="5" creationId="{ADB4F0CC-FB8D-4AC8-F574-1DCC2620E04E}"/>
          </ac:picMkLst>
        </pc:picChg>
        <pc:picChg chg="add mod">
          <ac:chgData name="志輝 吳" userId="8d7ac16d6b6a96e6" providerId="LiveId" clId="{EC5CFC1C-8877-41B7-BFE2-5E067DBEB793}" dt="2022-08-10T08:06:52.195" v="662" actId="14100"/>
          <ac:picMkLst>
            <pc:docMk/>
            <pc:sldMk cId="4181655429" sldId="306"/>
            <ac:picMk id="7" creationId="{B6409646-3914-340B-6C0B-B49C8257C8AB}"/>
          </ac:picMkLst>
        </pc:picChg>
      </pc:sldChg>
      <pc:sldChg chg="addSp delSp modSp add mod">
        <pc:chgData name="志輝 吳" userId="8d7ac16d6b6a96e6" providerId="LiveId" clId="{EC5CFC1C-8877-41B7-BFE2-5E067DBEB793}" dt="2022-08-10T08:08:21.080" v="693" actId="1076"/>
        <pc:sldMkLst>
          <pc:docMk/>
          <pc:sldMk cId="487383794" sldId="307"/>
        </pc:sldMkLst>
        <pc:spChg chg="mod">
          <ac:chgData name="志輝 吳" userId="8d7ac16d6b6a96e6" providerId="LiveId" clId="{EC5CFC1C-8877-41B7-BFE2-5E067DBEB793}" dt="2022-08-10T08:07:32.025" v="685" actId="20577"/>
          <ac:spMkLst>
            <pc:docMk/>
            <pc:sldMk cId="487383794" sldId="307"/>
            <ac:spMk id="492" creationId="{00000000-0000-0000-0000-000000000000}"/>
          </ac:spMkLst>
        </pc:spChg>
        <pc:picChg chg="del">
          <ac:chgData name="志輝 吳" userId="8d7ac16d6b6a96e6" providerId="LiveId" clId="{EC5CFC1C-8877-41B7-BFE2-5E067DBEB793}" dt="2022-08-10T08:07:34.671" v="686" actId="478"/>
          <ac:picMkLst>
            <pc:docMk/>
            <pc:sldMk cId="487383794" sldId="307"/>
            <ac:picMk id="3" creationId="{09E94DE2-5473-58CC-4468-8805926E4A63}"/>
          </ac:picMkLst>
        </pc:picChg>
        <pc:picChg chg="add mod">
          <ac:chgData name="志輝 吳" userId="8d7ac16d6b6a96e6" providerId="LiveId" clId="{EC5CFC1C-8877-41B7-BFE2-5E067DBEB793}" dt="2022-08-10T08:08:00.008" v="690" actId="1076"/>
          <ac:picMkLst>
            <pc:docMk/>
            <pc:sldMk cId="487383794" sldId="307"/>
            <ac:picMk id="4" creationId="{9431885C-AC7D-04BC-5585-D65A8459B749}"/>
          </ac:picMkLst>
        </pc:picChg>
        <pc:picChg chg="del">
          <ac:chgData name="志輝 吳" userId="8d7ac16d6b6a96e6" providerId="LiveId" clId="{EC5CFC1C-8877-41B7-BFE2-5E067DBEB793}" dt="2022-08-10T08:07:35.455" v="687" actId="478"/>
          <ac:picMkLst>
            <pc:docMk/>
            <pc:sldMk cId="487383794" sldId="307"/>
            <ac:picMk id="5" creationId="{ADB4F0CC-FB8D-4AC8-F574-1DCC2620E04E}"/>
          </ac:picMkLst>
        </pc:picChg>
        <pc:picChg chg="add mod">
          <ac:chgData name="志輝 吳" userId="8d7ac16d6b6a96e6" providerId="LiveId" clId="{EC5CFC1C-8877-41B7-BFE2-5E067DBEB793}" dt="2022-08-10T08:08:21.080" v="693" actId="1076"/>
          <ac:picMkLst>
            <pc:docMk/>
            <pc:sldMk cId="487383794" sldId="307"/>
            <ac:picMk id="7" creationId="{E9AE0037-95E4-B252-ACF3-3B0C960616FF}"/>
          </ac:picMkLst>
        </pc:picChg>
      </pc:sldChg>
      <pc:sldChg chg="add del">
        <pc:chgData name="志輝 吳" userId="8d7ac16d6b6a96e6" providerId="LiveId" clId="{EC5CFC1C-8877-41B7-BFE2-5E067DBEB793}" dt="2022-08-10T07:55:53.970" v="473"/>
        <pc:sldMkLst>
          <pc:docMk/>
          <pc:sldMk cId="4218961712" sldId="307"/>
        </pc:sldMkLst>
      </pc:sldChg>
      <pc:sldChg chg="modSp add mod">
        <pc:chgData name="志輝 吳" userId="8d7ac16d6b6a96e6" providerId="LiveId" clId="{EC5CFC1C-8877-41B7-BFE2-5E067DBEB793}" dt="2022-08-10T08:09:35.440" v="738" actId="14100"/>
        <pc:sldMkLst>
          <pc:docMk/>
          <pc:sldMk cId="363741947" sldId="308"/>
        </pc:sldMkLst>
        <pc:spChg chg="mod">
          <ac:chgData name="志輝 吳" userId="8d7ac16d6b6a96e6" providerId="LiveId" clId="{EC5CFC1C-8877-41B7-BFE2-5E067DBEB793}" dt="2022-08-10T08:09:35.440" v="738" actId="14100"/>
          <ac:spMkLst>
            <pc:docMk/>
            <pc:sldMk cId="363741947" sldId="308"/>
            <ac:spMk id="469" creationId="{00000000-0000-0000-0000-000000000000}"/>
          </ac:spMkLst>
        </pc:spChg>
        <pc:spChg chg="mod">
          <ac:chgData name="志輝 吳" userId="8d7ac16d6b6a96e6" providerId="LiveId" clId="{EC5CFC1C-8877-41B7-BFE2-5E067DBEB793}" dt="2022-08-10T08:09:07.191" v="702" actId="14100"/>
          <ac:spMkLst>
            <pc:docMk/>
            <pc:sldMk cId="363741947" sldId="308"/>
            <ac:spMk id="470" creationId="{00000000-0000-0000-0000-000000000000}"/>
          </ac:spMkLst>
        </pc:spChg>
      </pc:sldChg>
      <pc:sldChg chg="modSp add mod">
        <pc:chgData name="志輝 吳" userId="8d7ac16d6b6a96e6" providerId="LiveId" clId="{EC5CFC1C-8877-41B7-BFE2-5E067DBEB793}" dt="2022-08-10T08:42:23.992" v="1074" actId="20577"/>
        <pc:sldMkLst>
          <pc:docMk/>
          <pc:sldMk cId="64372306" sldId="309"/>
        </pc:sldMkLst>
        <pc:spChg chg="mod">
          <ac:chgData name="志輝 吳" userId="8d7ac16d6b6a96e6" providerId="LiveId" clId="{EC5CFC1C-8877-41B7-BFE2-5E067DBEB793}" dt="2022-08-10T08:42:23.992" v="1074" actId="20577"/>
          <ac:spMkLst>
            <pc:docMk/>
            <pc:sldMk cId="64372306" sldId="309"/>
            <ac:spMk id="469" creationId="{00000000-0000-0000-0000-000000000000}"/>
          </ac:spMkLst>
        </pc:spChg>
        <pc:spChg chg="mod">
          <ac:chgData name="志輝 吳" userId="8d7ac16d6b6a96e6" providerId="LiveId" clId="{EC5CFC1C-8877-41B7-BFE2-5E067DBEB793}" dt="2022-08-10T08:32:47.911" v="986" actId="20577"/>
          <ac:spMkLst>
            <pc:docMk/>
            <pc:sldMk cId="64372306" sldId="309"/>
            <ac:spMk id="470" creationId="{00000000-0000-0000-0000-000000000000}"/>
          </ac:spMkLst>
        </pc:spChg>
      </pc:sldChg>
      <pc:sldMasterChg chg="addSldLayout delSldLayout">
        <pc:chgData name="志輝 吳" userId="8d7ac16d6b6a96e6" providerId="LiveId" clId="{EC5CFC1C-8877-41B7-BFE2-5E067DBEB793}" dt="2022-08-10T08:41:48.041" v="1037" actId="47"/>
        <pc:sldMasterMkLst>
          <pc:docMk/>
          <pc:sldMasterMk cId="0" sldId="2147483688"/>
        </pc:sldMasterMkLst>
        <pc:sldLayoutChg chg="del">
          <pc:chgData name="志輝 吳" userId="8d7ac16d6b6a96e6" providerId="LiveId" clId="{EC5CFC1C-8877-41B7-BFE2-5E067DBEB793}" dt="2022-08-10T08:39:59.942" v="1009" actId="47"/>
          <pc:sldLayoutMkLst>
            <pc:docMk/>
            <pc:sldMasterMk cId="0" sldId="2147483688"/>
            <pc:sldLayoutMk cId="0" sldId="2147483652"/>
          </pc:sldLayoutMkLst>
        </pc:sldLayoutChg>
        <pc:sldLayoutChg chg="del">
          <pc:chgData name="志輝 吳" userId="8d7ac16d6b6a96e6" providerId="LiveId" clId="{EC5CFC1C-8877-41B7-BFE2-5E067DBEB793}" dt="2022-08-10T07:48:52.189" v="346" actId="47"/>
          <pc:sldLayoutMkLst>
            <pc:docMk/>
            <pc:sldMasterMk cId="0" sldId="2147483688"/>
            <pc:sldLayoutMk cId="0" sldId="2147483653"/>
          </pc:sldLayoutMkLst>
        </pc:sldLayoutChg>
        <pc:sldLayoutChg chg="del">
          <pc:chgData name="志輝 吳" userId="8d7ac16d6b6a96e6" providerId="LiveId" clId="{EC5CFC1C-8877-41B7-BFE2-5E067DBEB793}" dt="2022-08-10T08:40:02.335" v="1010" actId="47"/>
          <pc:sldLayoutMkLst>
            <pc:docMk/>
            <pc:sldMasterMk cId="0" sldId="2147483688"/>
            <pc:sldLayoutMk cId="0" sldId="2147483654"/>
          </pc:sldLayoutMkLst>
        </pc:sldLayoutChg>
        <pc:sldLayoutChg chg="del">
          <pc:chgData name="志輝 吳" userId="8d7ac16d6b6a96e6" providerId="LiveId" clId="{EC5CFC1C-8877-41B7-BFE2-5E067DBEB793}" dt="2022-08-10T07:34:38.322" v="24" actId="47"/>
          <pc:sldLayoutMkLst>
            <pc:docMk/>
            <pc:sldMasterMk cId="0" sldId="2147483688"/>
            <pc:sldLayoutMk cId="0" sldId="2147483655"/>
          </pc:sldLayoutMkLst>
        </pc:sldLayoutChg>
        <pc:sldLayoutChg chg="del">
          <pc:chgData name="志輝 吳" userId="8d7ac16d6b6a96e6" providerId="LiveId" clId="{EC5CFC1C-8877-41B7-BFE2-5E067DBEB793}" dt="2022-08-10T08:40:04.643" v="1012" actId="47"/>
          <pc:sldLayoutMkLst>
            <pc:docMk/>
            <pc:sldMasterMk cId="0" sldId="2147483688"/>
            <pc:sldLayoutMk cId="0" sldId="2147483656"/>
          </pc:sldLayoutMkLst>
        </pc:sldLayoutChg>
        <pc:sldLayoutChg chg="del">
          <pc:chgData name="志輝 吳" userId="8d7ac16d6b6a96e6" providerId="LiveId" clId="{EC5CFC1C-8877-41B7-BFE2-5E067DBEB793}" dt="2022-08-10T08:40:10.217" v="1014" actId="47"/>
          <pc:sldLayoutMkLst>
            <pc:docMk/>
            <pc:sldMasterMk cId="0" sldId="2147483688"/>
            <pc:sldLayoutMk cId="0" sldId="2147483657"/>
          </pc:sldLayoutMkLst>
        </pc:sldLayoutChg>
        <pc:sldLayoutChg chg="del">
          <pc:chgData name="志輝 吳" userId="8d7ac16d6b6a96e6" providerId="LiveId" clId="{EC5CFC1C-8877-41B7-BFE2-5E067DBEB793}" dt="2022-08-10T08:40:03.335" v="1011" actId="47"/>
          <pc:sldLayoutMkLst>
            <pc:docMk/>
            <pc:sldMasterMk cId="0" sldId="2147483688"/>
            <pc:sldLayoutMk cId="0" sldId="2147483660"/>
          </pc:sldLayoutMkLst>
        </pc:sldLayoutChg>
        <pc:sldLayoutChg chg="del">
          <pc:chgData name="志輝 吳" userId="8d7ac16d6b6a96e6" providerId="LiveId" clId="{EC5CFC1C-8877-41B7-BFE2-5E067DBEB793}" dt="2022-08-10T07:34:39.543" v="25" actId="47"/>
          <pc:sldLayoutMkLst>
            <pc:docMk/>
            <pc:sldMasterMk cId="0" sldId="2147483688"/>
            <pc:sldLayoutMk cId="0" sldId="2147483661"/>
          </pc:sldLayoutMkLst>
        </pc:sldLayoutChg>
        <pc:sldLayoutChg chg="del">
          <pc:chgData name="志輝 吳" userId="8d7ac16d6b6a96e6" providerId="LiveId" clId="{EC5CFC1C-8877-41B7-BFE2-5E067DBEB793}" dt="2022-08-10T07:48:49.218" v="345" actId="47"/>
          <pc:sldLayoutMkLst>
            <pc:docMk/>
            <pc:sldMasterMk cId="0" sldId="2147483688"/>
            <pc:sldLayoutMk cId="0" sldId="2147483662"/>
          </pc:sldLayoutMkLst>
        </pc:sldLayoutChg>
        <pc:sldLayoutChg chg="add del">
          <pc:chgData name="志輝 吳" userId="8d7ac16d6b6a96e6" providerId="LiveId" clId="{EC5CFC1C-8877-41B7-BFE2-5E067DBEB793}" dt="2022-08-10T08:41:45.534" v="1036" actId="47"/>
          <pc:sldLayoutMkLst>
            <pc:docMk/>
            <pc:sldMasterMk cId="0" sldId="2147483688"/>
            <pc:sldLayoutMk cId="0" sldId="2147483663"/>
          </pc:sldLayoutMkLst>
        </pc:sldLayoutChg>
        <pc:sldLayoutChg chg="del">
          <pc:chgData name="志輝 吳" userId="8d7ac16d6b6a96e6" providerId="LiveId" clId="{EC5CFC1C-8877-41B7-BFE2-5E067DBEB793}" dt="2022-08-10T08:39:30.543" v="1005" actId="47"/>
          <pc:sldLayoutMkLst>
            <pc:docMk/>
            <pc:sldMasterMk cId="0" sldId="2147483688"/>
            <pc:sldLayoutMk cId="0" sldId="2147483664"/>
          </pc:sldLayoutMkLst>
        </pc:sldLayoutChg>
        <pc:sldLayoutChg chg="del">
          <pc:chgData name="志輝 吳" userId="8d7ac16d6b6a96e6" providerId="LiveId" clId="{EC5CFC1C-8877-41B7-BFE2-5E067DBEB793}" dt="2022-08-10T08:40:40.294" v="1024" actId="47"/>
          <pc:sldLayoutMkLst>
            <pc:docMk/>
            <pc:sldMasterMk cId="0" sldId="2147483688"/>
            <pc:sldLayoutMk cId="0" sldId="2147483667"/>
          </pc:sldLayoutMkLst>
        </pc:sldLayoutChg>
        <pc:sldLayoutChg chg="add del">
          <pc:chgData name="志輝 吳" userId="8d7ac16d6b6a96e6" providerId="LiveId" clId="{EC5CFC1C-8877-41B7-BFE2-5E067DBEB793}" dt="2022-08-10T08:41:43.366" v="1035" actId="47"/>
          <pc:sldLayoutMkLst>
            <pc:docMk/>
            <pc:sldMasterMk cId="0" sldId="2147483688"/>
            <pc:sldLayoutMk cId="0" sldId="2147483668"/>
          </pc:sldLayoutMkLst>
        </pc:sldLayoutChg>
        <pc:sldLayoutChg chg="del">
          <pc:chgData name="志輝 吳" userId="8d7ac16d6b6a96e6" providerId="LiveId" clId="{EC5CFC1C-8877-41B7-BFE2-5E067DBEB793}" dt="2022-08-10T08:40:12.470" v="1016" actId="47"/>
          <pc:sldLayoutMkLst>
            <pc:docMk/>
            <pc:sldMasterMk cId="0" sldId="2147483688"/>
            <pc:sldLayoutMk cId="0" sldId="2147483669"/>
          </pc:sldLayoutMkLst>
        </pc:sldLayoutChg>
        <pc:sldLayoutChg chg="del">
          <pc:chgData name="志輝 吳" userId="8d7ac16d6b6a96e6" providerId="LiveId" clId="{EC5CFC1C-8877-41B7-BFE2-5E067DBEB793}" dt="2022-08-10T08:40:38.550" v="1023" actId="47"/>
          <pc:sldLayoutMkLst>
            <pc:docMk/>
            <pc:sldMasterMk cId="0" sldId="2147483688"/>
            <pc:sldLayoutMk cId="0" sldId="2147483670"/>
          </pc:sldLayoutMkLst>
        </pc:sldLayoutChg>
        <pc:sldLayoutChg chg="del">
          <pc:chgData name="志輝 吳" userId="8d7ac16d6b6a96e6" providerId="LiveId" clId="{EC5CFC1C-8877-41B7-BFE2-5E067DBEB793}" dt="2022-08-10T08:40:41.643" v="1025" actId="47"/>
          <pc:sldLayoutMkLst>
            <pc:docMk/>
            <pc:sldMasterMk cId="0" sldId="2147483688"/>
            <pc:sldLayoutMk cId="0" sldId="2147483671"/>
          </pc:sldLayoutMkLst>
        </pc:sldLayoutChg>
        <pc:sldLayoutChg chg="del">
          <pc:chgData name="志輝 吳" userId="8d7ac16d6b6a96e6" providerId="LiveId" clId="{EC5CFC1C-8877-41B7-BFE2-5E067DBEB793}" dt="2022-08-10T08:08:52.841" v="695" actId="47"/>
          <pc:sldLayoutMkLst>
            <pc:docMk/>
            <pc:sldMasterMk cId="0" sldId="2147483688"/>
            <pc:sldLayoutMk cId="0" sldId="2147483673"/>
          </pc:sldLayoutMkLst>
        </pc:sldLayoutChg>
        <pc:sldLayoutChg chg="add del">
          <pc:chgData name="志輝 吳" userId="8d7ac16d6b6a96e6" providerId="LiveId" clId="{EC5CFC1C-8877-41B7-BFE2-5E067DBEB793}" dt="2022-08-10T08:41:38.538" v="1034" actId="47"/>
          <pc:sldLayoutMkLst>
            <pc:docMk/>
            <pc:sldMasterMk cId="0" sldId="2147483688"/>
            <pc:sldLayoutMk cId="0" sldId="2147483674"/>
          </pc:sldLayoutMkLst>
        </pc:sldLayoutChg>
        <pc:sldLayoutChg chg="del">
          <pc:chgData name="志輝 吳" userId="8d7ac16d6b6a96e6" providerId="LiveId" clId="{EC5CFC1C-8877-41B7-BFE2-5E067DBEB793}" dt="2022-08-10T08:40:24.535" v="1020" actId="47"/>
          <pc:sldLayoutMkLst>
            <pc:docMk/>
            <pc:sldMasterMk cId="0" sldId="2147483688"/>
            <pc:sldLayoutMk cId="0" sldId="2147483675"/>
          </pc:sldLayoutMkLst>
        </pc:sldLayoutChg>
        <pc:sldLayoutChg chg="del">
          <pc:chgData name="志輝 吳" userId="8d7ac16d6b6a96e6" providerId="LiveId" clId="{EC5CFC1C-8877-41B7-BFE2-5E067DBEB793}" dt="2022-08-10T08:40:37.166" v="1022" actId="47"/>
          <pc:sldLayoutMkLst>
            <pc:docMk/>
            <pc:sldMasterMk cId="0" sldId="2147483688"/>
            <pc:sldLayoutMk cId="0" sldId="2147483676"/>
          </pc:sldLayoutMkLst>
        </pc:sldLayoutChg>
        <pc:sldLayoutChg chg="del">
          <pc:chgData name="志輝 吳" userId="8d7ac16d6b6a96e6" providerId="LiveId" clId="{EC5CFC1C-8877-41B7-BFE2-5E067DBEB793}" dt="2022-08-10T08:40:11.145" v="1015" actId="47"/>
          <pc:sldLayoutMkLst>
            <pc:docMk/>
            <pc:sldMasterMk cId="0" sldId="2147483688"/>
            <pc:sldLayoutMk cId="0" sldId="2147483677"/>
          </pc:sldLayoutMkLst>
        </pc:sldLayoutChg>
        <pc:sldLayoutChg chg="add del">
          <pc:chgData name="志輝 吳" userId="8d7ac16d6b6a96e6" providerId="LiveId" clId="{EC5CFC1C-8877-41B7-BFE2-5E067DBEB793}" dt="2022-08-10T08:41:30.976" v="1033" actId="47"/>
          <pc:sldLayoutMkLst>
            <pc:docMk/>
            <pc:sldMasterMk cId="0" sldId="2147483688"/>
            <pc:sldLayoutMk cId="0" sldId="2147483678"/>
          </pc:sldLayoutMkLst>
        </pc:sldLayoutChg>
        <pc:sldLayoutChg chg="del">
          <pc:chgData name="志輝 吳" userId="8d7ac16d6b6a96e6" providerId="LiveId" clId="{EC5CFC1C-8877-41B7-BFE2-5E067DBEB793}" dt="2022-08-10T08:40:09.080" v="1013" actId="47"/>
          <pc:sldLayoutMkLst>
            <pc:docMk/>
            <pc:sldMasterMk cId="0" sldId="2147483688"/>
            <pc:sldLayoutMk cId="0" sldId="2147483679"/>
          </pc:sldLayoutMkLst>
        </pc:sldLayoutChg>
        <pc:sldLayoutChg chg="del">
          <pc:chgData name="志輝 吳" userId="8d7ac16d6b6a96e6" providerId="LiveId" clId="{EC5CFC1C-8877-41B7-BFE2-5E067DBEB793}" dt="2022-08-10T08:40:13.183" v="1017" actId="47"/>
          <pc:sldLayoutMkLst>
            <pc:docMk/>
            <pc:sldMasterMk cId="0" sldId="2147483688"/>
            <pc:sldLayoutMk cId="0" sldId="2147483680"/>
          </pc:sldLayoutMkLst>
        </pc:sldLayoutChg>
        <pc:sldLayoutChg chg="del">
          <pc:chgData name="志輝 吳" userId="8d7ac16d6b6a96e6" providerId="LiveId" clId="{EC5CFC1C-8877-41B7-BFE2-5E067DBEB793}" dt="2022-08-10T08:40:18.278" v="1018" actId="47"/>
          <pc:sldLayoutMkLst>
            <pc:docMk/>
            <pc:sldMasterMk cId="0" sldId="2147483688"/>
            <pc:sldLayoutMk cId="0" sldId="2147483681"/>
          </pc:sldLayoutMkLst>
        </pc:sldLayoutChg>
        <pc:sldLayoutChg chg="del">
          <pc:chgData name="志輝 吳" userId="8d7ac16d6b6a96e6" providerId="LiveId" clId="{EC5CFC1C-8877-41B7-BFE2-5E067DBEB793}" dt="2022-08-10T08:40:22.608" v="1019" actId="47"/>
          <pc:sldLayoutMkLst>
            <pc:docMk/>
            <pc:sldMasterMk cId="0" sldId="2147483688"/>
            <pc:sldLayoutMk cId="0" sldId="2147483682"/>
          </pc:sldLayoutMkLst>
        </pc:sldLayoutChg>
        <pc:sldLayoutChg chg="del">
          <pc:chgData name="志輝 吳" userId="8d7ac16d6b6a96e6" providerId="LiveId" clId="{EC5CFC1C-8877-41B7-BFE2-5E067DBEB793}" dt="2022-08-10T08:41:48.041" v="1037" actId="47"/>
          <pc:sldLayoutMkLst>
            <pc:docMk/>
            <pc:sldMasterMk cId="0" sldId="2147483688"/>
            <pc:sldLayoutMk cId="0" sldId="2147483683"/>
          </pc:sldLayoutMkLst>
        </pc:sldLayoutChg>
      </pc:sldMasterChg>
      <pc:sldMasterChg chg="del delSldLayout">
        <pc:chgData name="志輝 吳" userId="8d7ac16d6b6a96e6" providerId="LiveId" clId="{EC5CFC1C-8877-41B7-BFE2-5E067DBEB793}" dt="2022-08-10T08:39:34.875" v="1008" actId="47"/>
        <pc:sldMasterMkLst>
          <pc:docMk/>
          <pc:sldMasterMk cId="0" sldId="2147483689"/>
        </pc:sldMasterMkLst>
        <pc:sldLayoutChg chg="del">
          <pc:chgData name="志輝 吳" userId="8d7ac16d6b6a96e6" providerId="LiveId" clId="{EC5CFC1C-8877-41B7-BFE2-5E067DBEB793}" dt="2022-08-10T08:39:34.875" v="1008" actId="47"/>
          <pc:sldLayoutMkLst>
            <pc:docMk/>
            <pc:sldMasterMk cId="0" sldId="2147483689"/>
            <pc:sldLayoutMk cId="0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668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1ea4ca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1ea4ca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d553bb19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d553bb19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3877500" y="-253063"/>
            <a:ext cx="2649701" cy="26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450" y="948500"/>
            <a:ext cx="53691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85200" y="3879125"/>
            <a:ext cx="4773600" cy="41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7045" b="30709"/>
          <a:stretch/>
        </p:blipFill>
        <p:spPr>
          <a:xfrm>
            <a:off x="0" y="3515978"/>
            <a:ext cx="2194725" cy="16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l="18433" t="17627"/>
          <a:stretch/>
        </p:blipFill>
        <p:spPr>
          <a:xfrm>
            <a:off x="-36450" y="0"/>
            <a:ext cx="1925825" cy="19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t="24800" r="26562"/>
          <a:stretch/>
        </p:blipFill>
        <p:spPr>
          <a:xfrm>
            <a:off x="7424658" y="-14584"/>
            <a:ext cx="1733925" cy="17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/>
          </a:blip>
          <a:srcRect r="24772" b="22251"/>
          <a:stretch/>
        </p:blipFill>
        <p:spPr>
          <a:xfrm>
            <a:off x="7165200" y="3083350"/>
            <a:ext cx="1993375" cy="206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6529300" y="4364177"/>
            <a:ext cx="623400" cy="78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flipH="1">
            <a:off x="6827600" y="4086327"/>
            <a:ext cx="846900" cy="106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 flipH="1">
            <a:off x="2297350" y="-5878"/>
            <a:ext cx="623400" cy="78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flipH="1">
            <a:off x="2372025" y="-5878"/>
            <a:ext cx="846900" cy="106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subTitle" idx="1"/>
          </p:nvPr>
        </p:nvSpPr>
        <p:spPr>
          <a:xfrm>
            <a:off x="1714500" y="1400050"/>
            <a:ext cx="5715000" cy="48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Orbitron Black"/>
              <a:buNone/>
              <a:defRPr sz="20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2"/>
          </p:nvPr>
        </p:nvSpPr>
        <p:spPr>
          <a:xfrm>
            <a:off x="1714500" y="2822950"/>
            <a:ext cx="5715000" cy="48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Orbitron Black"/>
              <a:buNone/>
              <a:defRPr sz="20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3"/>
          </p:nvPr>
        </p:nvSpPr>
        <p:spPr>
          <a:xfrm>
            <a:off x="1714500" y="1887850"/>
            <a:ext cx="5715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4"/>
          </p:nvPr>
        </p:nvSpPr>
        <p:spPr>
          <a:xfrm>
            <a:off x="1714500" y="3310750"/>
            <a:ext cx="5715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2">
            <a:alphaModFix/>
          </a:blip>
          <a:srcRect r="16499" b="21556"/>
          <a:stretch/>
        </p:blipFill>
        <p:spPr>
          <a:xfrm>
            <a:off x="6952359" y="3070925"/>
            <a:ext cx="2206225" cy="2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l="17074" b="51342"/>
          <a:stretch/>
        </p:blipFill>
        <p:spPr>
          <a:xfrm>
            <a:off x="0" y="3762775"/>
            <a:ext cx="2353100" cy="13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t="35026" r="48049"/>
          <a:stretch/>
        </p:blipFill>
        <p:spPr>
          <a:xfrm>
            <a:off x="6937775" y="0"/>
            <a:ext cx="2206225" cy="27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l="53581" t="30516"/>
          <a:stretch/>
        </p:blipFill>
        <p:spPr>
          <a:xfrm>
            <a:off x="0" y="0"/>
            <a:ext cx="1675525" cy="2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729175" y="445025"/>
            <a:ext cx="76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 flipH="1">
            <a:off x="4118000" y="4655575"/>
            <a:ext cx="3885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9"/>
          <p:cNvCxnSpPr/>
          <p:nvPr/>
        </p:nvCxnSpPr>
        <p:spPr>
          <a:xfrm flipH="1">
            <a:off x="4402624" y="4357502"/>
            <a:ext cx="623400" cy="78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 rotWithShape="1">
          <a:blip r:embed="rId2">
            <a:alphaModFix/>
          </a:blip>
          <a:srcRect t="12808" r="50134"/>
          <a:stretch/>
        </p:blipFill>
        <p:spPr>
          <a:xfrm rot="5400000">
            <a:off x="6577213" y="2559388"/>
            <a:ext cx="1888950" cy="33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 r="39202" b="35583"/>
          <a:stretch/>
        </p:blipFill>
        <p:spPr>
          <a:xfrm rot="10800000" flipH="1">
            <a:off x="7918075" y="-21875"/>
            <a:ext cx="1255100" cy="1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4">
            <a:alphaModFix/>
          </a:blip>
          <a:srcRect t="30656" r="36708"/>
          <a:stretch/>
        </p:blipFill>
        <p:spPr>
          <a:xfrm flipH="1">
            <a:off x="-21875" y="-7292"/>
            <a:ext cx="1994425" cy="218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8"/>
          <p:cNvCxnSpPr/>
          <p:nvPr/>
        </p:nvCxnSpPr>
        <p:spPr>
          <a:xfrm>
            <a:off x="2082400" y="-13545"/>
            <a:ext cx="720900" cy="9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8"/>
          <p:cNvCxnSpPr/>
          <p:nvPr/>
        </p:nvCxnSpPr>
        <p:spPr>
          <a:xfrm>
            <a:off x="2414813" y="-13545"/>
            <a:ext cx="3885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8"/>
          <p:cNvCxnSpPr/>
          <p:nvPr/>
        </p:nvCxnSpPr>
        <p:spPr>
          <a:xfrm rot="10800000">
            <a:off x="3708838" y="4221888"/>
            <a:ext cx="720900" cy="9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8"/>
          <p:cNvCxnSpPr/>
          <p:nvPr/>
        </p:nvCxnSpPr>
        <p:spPr>
          <a:xfrm rot="10800000">
            <a:off x="3708825" y="4655688"/>
            <a:ext cx="3885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9"/>
          <p:cNvPicPr preferRelativeResize="0"/>
          <p:nvPr/>
        </p:nvPicPr>
        <p:blipFill rotWithShape="1">
          <a:blip r:embed="rId2">
            <a:alphaModFix/>
          </a:blip>
          <a:srcRect t="4611" b="23888"/>
          <a:stretch/>
        </p:blipFill>
        <p:spPr>
          <a:xfrm>
            <a:off x="0" y="-14582"/>
            <a:ext cx="2632900" cy="18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 rotWithShape="1">
          <a:blip r:embed="rId3">
            <a:alphaModFix/>
          </a:blip>
          <a:srcRect l="18964" t="7828" r="10428" b="3909"/>
          <a:stretch/>
        </p:blipFill>
        <p:spPr>
          <a:xfrm>
            <a:off x="6889343" y="2323393"/>
            <a:ext cx="2261950" cy="2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175" y="445025"/>
            <a:ext cx="7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 Black"/>
              <a:buNone/>
              <a:defRPr sz="28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150" y="1152475"/>
            <a:ext cx="768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9.jpeg"/><Relationship Id="rId4" Type="http://schemas.microsoft.com/office/2007/relationships/hdphoto" Target="../media/hdphoto1.wdp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top -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5" name="Google Shape;425;p43"/>
          <p:cNvSpPr txBox="1">
            <a:spLocks noGrp="1"/>
          </p:cNvSpPr>
          <p:nvPr>
            <p:ph type="ctrTitle"/>
          </p:nvPr>
        </p:nvSpPr>
        <p:spPr>
          <a:xfrm>
            <a:off x="877628" y="1813443"/>
            <a:ext cx="2465102" cy="464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200" dirty="0" smtClean="0">
                <a:solidFill>
                  <a:schemeClr val="bg1"/>
                </a:solidFill>
              </a:rPr>
              <a:t>  </a:t>
            </a:r>
            <a:r>
              <a:rPr lang="zh-TW" altLang="en-US" sz="2000" dirty="0" smtClean="0">
                <a:solidFill>
                  <a:schemeClr val="bg1"/>
                </a:solidFill>
              </a:rPr>
              <a:t>街頭文化電商網站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26" name="Google Shape;426;p43"/>
          <p:cNvSpPr txBox="1">
            <a:spLocks noGrp="1"/>
          </p:cNvSpPr>
          <p:nvPr>
            <p:ph type="subTitle" idx="1"/>
          </p:nvPr>
        </p:nvSpPr>
        <p:spPr>
          <a:xfrm>
            <a:off x="240585" y="3178055"/>
            <a:ext cx="3877843" cy="870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謝永德</a:t>
            </a:r>
            <a:r>
              <a:rPr lang="en-US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bg-BG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•</a:t>
            </a:r>
            <a:r>
              <a:rPr lang="en-US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賴</a:t>
            </a:r>
            <a:r>
              <a:rPr lang="zh-TW" altLang="zh-TW" sz="2000" kern="0" spc="300" dirty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志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嘉</a:t>
            </a:r>
            <a:r>
              <a:rPr lang="en-US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bg-BG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•</a:t>
            </a:r>
            <a:r>
              <a:rPr lang="en-US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林宸皞</a:t>
            </a:r>
            <a:endParaRPr lang="zh-TW" altLang="en-US" sz="2000" kern="0" spc="300" dirty="0" smtClean="0">
              <a:solidFill>
                <a:schemeClr val="bg1">
                  <a:lumMod val="95000"/>
                </a:schemeClr>
              </a:solidFill>
              <a:effectLst/>
              <a:latin typeface="Helvetica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吳</a:t>
            </a:r>
            <a:r>
              <a:rPr lang="zh-TW" altLang="zh-TW" sz="2000" kern="0" spc="300" dirty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志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輝</a:t>
            </a:r>
            <a:r>
              <a:rPr lang="en-US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bg-BG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•</a:t>
            </a:r>
            <a:r>
              <a:rPr lang="en-US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簡</a:t>
            </a:r>
            <a:r>
              <a:rPr lang="zh-TW" altLang="zh-TW" sz="2000" kern="0" spc="300" dirty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竹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佑</a:t>
            </a:r>
            <a:r>
              <a:rPr lang="en-US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bg-BG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•</a:t>
            </a:r>
            <a:r>
              <a:rPr lang="en-US" altLang="zh-TW" sz="2000" spc="300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000" kern="0" spc="300" dirty="0" smtClean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周芃彣</a:t>
            </a:r>
            <a:endParaRPr lang="zh-TW" altLang="zh-TW" sz="2000" kern="100" spc="300" dirty="0">
              <a:solidFill>
                <a:schemeClr val="bg1">
                  <a:lumMod val="95000"/>
                </a:schemeClr>
              </a:solidFill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6" y="0"/>
            <a:ext cx="3595535" cy="20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ktop -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77" name="Google Shape;477;p49"/>
          <p:cNvSpPr txBox="1">
            <a:spLocks noGrp="1"/>
          </p:cNvSpPr>
          <p:nvPr>
            <p:ph type="title"/>
          </p:nvPr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網站背景介紹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78" name="Google Shape;478;p49"/>
          <p:cNvSpPr txBox="1">
            <a:spLocks noGrp="1"/>
          </p:cNvSpPr>
          <p:nvPr>
            <p:ph type="subTitle" idx="1"/>
          </p:nvPr>
        </p:nvSpPr>
        <p:spPr>
          <a:xfrm>
            <a:off x="1696357" y="1013977"/>
            <a:ext cx="5715000" cy="50599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網站定位</a:t>
            </a:r>
            <a:endParaRPr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1767112" y="1615924"/>
            <a:ext cx="5789388" cy="5321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  <a:buSzPts val="1100"/>
            </a:pP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主要鎖定滑板購物，以及舞蹈課程預約。</a:t>
            </a:r>
            <a:endParaRPr lang="en-US" altLang="zh-TW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476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1002840" y="1599593"/>
            <a:ext cx="652244" cy="532190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 dirty="0"/>
              <a:t>1</a:t>
            </a:r>
            <a:endParaRPr sz="1800" dirty="0"/>
          </a:p>
        </p:txBody>
      </p:sp>
      <p:sp>
        <p:nvSpPr>
          <p:cNvPr id="8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1765298" y="2639181"/>
            <a:ext cx="5791202" cy="83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  <a:buSzPts val="1100"/>
            </a:pP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提供專業滑板搭配方案，打造良好購物體驗。  最新、</a:t>
            </a: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最全面的街頭滑板種類，以及專業滑板設計搭配方案。 </a:t>
            </a:r>
            <a:endParaRPr sz="1800" dirty="0"/>
          </a:p>
        </p:txBody>
      </p:sp>
      <p:sp>
        <p:nvSpPr>
          <p:cNvPr id="9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1001026" y="2677279"/>
            <a:ext cx="652244" cy="532190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 dirty="0" smtClean="0"/>
              <a:t>2</a:t>
            </a:r>
            <a:endParaRPr sz="1800" dirty="0"/>
          </a:p>
        </p:txBody>
      </p:sp>
      <p:sp>
        <p:nvSpPr>
          <p:cNvPr id="10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1763484" y="3771296"/>
            <a:ext cx="5791202" cy="835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200"/>
              </a:spcAft>
              <a:buSzPts val="1100"/>
            </a:pPr>
            <a:r>
              <a:rPr lang="zh-CHT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客戶群：在校學生、文藝青年、年輕白領、等有消費能力的青年男女。</a:t>
            </a:r>
            <a:endParaRPr lang="zh-CHT" altLang="en-US" sz="1800" dirty="0"/>
          </a:p>
        </p:txBody>
      </p:sp>
      <p:sp>
        <p:nvSpPr>
          <p:cNvPr id="11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999212" y="3809394"/>
            <a:ext cx="652244" cy="532190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 dirty="0" smtClean="0"/>
              <a:t>3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039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77;p49"/>
          <p:cNvSpPr txBox="1">
            <a:spLocks/>
          </p:cNvSpPr>
          <p:nvPr/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800" b="1" dirty="0"/>
              <a:t>網站主題色</a:t>
            </a:r>
            <a:endParaRPr lang="zh-CHT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圖片 7">
            <a:extLst>
              <a:ext uri="{FF2B5EF4-FFF2-40B4-BE49-F238E27FC236}">
                <a16:creationId xmlns="" xmlns:a16="http://schemas.microsoft.com/office/drawing/2014/main" id="{974A0AAB-1F0C-1533-AFD5-5421CF85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71" y="1233714"/>
            <a:ext cx="1189998" cy="3649328"/>
          </a:xfrm>
          <a:prstGeom prst="rect">
            <a:avLst/>
          </a:prstGeom>
        </p:spPr>
      </p:pic>
      <p:pic>
        <p:nvPicPr>
          <p:cNvPr id="6" name="圖片 9">
            <a:extLst>
              <a:ext uri="{FF2B5EF4-FFF2-40B4-BE49-F238E27FC236}">
                <a16:creationId xmlns="" xmlns:a16="http://schemas.microsoft.com/office/drawing/2014/main" id="{7EE643ED-C64C-0F5A-7664-8932118C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12" y="1141249"/>
            <a:ext cx="4422415" cy="1799292"/>
          </a:xfrm>
          <a:prstGeom prst="rect">
            <a:avLst/>
          </a:prstGeom>
        </p:spPr>
      </p:pic>
      <p:pic>
        <p:nvPicPr>
          <p:cNvPr id="7" name="圖片 11">
            <a:extLst>
              <a:ext uri="{FF2B5EF4-FFF2-40B4-BE49-F238E27FC236}">
                <a16:creationId xmlns="" xmlns:a16="http://schemas.microsoft.com/office/drawing/2014/main" id="{4882C8C8-6153-B79D-8865-B24D51362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289" y="3050450"/>
            <a:ext cx="4411639" cy="17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77;p49"/>
          <p:cNvSpPr txBox="1">
            <a:spLocks/>
          </p:cNvSpPr>
          <p:nvPr/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800" b="1" dirty="0"/>
              <a:t>開發工具</a:t>
            </a:r>
            <a:endParaRPr lang="zh-CHT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79714" y="1394280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69003" y="1394280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58292" y="1394280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47581" y="1394280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36871" y="1394280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圖片 7" descr="下載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711" r="5333" b="1"/>
          <a:stretch/>
        </p:blipFill>
        <p:spPr>
          <a:xfrm>
            <a:off x="1185450" y="1450722"/>
            <a:ext cx="583479" cy="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圖片 16" descr="下載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2" y="1500640"/>
            <a:ext cx="475275" cy="524644"/>
          </a:xfrm>
          <a:prstGeom prst="rect">
            <a:avLst/>
          </a:prstGeom>
        </p:spPr>
      </p:pic>
      <p:pic>
        <p:nvPicPr>
          <p:cNvPr id="26" name="圖片 10" descr="下載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4" y="1469572"/>
            <a:ext cx="498869" cy="562429"/>
          </a:xfrm>
          <a:prstGeom prst="rect">
            <a:avLst/>
          </a:prstGeom>
        </p:spPr>
      </p:pic>
      <p:pic>
        <p:nvPicPr>
          <p:cNvPr id="27" name="圖片 15">
            <a:extLst>
              <a:ext uri="{FF2B5EF4-FFF2-40B4-BE49-F238E27FC236}">
                <a16:creationId xmlns="" xmlns:a16="http://schemas.microsoft.com/office/drawing/2014/main" id="{15AA8016-482C-B74B-99E6-AC3E39150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5538" y="1468144"/>
            <a:ext cx="623556" cy="6235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4000" y="208642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9329" y="2084614"/>
            <a:ext cx="673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6158" y="20828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4877" y="2071914"/>
            <a:ext cx="3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Picture 32" descr="31788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7" y="1514928"/>
            <a:ext cx="562428" cy="5624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772254" y="2061029"/>
            <a:ext cx="58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7900" y="2771323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367189" y="2771323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56478" y="2771323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45767" y="2771323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535057" y="2771323"/>
            <a:ext cx="1025071" cy="1025071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40000" dist="23000" dir="5400000" rotWithShape="0">
              <a:srgbClr val="3366FF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32186" y="3463471"/>
            <a:ext cx="79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NodeJs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7302" y="3461657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9518" y="3459843"/>
            <a:ext cx="68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3195" y="3448957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55733" y="3438072"/>
            <a:ext cx="81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圖片 11" descr="下載 (2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65" y="2918722"/>
            <a:ext cx="672273" cy="483064"/>
          </a:xfrm>
          <a:prstGeom prst="rect">
            <a:avLst/>
          </a:prstGeom>
        </p:spPr>
      </p:pic>
      <p:pic>
        <p:nvPicPr>
          <p:cNvPr id="51" name="圖片 12" descr="下載 (3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3" y="2931832"/>
            <a:ext cx="265927" cy="415525"/>
          </a:xfrm>
          <a:prstGeom prst="rect">
            <a:avLst/>
          </a:prstGeom>
        </p:spPr>
      </p:pic>
      <p:pic>
        <p:nvPicPr>
          <p:cNvPr id="52" name="圖片 21" descr="一張含有 文字, 電子用品, 顯示 的圖片&#10;&#10;自動產生的描述">
            <a:extLst>
              <a:ext uri="{FF2B5EF4-FFF2-40B4-BE49-F238E27FC236}">
                <a16:creationId xmlns="" xmlns:a16="http://schemas.microsoft.com/office/drawing/2014/main" id="{23A856AE-59E8-4394-C3A3-F333EF4DB44F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3626" y="2945297"/>
            <a:ext cx="503192" cy="460671"/>
          </a:xfrm>
          <a:prstGeom prst="rect">
            <a:avLst/>
          </a:prstGeom>
        </p:spPr>
      </p:pic>
      <p:pic>
        <p:nvPicPr>
          <p:cNvPr id="53" name="圖片 19">
            <a:extLst>
              <a:ext uri="{FF2B5EF4-FFF2-40B4-BE49-F238E27FC236}">
                <a16:creationId xmlns="" xmlns:a16="http://schemas.microsoft.com/office/drawing/2014/main" id="{985BE419-AB9B-0CF2-8D2D-460FFF80CB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0372" y="2928525"/>
            <a:ext cx="571414" cy="571414"/>
          </a:xfrm>
          <a:prstGeom prst="rect">
            <a:avLst/>
          </a:prstGeom>
        </p:spPr>
      </p:pic>
      <p:pic>
        <p:nvPicPr>
          <p:cNvPr id="54" name="Picture 53" descr="1200px-MySQL.svg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57" y="2930896"/>
            <a:ext cx="736602" cy="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Google Shape;477;p49"/>
          <p:cNvSpPr txBox="1">
            <a:spLocks/>
          </p:cNvSpPr>
          <p:nvPr/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2800" b="1" dirty="0"/>
              <a:t>網站功能</a:t>
            </a:r>
            <a:r>
              <a:rPr kumimoji="1" lang="en-US" altLang="zh-TW" sz="2800" b="1" dirty="0"/>
              <a:t/>
            </a:r>
            <a:br>
              <a:rPr kumimoji="1" lang="en-US" altLang="zh-TW" sz="2800" b="1" dirty="0"/>
            </a:br>
            <a:endParaRPr lang="zh-CHT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32960" y="1041412"/>
            <a:ext cx="3184071" cy="1045027"/>
          </a:xfrm>
          <a:prstGeom prst="snip2DiagRect">
            <a:avLst/>
          </a:prstGeom>
          <a:solidFill>
            <a:srgbClr val="2CE4FC"/>
          </a:solidFill>
          <a:ln>
            <a:noFill/>
          </a:ln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834559" y="1115798"/>
            <a:ext cx="3184071" cy="1094524"/>
          </a:xfrm>
          <a:prstGeom prst="snip2DiagRect">
            <a:avLst/>
          </a:prstGeom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E4F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45" y="1170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800" b="1" dirty="0"/>
              <a:t>會員系統</a:t>
            </a:r>
            <a:endParaRPr kumimoji="1" lang="zh-TW" alt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2273" y="1569367"/>
            <a:ext cx="285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提供消費者註冊，登入，修改會員資料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1138936" y="2418459"/>
            <a:ext cx="2894610" cy="1045027"/>
          </a:xfrm>
          <a:prstGeom prst="snip2DiagRect">
            <a:avLst/>
          </a:prstGeom>
          <a:solidFill>
            <a:srgbClr val="2CE4FC"/>
          </a:solidFill>
          <a:ln>
            <a:noFill/>
          </a:ln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1240535" y="2492845"/>
            <a:ext cx="2894610" cy="1094524"/>
          </a:xfrm>
          <a:prstGeom prst="snip2DiagRect">
            <a:avLst/>
          </a:prstGeom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E4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3405" y="2946414"/>
            <a:ext cx="259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595959"/>
                </a:solidFill>
              </a:rPr>
              <a:t>會員可以優先預約老師課程</a:t>
            </a:r>
            <a:endParaRPr kumimoji="1" lang="zh-TW" altLang="en-US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866" y="2565413"/>
            <a:ext cx="142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800" b="1" dirty="0"/>
              <a:t>舞蹈課程預約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1500369" y="3759215"/>
            <a:ext cx="3184071" cy="1045027"/>
          </a:xfrm>
          <a:prstGeom prst="snip2DiagRect">
            <a:avLst/>
          </a:prstGeom>
          <a:solidFill>
            <a:srgbClr val="2CE4FC"/>
          </a:solidFill>
          <a:ln>
            <a:noFill/>
          </a:ln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Diagonal Corner Rectangle 17"/>
          <p:cNvSpPr/>
          <p:nvPr/>
        </p:nvSpPr>
        <p:spPr>
          <a:xfrm>
            <a:off x="1601968" y="3833601"/>
            <a:ext cx="3184071" cy="1094524"/>
          </a:xfrm>
          <a:prstGeom prst="snip2DiagRect">
            <a:avLst/>
          </a:prstGeom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E4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682" y="4287170"/>
            <a:ext cx="285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可以依照喜</a:t>
            </a:r>
            <a:r>
              <a:rPr kumimoji="1" lang="zh-TW" altLang="en-US" dirty="0" smtClean="0"/>
              <a:t>好客製化</a:t>
            </a:r>
            <a:r>
              <a:rPr kumimoji="1" lang="zh-TW" altLang="en-US" dirty="0"/>
              <a:t>個人</a:t>
            </a:r>
            <a:r>
              <a:rPr kumimoji="1" lang="zh-TW" altLang="en-US" dirty="0" smtClean="0"/>
              <a:t>商品</a:t>
            </a:r>
            <a:r>
              <a:rPr kumimoji="1" lang="zh-TW" altLang="en-US" dirty="0" smtClean="0"/>
              <a:t>，分享與互相留言。</a:t>
            </a:r>
            <a:endParaRPr kumimoji="1"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2681" y="390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800" b="1" dirty="0"/>
              <a:t>客製化商品</a:t>
            </a:r>
            <a:endParaRPr kumimoji="1" lang="zh-TW" altLang="en-US" sz="1800" b="1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4613717" y="1348026"/>
            <a:ext cx="3184071" cy="1045027"/>
          </a:xfrm>
          <a:prstGeom prst="snip2DiagRect">
            <a:avLst/>
          </a:prstGeom>
          <a:solidFill>
            <a:srgbClr val="2CE4FC"/>
          </a:solidFill>
          <a:ln>
            <a:noFill/>
          </a:ln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4715316" y="1422412"/>
            <a:ext cx="3184071" cy="1094524"/>
          </a:xfrm>
          <a:prstGeom prst="snip2DiagRect">
            <a:avLst/>
          </a:prstGeom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E4F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1602" y="1476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800" b="1" dirty="0"/>
              <a:t>產品列表</a:t>
            </a:r>
            <a:endParaRPr kumimoji="1" lang="zh-TW" alt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33030" y="1875981"/>
            <a:ext cx="285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可依產品種類顯示商品清單，切換商品分類</a:t>
            </a:r>
            <a:endParaRPr kumimoji="1" lang="zh-TW" altLang="en-US" dirty="0"/>
          </a:p>
        </p:txBody>
      </p:sp>
      <p:sp>
        <p:nvSpPr>
          <p:cNvPr id="25" name="Snip Diagonal Corner Rectangle 24"/>
          <p:cNvSpPr/>
          <p:nvPr/>
        </p:nvSpPr>
        <p:spPr>
          <a:xfrm>
            <a:off x="5019693" y="2725073"/>
            <a:ext cx="2894610" cy="1045027"/>
          </a:xfrm>
          <a:prstGeom prst="snip2DiagRect">
            <a:avLst/>
          </a:prstGeom>
          <a:solidFill>
            <a:srgbClr val="2CE4FC"/>
          </a:solidFill>
          <a:ln>
            <a:noFill/>
          </a:ln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5121292" y="2799459"/>
            <a:ext cx="2894610" cy="1094524"/>
          </a:xfrm>
          <a:prstGeom prst="snip2DiagRect">
            <a:avLst/>
          </a:prstGeom>
          <a:effectLst>
            <a:outerShdw blurRad="40000" dist="23000" dir="5400000" rotWithShape="0">
              <a:srgbClr val="3366FF">
                <a:alpha val="1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E4F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4162" y="3253028"/>
            <a:ext cx="259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購物車商品增加減少，串接金流，物流，訂單明細</a:t>
            </a:r>
            <a:endParaRPr kumimoji="1"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31046" y="2872027"/>
            <a:ext cx="127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800" b="1" dirty="0"/>
              <a:t>購物車</a:t>
            </a:r>
            <a:r>
              <a:rPr kumimoji="1" lang="en-US" altLang="zh-TW" sz="1800" b="1" dirty="0"/>
              <a:t>,</a:t>
            </a:r>
            <a:r>
              <a:rPr kumimoji="1" lang="zh-TW" altLang="en-US" sz="1800" b="1" dirty="0"/>
              <a:t>結帳</a:t>
            </a:r>
            <a:endParaRPr kumimoji="1"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2494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Google Shape;477;p49"/>
          <p:cNvSpPr txBox="1">
            <a:spLocks/>
          </p:cNvSpPr>
          <p:nvPr/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2800" b="1" dirty="0"/>
              <a:t>團隊介紹</a:t>
            </a:r>
            <a:endParaRPr lang="zh-CHT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Google Shape;476;p49"/>
          <p:cNvSpPr txBox="1">
            <a:spLocks/>
          </p:cNvSpPr>
          <p:nvPr/>
        </p:nvSpPr>
        <p:spPr>
          <a:xfrm>
            <a:off x="615038" y="2078565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5" name="Google Shape;476;p49"/>
          <p:cNvSpPr txBox="1">
            <a:spLocks/>
          </p:cNvSpPr>
          <p:nvPr/>
        </p:nvSpPr>
        <p:spPr>
          <a:xfrm>
            <a:off x="1057267" y="1390951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kumimoji="1" lang="zh-TW" altLang="en-US" sz="1800" b="1" dirty="0"/>
              <a:t>賴志嘉</a:t>
            </a:r>
          </a:p>
          <a:p>
            <a:pPr algn="ctr"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80141" y="2313214"/>
            <a:ext cx="1787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購物車結帳流程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購物車結帳切版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加入購物車</a:t>
            </a:r>
            <a:endParaRPr kumimoji="1" lang="en-US" altLang="zh-TW" sz="1200" dirty="0" smtClean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串接商品</a:t>
            </a:r>
            <a:r>
              <a:rPr kumimoji="1" lang="zh-TW" altLang="en-US" sz="1200" dirty="0" smtClean="0">
                <a:solidFill>
                  <a:srgbClr val="595959"/>
                </a:solidFill>
              </a:rPr>
              <a:t>＆</a:t>
            </a:r>
            <a:r>
              <a:rPr kumimoji="1" lang="zh-TW" altLang="en-US" sz="1200" dirty="0" smtClean="0">
                <a:solidFill>
                  <a:srgbClr val="595959"/>
                </a:solidFill>
              </a:rPr>
              <a:t>課程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結帳功能</a:t>
            </a:r>
            <a:endParaRPr kumimoji="1" lang="en-US" altLang="zh-TW" sz="1200" dirty="0" smtClean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串接</a:t>
            </a:r>
            <a:r>
              <a:rPr kumimoji="1" lang="zh-TW" altLang="en-US" sz="1200" dirty="0">
                <a:solidFill>
                  <a:srgbClr val="595959"/>
                </a:solidFill>
              </a:rPr>
              <a:t>金流，物流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en-US" altLang="zh-TW" sz="1200" dirty="0" err="1">
                <a:solidFill>
                  <a:srgbClr val="595959"/>
                </a:solidFill>
              </a:rPr>
              <a:t>Node.js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資料庫串接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建立</a:t>
            </a:r>
            <a:r>
              <a:rPr kumimoji="1" lang="en-US" altLang="zh-TW" sz="1200" dirty="0">
                <a:solidFill>
                  <a:srgbClr val="595959"/>
                </a:solidFill>
              </a:rPr>
              <a:t>MySQL</a:t>
            </a:r>
            <a:r>
              <a:rPr kumimoji="1" lang="zh-TW" altLang="en-US" sz="1200" dirty="0" smtClean="0">
                <a:solidFill>
                  <a:srgbClr val="595959"/>
                </a:solidFill>
              </a:rPr>
              <a:t>資料庫</a:t>
            </a:r>
            <a:endParaRPr kumimoji="1" lang="en-US" altLang="zh-TW" sz="1200" dirty="0" smtClean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聊天室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7" name="Google Shape;476;p49"/>
          <p:cNvSpPr txBox="1">
            <a:spLocks/>
          </p:cNvSpPr>
          <p:nvPr/>
        </p:nvSpPr>
        <p:spPr>
          <a:xfrm>
            <a:off x="3216724" y="2076751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8" name="Google Shape;476;p49"/>
          <p:cNvSpPr txBox="1">
            <a:spLocks/>
          </p:cNvSpPr>
          <p:nvPr/>
        </p:nvSpPr>
        <p:spPr>
          <a:xfrm>
            <a:off x="3658953" y="1389137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zh-TW" altLang="zh-TW" sz="1800" b="1" dirty="0"/>
              <a:t>林宸皞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381827" y="2311400"/>
            <a:ext cx="17870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會員</a:t>
            </a:r>
            <a:r>
              <a:rPr kumimoji="1" lang="zh-TW" altLang="en-US" sz="1200" dirty="0" smtClean="0">
                <a:solidFill>
                  <a:srgbClr val="595959"/>
                </a:solidFill>
                <a:latin typeface="+mj-lt"/>
              </a:rPr>
              <a:t>中心切版</a:t>
            </a:r>
            <a:endParaRPr kumimoji="1" lang="en-US" altLang="zh-TW" sz="1200" dirty="0">
              <a:solidFill>
                <a:srgbClr val="595959"/>
              </a:solidFill>
              <a:latin typeface="+mj-lt"/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  <a:latin typeface="+mj-lt"/>
              </a:rPr>
              <a:t>建立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Ｍ</a:t>
            </a:r>
            <a:r>
              <a:rPr kumimoji="1" lang="en-US" altLang="zh-TW" sz="1200" dirty="0" err="1">
                <a:solidFill>
                  <a:srgbClr val="595959"/>
                </a:solidFill>
                <a:latin typeface="+mj-lt"/>
              </a:rPr>
              <a:t>ySQL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資料庫</a:t>
            </a:r>
            <a:endParaRPr kumimoji="1" lang="en-US" altLang="zh-TW" sz="1200" dirty="0">
              <a:solidFill>
                <a:srgbClr val="595959"/>
              </a:solidFill>
              <a:latin typeface="+mj-lt"/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  <a:latin typeface="+mj-lt"/>
              </a:rPr>
              <a:t>登入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（含Ｇ</a:t>
            </a:r>
            <a:r>
              <a:rPr kumimoji="1" lang="en-US" altLang="zh-TW" sz="1200" dirty="0" err="1">
                <a:solidFill>
                  <a:srgbClr val="595959"/>
                </a:solidFill>
                <a:latin typeface="+mj-lt"/>
              </a:rPr>
              <a:t>oogle</a:t>
            </a:r>
            <a:r>
              <a:rPr kumimoji="1" lang="en-US" altLang="zh-TW" sz="1200" dirty="0">
                <a:solidFill>
                  <a:srgbClr val="595959"/>
                </a:solidFill>
                <a:latin typeface="+mj-lt"/>
              </a:rPr>
              <a:t> 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）</a:t>
            </a:r>
            <a:endParaRPr lang="en-US" altLang="zh-TW" sz="1200" dirty="0">
              <a:solidFill>
                <a:srgbClr val="595959"/>
              </a:solidFill>
              <a:latin typeface="+mj-lt"/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  <a:latin typeface="+mj-lt"/>
              </a:rPr>
              <a:t>註冊</a:t>
            </a:r>
            <a:r>
              <a:rPr lang="zh-TW" altLang="en-US" sz="1200" dirty="0">
                <a:solidFill>
                  <a:srgbClr val="595959"/>
                </a:solidFill>
                <a:latin typeface="+mj-lt"/>
              </a:rPr>
              <a:t>、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登出</a:t>
            </a:r>
            <a:r>
              <a:rPr lang="zh-TW" altLang="en-US" sz="1200" dirty="0">
                <a:solidFill>
                  <a:srgbClr val="595959"/>
                </a:solidFill>
                <a:latin typeface="+mj-lt"/>
              </a:rPr>
              <a:t>、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ＥＭＡＩＬ驗證</a:t>
            </a:r>
            <a:r>
              <a:rPr kumimoji="1" lang="en-US" altLang="zh-TW" sz="1200" dirty="0">
                <a:solidFill>
                  <a:srgbClr val="595959"/>
                </a:solidFill>
                <a:latin typeface="+mj-lt"/>
              </a:rPr>
              <a:t> </a:t>
            </a: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  <a:latin typeface="+mj-lt"/>
              </a:rPr>
              <a:t>會員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中心</a:t>
            </a:r>
            <a:r>
              <a:rPr kumimoji="1" lang="en-US" altLang="zh-TW" sz="1200" dirty="0">
                <a:solidFill>
                  <a:srgbClr val="595959"/>
                </a:solidFill>
                <a:latin typeface="+mj-lt"/>
              </a:rPr>
              <a:t> </a:t>
            </a:r>
            <a:r>
              <a:rPr lang="zh-TW" altLang="en-US" sz="1200" dirty="0">
                <a:solidFill>
                  <a:srgbClr val="595959"/>
                </a:solidFill>
                <a:latin typeface="+mj-lt"/>
              </a:rPr>
              <a:t>、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聊天室</a:t>
            </a:r>
            <a:r>
              <a:rPr lang="zh-TW" altLang="en-US" sz="1200" dirty="0">
                <a:solidFill>
                  <a:srgbClr val="595959"/>
                </a:solidFill>
                <a:latin typeface="+mj-lt"/>
              </a:rPr>
              <a:t>、</a:t>
            </a:r>
            <a:r>
              <a:rPr kumimoji="1" lang="en-US" altLang="zh-TW" sz="1200" dirty="0">
                <a:solidFill>
                  <a:srgbClr val="595959"/>
                </a:solidFill>
                <a:latin typeface="+mj-lt"/>
              </a:rPr>
              <a:t> 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管理員</a:t>
            </a:r>
            <a:endParaRPr kumimoji="1" lang="en-US" altLang="zh-TW" sz="1200" dirty="0">
              <a:solidFill>
                <a:srgbClr val="595959"/>
              </a:solidFill>
              <a:latin typeface="+mj-lt"/>
            </a:endParaRPr>
          </a:p>
          <a:p>
            <a:pPr algn="ctr"/>
            <a:r>
              <a:rPr kumimoji="1" lang="en-US" altLang="zh-TW" sz="1200" dirty="0" err="1" smtClean="0">
                <a:solidFill>
                  <a:srgbClr val="595959"/>
                </a:solidFill>
                <a:latin typeface="+mj-lt"/>
              </a:rPr>
              <a:t>Node.js</a:t>
            </a:r>
            <a:r>
              <a:rPr kumimoji="1" lang="zh-TW" altLang="en-US" sz="1200" dirty="0">
                <a:solidFill>
                  <a:srgbClr val="595959"/>
                </a:solidFill>
                <a:latin typeface="+mj-lt"/>
              </a:rPr>
              <a:t>資料庫連接（ＣＲＵＤ）</a:t>
            </a:r>
            <a:endParaRPr lang="en-US" sz="1200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10" name="Google Shape;476;p49"/>
          <p:cNvSpPr txBox="1">
            <a:spLocks/>
          </p:cNvSpPr>
          <p:nvPr/>
        </p:nvSpPr>
        <p:spPr>
          <a:xfrm>
            <a:off x="5827481" y="2065865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11" name="Google Shape;476;p49"/>
          <p:cNvSpPr txBox="1">
            <a:spLocks/>
          </p:cNvSpPr>
          <p:nvPr/>
        </p:nvSpPr>
        <p:spPr>
          <a:xfrm>
            <a:off x="6269710" y="1378251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zh-TW" altLang="en-US" sz="1800" b="1" dirty="0"/>
              <a:t>謝永德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92584" y="2300514"/>
            <a:ext cx="1787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首頁</a:t>
            </a:r>
            <a:r>
              <a:rPr kumimoji="1" lang="en-US" altLang="zh-TW" sz="1200" dirty="0">
                <a:solidFill>
                  <a:srgbClr val="595959"/>
                </a:solidFill>
              </a:rPr>
              <a:t>RWD</a:t>
            </a:r>
            <a:r>
              <a:rPr kumimoji="1" lang="zh-TW" altLang="en-US" sz="1200" dirty="0">
                <a:solidFill>
                  <a:srgbClr val="595959"/>
                </a:solidFill>
              </a:rPr>
              <a:t>切版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輪播牆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首頁畫面內容編排</a:t>
            </a:r>
          </a:p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Google Shape;477;p49"/>
          <p:cNvSpPr txBox="1">
            <a:spLocks/>
          </p:cNvSpPr>
          <p:nvPr/>
        </p:nvSpPr>
        <p:spPr>
          <a:xfrm>
            <a:off x="729175" y="306917"/>
            <a:ext cx="7685700" cy="62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2800" b="1" dirty="0"/>
              <a:t>團隊介紹</a:t>
            </a:r>
            <a:endParaRPr lang="zh-CHT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Google Shape;476;p49"/>
          <p:cNvSpPr txBox="1">
            <a:spLocks/>
          </p:cNvSpPr>
          <p:nvPr/>
        </p:nvSpPr>
        <p:spPr>
          <a:xfrm>
            <a:off x="615038" y="2078565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5" name="Google Shape;476;p49"/>
          <p:cNvSpPr txBox="1">
            <a:spLocks/>
          </p:cNvSpPr>
          <p:nvPr/>
        </p:nvSpPr>
        <p:spPr>
          <a:xfrm>
            <a:off x="1057267" y="1390951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1800" b="1" dirty="0" smtClean="0"/>
              <a:t>吳</a:t>
            </a:r>
            <a:r>
              <a:rPr kumimoji="1" lang="zh-TW" altLang="en-US" sz="1800" b="1" dirty="0"/>
              <a:t>志</a:t>
            </a:r>
            <a:r>
              <a:rPr kumimoji="1" lang="zh-TW" altLang="en-US" sz="1800" b="1" dirty="0" smtClean="0"/>
              <a:t>輝</a:t>
            </a:r>
            <a:endParaRPr kumimoji="1" lang="zh-TW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0141" y="2313214"/>
            <a:ext cx="17870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商品頁</a:t>
            </a:r>
            <a:r>
              <a:rPr kumimoji="1" lang="en-US" altLang="zh-TW" sz="1200" dirty="0">
                <a:solidFill>
                  <a:srgbClr val="595959"/>
                </a:solidFill>
              </a:rPr>
              <a:t>RWD</a:t>
            </a:r>
            <a:r>
              <a:rPr kumimoji="1" lang="zh-TW" altLang="en-US" sz="1200" dirty="0">
                <a:solidFill>
                  <a:srgbClr val="595959"/>
                </a:solidFill>
              </a:rPr>
              <a:t>切版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en-US" altLang="zh-TW" sz="1200" dirty="0" err="1">
                <a:solidFill>
                  <a:srgbClr val="595959"/>
                </a:solidFill>
              </a:rPr>
              <a:t>Node.js</a:t>
            </a:r>
            <a:r>
              <a:rPr kumimoji="1" lang="zh-TW" altLang="en-US" sz="1200" dirty="0" smtClean="0">
                <a:solidFill>
                  <a:srgbClr val="595959"/>
                </a:solidFill>
              </a:rPr>
              <a:t>資料庫串接</a:t>
            </a:r>
            <a:endParaRPr kumimoji="1" lang="en-US" altLang="zh-TW" sz="1200" dirty="0" smtClean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（</a:t>
            </a:r>
            <a:r>
              <a:rPr kumimoji="1" lang="zh-TW" altLang="en-US" sz="1200" dirty="0" smtClean="0">
                <a:solidFill>
                  <a:srgbClr val="595959"/>
                </a:solidFill>
              </a:rPr>
              <a:t>商品資訊</a:t>
            </a:r>
            <a:r>
              <a:rPr kumimoji="1" lang="zh-TW" altLang="en-US" sz="1200" dirty="0">
                <a:solidFill>
                  <a:srgbClr val="595959"/>
                </a:solidFill>
              </a:rPr>
              <a:t>）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建立</a:t>
            </a:r>
            <a:r>
              <a:rPr kumimoji="1" lang="en-US" altLang="zh-TW" sz="1200" dirty="0">
                <a:solidFill>
                  <a:srgbClr val="595959"/>
                </a:solidFill>
              </a:rPr>
              <a:t>MySQL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7" name="Google Shape;476;p49"/>
          <p:cNvSpPr txBox="1">
            <a:spLocks/>
          </p:cNvSpPr>
          <p:nvPr/>
        </p:nvSpPr>
        <p:spPr>
          <a:xfrm>
            <a:off x="3216724" y="2076751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8" name="Google Shape;476;p49"/>
          <p:cNvSpPr txBox="1">
            <a:spLocks/>
          </p:cNvSpPr>
          <p:nvPr/>
        </p:nvSpPr>
        <p:spPr>
          <a:xfrm>
            <a:off x="3658953" y="1389137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1800" b="1" dirty="0"/>
              <a:t>簡竹佑</a:t>
            </a:r>
            <a:endParaRPr kumimoji="1" lang="zh-TW" alt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81827" y="2311400"/>
            <a:ext cx="178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課程頁ＲＷＤ切版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教師資訊呈</a:t>
            </a:r>
            <a:r>
              <a:rPr kumimoji="1" lang="zh-TW" altLang="en-US" sz="1200" dirty="0">
                <a:solidFill>
                  <a:srgbClr val="595959"/>
                </a:solidFill>
              </a:rPr>
              <a:t>現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課程</a:t>
            </a:r>
            <a:r>
              <a:rPr kumimoji="1" lang="zh-TW" altLang="en-US" sz="1200" dirty="0">
                <a:solidFill>
                  <a:srgbClr val="595959"/>
                </a:solidFill>
              </a:rPr>
              <a:t>預約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 smtClean="0">
                <a:solidFill>
                  <a:srgbClr val="595959"/>
                </a:solidFill>
              </a:rPr>
              <a:t>建立</a:t>
            </a:r>
            <a:r>
              <a:rPr kumimoji="1" lang="zh-TW" altLang="en-US" sz="1200" dirty="0">
                <a:solidFill>
                  <a:srgbClr val="595959"/>
                </a:solidFill>
              </a:rPr>
              <a:t>Ｍ</a:t>
            </a:r>
            <a:r>
              <a:rPr kumimoji="1" lang="en-US" altLang="zh-TW" sz="1200" dirty="0" err="1">
                <a:solidFill>
                  <a:srgbClr val="595959"/>
                </a:solidFill>
              </a:rPr>
              <a:t>ySQL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en-US" altLang="zh-TW" sz="1200" dirty="0" err="1" smtClean="0">
                <a:solidFill>
                  <a:srgbClr val="595959"/>
                </a:solidFill>
              </a:rPr>
              <a:t>Node.js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資料庫連接</a:t>
            </a:r>
            <a:r>
              <a:rPr lang="zh-TW" altLang="zh-TW" sz="1200" dirty="0">
                <a:solidFill>
                  <a:srgbClr val="595959"/>
                </a:solidFill>
              </a:rPr>
              <a:t> </a:t>
            </a:r>
            <a:endParaRPr kumimoji="1" lang="zh-TW" altLang="en-US" sz="1200" dirty="0">
              <a:solidFill>
                <a:srgbClr val="595959"/>
              </a:solidFill>
            </a:endParaRPr>
          </a:p>
        </p:txBody>
      </p:sp>
      <p:sp>
        <p:nvSpPr>
          <p:cNvPr id="10" name="Google Shape;476;p49"/>
          <p:cNvSpPr txBox="1">
            <a:spLocks/>
          </p:cNvSpPr>
          <p:nvPr/>
        </p:nvSpPr>
        <p:spPr>
          <a:xfrm>
            <a:off x="5827481" y="2065865"/>
            <a:ext cx="2160819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95250" dist="38100" dir="2700000" algn="tl" rotWithShape="0">
              <a:srgbClr val="3366FF">
                <a:alpha val="1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zh-TW" sz="1200" dirty="0" smtClean="0">
              <a:solidFill>
                <a:srgbClr val="595959"/>
              </a:solidFill>
            </a:endParaRPr>
          </a:p>
        </p:txBody>
      </p:sp>
      <p:sp>
        <p:nvSpPr>
          <p:cNvPr id="11" name="Google Shape;476;p49"/>
          <p:cNvSpPr txBox="1">
            <a:spLocks/>
          </p:cNvSpPr>
          <p:nvPr/>
        </p:nvSpPr>
        <p:spPr>
          <a:xfrm>
            <a:off x="6269710" y="1378251"/>
            <a:ext cx="1328518" cy="504978"/>
          </a:xfrm>
          <a:prstGeom prst="rect">
            <a:avLst/>
          </a:prstGeom>
          <a:solidFill>
            <a:srgbClr val="2CE4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zh-TW" altLang="en-US" sz="1800" b="1" dirty="0"/>
              <a:t>周</a:t>
            </a:r>
            <a:r>
              <a:rPr lang="zh-TW" altLang="zh-TW" sz="1800" dirty="0"/>
              <a:t>芃彣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92584" y="2300514"/>
            <a:ext cx="1787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頁面設計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客製化商品頁</a:t>
            </a:r>
            <a:r>
              <a:rPr kumimoji="1" lang="en-US" altLang="zh-TW" sz="1200" dirty="0">
                <a:solidFill>
                  <a:srgbClr val="595959"/>
                </a:solidFill>
              </a:rPr>
              <a:t>RWD</a:t>
            </a:r>
            <a:r>
              <a:rPr kumimoji="1" lang="zh-TW" altLang="en-US" sz="1200" dirty="0">
                <a:solidFill>
                  <a:srgbClr val="595959"/>
                </a:solidFill>
              </a:rPr>
              <a:t>切版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圖像編輯功能</a:t>
            </a:r>
            <a:r>
              <a:rPr kumimoji="1" lang="en-US" altLang="zh-TW" sz="1200" dirty="0">
                <a:solidFill>
                  <a:srgbClr val="595959"/>
                </a:solidFill>
              </a:rPr>
              <a:t> </a:t>
            </a: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留言板</a:t>
            </a:r>
            <a:r>
              <a:rPr kumimoji="1" lang="en-US" altLang="zh-TW" sz="1200" dirty="0">
                <a:solidFill>
                  <a:srgbClr val="595959"/>
                </a:solidFill>
              </a:rPr>
              <a:t> </a:t>
            </a:r>
            <a:r>
              <a:rPr kumimoji="1" lang="zh-TW" altLang="en-US" sz="1200" dirty="0">
                <a:solidFill>
                  <a:srgbClr val="595959"/>
                </a:solidFill>
              </a:rPr>
              <a:t>評價</a:t>
            </a:r>
            <a:r>
              <a:rPr kumimoji="1" lang="en-US" altLang="zh-TW" sz="1200" dirty="0">
                <a:solidFill>
                  <a:srgbClr val="595959"/>
                </a:solidFill>
              </a:rPr>
              <a:t> </a:t>
            </a:r>
            <a:r>
              <a:rPr kumimoji="1" lang="zh-TW" altLang="en-US" sz="1200" dirty="0">
                <a:solidFill>
                  <a:srgbClr val="595959"/>
                </a:solidFill>
              </a:rPr>
              <a:t>數據圖像化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前端動畫效果撰寫</a:t>
            </a:r>
            <a:r>
              <a:rPr kumimoji="1" lang="en-US" altLang="zh-TW" sz="1200" dirty="0">
                <a:solidFill>
                  <a:srgbClr val="595959"/>
                </a:solidFill>
              </a:rPr>
              <a:t> </a:t>
            </a:r>
          </a:p>
          <a:p>
            <a:pPr algn="ctr"/>
            <a:r>
              <a:rPr kumimoji="1" lang="en-US" altLang="zh-TW" sz="1200" dirty="0" err="1">
                <a:solidFill>
                  <a:srgbClr val="595959"/>
                </a:solidFill>
              </a:rPr>
              <a:t>Node.js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資料庫串接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595959"/>
                </a:solidFill>
              </a:rPr>
              <a:t>建立</a:t>
            </a:r>
            <a:r>
              <a:rPr kumimoji="1" lang="en-US" altLang="zh-TW" sz="1200" dirty="0">
                <a:solidFill>
                  <a:srgbClr val="595959"/>
                </a:solidFill>
              </a:rPr>
              <a:t>MySQL</a:t>
            </a:r>
            <a:r>
              <a:rPr kumimoji="1" lang="zh-TW" altLang="en-US" sz="1200" dirty="0">
                <a:solidFill>
                  <a:srgbClr val="595959"/>
                </a:solidFill>
              </a:rPr>
              <a:t>資料庫</a:t>
            </a:r>
            <a:endParaRPr kumimoji="1" lang="en-US" altLang="zh-TW" sz="1200" dirty="0">
              <a:solidFill>
                <a:srgbClr val="595959"/>
              </a:solidFill>
            </a:endParaRPr>
          </a:p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ktop -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729175" y="1033273"/>
            <a:ext cx="7685700" cy="14099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zh-TW" sz="7200" smtClean="0">
                <a:solidFill>
                  <a:srgbClr val="2CE4FC"/>
                </a:solidFill>
              </a:rPr>
              <a:t>ThankS</a:t>
            </a:r>
            <a:endParaRPr kumimoji="1" lang="zh-TW" altLang="en-US" sz="7200" dirty="0">
              <a:solidFill>
                <a:srgbClr val="2CE4FC"/>
              </a:solidFill>
            </a:endParaRPr>
          </a:p>
        </p:txBody>
      </p:sp>
      <p:pic>
        <p:nvPicPr>
          <p:cNvPr id="4" name="Picture 3" descr="logo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72" y="1759857"/>
            <a:ext cx="3595535" cy="20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21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to Protect Education from Attack by Slidesgo">
  <a:themeElements>
    <a:clrScheme name="Simple Light">
      <a:dk1>
        <a:srgbClr val="000000"/>
      </a:dk1>
      <a:lt1>
        <a:srgbClr val="FFFFFF"/>
      </a:lt1>
      <a:dk2>
        <a:srgbClr val="E6E4D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255</Words>
  <Application>Microsoft Macintosh PowerPoint</Application>
  <PresentationFormat>On-screen Show (16:9)</PresentationFormat>
  <Paragraphs>79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International Day to Protect Education from Attack by Slidesgo</vt:lpstr>
      <vt:lpstr>  街頭文化電商網站</vt:lpstr>
      <vt:lpstr>網站背景介紹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 BOARD   滑板電商網站專題企畫書</dc:title>
  <cp:lastModifiedBy>1 1</cp:lastModifiedBy>
  <cp:revision>36</cp:revision>
  <dcterms:modified xsi:type="dcterms:W3CDTF">2022-08-19T08:43:34Z</dcterms:modified>
</cp:coreProperties>
</file>