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jpeg"/>
  <Override PartName="/ppt/media/image9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1&amp;cad=rja&amp;uact=8&amp;ved=0ahUKEwiFz9ix2YHYAhVD2IMKHZBnAlYQFggmMAA&amp;url=https://in.linkedin.com/in/pradeep-gupta-1612a7b0&amp;usg=AOvVaw3WsA1FkHYbk7RZyiH1VVy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983/sol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ore.myget.org/F/sc-powershell/api/v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sitecore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ckpapersitecore.com/2017/10/introducing-sif-less-for-easy-sitecore-9-installation/" TargetMode="External"/><Relationship Id="rId7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3.png"/><Relationship Id="rId4" Type="http://schemas.openxmlformats.org/officeDocument/2006/relationships/hyperlink" Target="https://bitbucket.org/RAhnemann/sif-less/downloads/SIFLess.zi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octrenmay-wordpress-com.cdn.ampproject.org/c/s/buoctrenmay.wordpress.com/2017/10/30/a-step-by-step-guide-for-sitecore-9-installation-on-your-machine/am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37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9-downloads-3848532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53016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ocs.microsoft.com/en-us/sql/ssdt/download-sql-server-data-tools-ssdt" TargetMode="External"/><Relationship Id="rId4" Type="http://schemas.openxmlformats.org/officeDocument/2006/relationships/hyperlink" Target="https://go.microsoft.com/fwlink/?linkid=8589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lucene/solr/6.6.2/solr-6.6.2.zip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2.png"/><Relationship Id="rId4" Type="http://schemas.openxmlformats.org/officeDocument/2006/relationships/hyperlink" Target="http://localhost:8983/sol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ssm.cc/downlo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ssm.cc/ci/nssm-2.24-101-g897c7ad.z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tecorelibraries/sitecorelibraries.github.io/blob/master/solrssl.ps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DD529-CA42-45A1-912E-B58B20A3C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Guideline: </a:t>
            </a:r>
            <a:r>
              <a:rPr lang="en-US" sz="4000" dirty="0" err="1">
                <a:solidFill>
                  <a:srgbClr val="FF0000"/>
                </a:solidFill>
              </a:rPr>
              <a:t>sitecore</a:t>
            </a:r>
            <a:r>
              <a:rPr lang="en-US" sz="4000" dirty="0">
                <a:solidFill>
                  <a:srgbClr val="FF0000"/>
                </a:solidFill>
              </a:rPr>
              <a:t> 9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4C23EA-2702-482B-8B16-B896C792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10153244" cy="315657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Prerequisites</a:t>
            </a:r>
          </a:p>
          <a:p>
            <a:r>
              <a:rPr lang="en-US" dirty="0">
                <a:solidFill>
                  <a:srgbClr val="0070C0"/>
                </a:solidFill>
              </a:rPr>
              <a:t>Steps to setup </a:t>
            </a:r>
            <a:r>
              <a:rPr lang="en-US" dirty="0" err="1">
                <a:solidFill>
                  <a:srgbClr val="0070C0"/>
                </a:solidFill>
              </a:rPr>
              <a:t>sitecore</a:t>
            </a:r>
            <a:r>
              <a:rPr lang="en-US" dirty="0">
                <a:solidFill>
                  <a:srgbClr val="0070C0"/>
                </a:solidFill>
              </a:rPr>
              <a:t> 9</a:t>
            </a:r>
          </a:p>
          <a:p>
            <a:r>
              <a:rPr lang="en-US" dirty="0">
                <a:solidFill>
                  <a:srgbClr val="0070C0"/>
                </a:solidFill>
              </a:rPr>
              <a:t>Tips to fix error while setup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</a:p>
          <a:p>
            <a:pPr algn="r"/>
            <a:endParaRPr lang="en-US" dirty="0">
              <a:solidFill>
                <a:srgbClr val="0070C0"/>
              </a:solidFill>
              <a:sym typeface="Wingdings" panose="05000000000000000000" pitchFamily="2" charset="2"/>
              <a:hlinkClick r:id="rId3"/>
            </a:endParaRPr>
          </a:p>
          <a:p>
            <a:pPr algn="r"/>
            <a:endParaRPr lang="en-US" b="1" dirty="0">
              <a:solidFill>
                <a:srgbClr val="0070C0"/>
              </a:solidFill>
              <a:sym typeface="Wingdings" panose="05000000000000000000" pitchFamily="2" charset="2"/>
              <a:hlinkClick r:id="rId3"/>
            </a:endParaRPr>
          </a:p>
          <a:p>
            <a:pPr algn="r"/>
            <a:r>
              <a:rPr lang="en-US" b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  <a:hlinkClick r:id="rId3"/>
              </a:rPr>
              <a:t>Pradeep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  <a:hlinkClick r:id="rId3"/>
              </a:rPr>
              <a:t>gupta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11E1FBD-DA2A-40C1-B77C-8CF7E0B06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708" y="432312"/>
            <a:ext cx="1190635" cy="1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Continuing: Https for </a:t>
            </a:r>
            <a:r>
              <a:rPr lang="en-US" dirty="0" err="1">
                <a:solidFill>
                  <a:srgbClr val="0070C0"/>
                </a:solidFill>
              </a:rPr>
              <a:t>solr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74180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giving path of keytool.exe and press enter. It generate 4 lines of setting, put all these to below of (~/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solr-6.6.2/bin/solr.in.cmd)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SOLR_SSL_KEY_STORE=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solr-ssl.keystore.jks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SOLR_SSL_KEY_STORE_PASSWORD=secret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SOLR_SSL_TRUST_STORE=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solr-ssl.keystore.jks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SOLR_SSL_TRUST_STORE_PASSWORD=secret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copy the generated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ssl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files from Sitecore9_repository (root directory) to the (~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solr-6.6.1/server/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180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1800" smtClean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and paste here.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again restart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services, hope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should work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https://localhost:8983/solr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A719C8-13DC-4D58-9D70-09B4E1E7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6" y="4297787"/>
            <a:ext cx="5348890" cy="23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8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484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it’s time to install: Sitecore Install Framework.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Open PowerShell as admin: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Run these below commands one by one carefully, sometimes it will take few moments so wait…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Register-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PSRepository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-Name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SitecoreGallery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–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SourceLocation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https://sitecore.myget.org/F/sc-powershell/api/v2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Install-Module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Update-Module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May be you will get an error while running these scripts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, since I also faced issue so I tried alternative way. I mean install SIF manually: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by downloading SitecoreFundamental.zip and SitecoreInstallFundamental.zip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Now check unblock property of these two files by checking file properties.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After this will extract at path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~/Program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Filles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WindowsPowershell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/Modules/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by creating directories named as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SitecoreFundamental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vice versa.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552172-CE91-4997-AA9A-7125D2628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Sitecore Package for </a:t>
            </a:r>
            <a:r>
              <a:rPr lang="en-US" dirty="0" err="1">
                <a:solidFill>
                  <a:srgbClr val="0070C0"/>
                </a:solidFill>
              </a:rPr>
              <a:t>xp</a:t>
            </a:r>
            <a:r>
              <a:rPr lang="en-US" dirty="0">
                <a:solidFill>
                  <a:srgbClr val="0070C0"/>
                </a:solidFill>
              </a:rPr>
              <a:t> single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add Sitecore packages in your sitecore9_Repository directory, you must download below packages by accessing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https://dev.sitecore.net/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And download “Sitecore 9.0.0 rev. 171002 (WDP XP0 packages).zip” by logged in with your credentials and extract this: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Sitecore 9.0.0 rev. 171002 (OnPrem)_single.scwdp.zip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Sitecore 9.0.0 rev. 171002 (OnPrem)_xp0xconnect.scwdp.zip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XP0 Configuration files rev.171002.zip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F1A7B1-BF4A-409E-B9F9-D40E0307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Sitecore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First of all we extract </a:t>
            </a:r>
            <a:r>
              <a:rPr lang="fr-FR" sz="1800" b="1" dirty="0">
                <a:solidFill>
                  <a:schemeClr val="accent4">
                    <a:lumMod val="75000"/>
                  </a:schemeClr>
                </a:solidFill>
              </a:rPr>
              <a:t>XP0 Configuration files rev.171002.zip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~/Sitecore9_Repository/Configs/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will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sitecore-solr.json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xconnect-solr.json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will check path and service name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is correct or not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06EC64-A77F-4834-A8DB-1AB6D8BB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SIFLess.exe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it’s time to take help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SIFLess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[for more info visit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Blog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Download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SIFLess.zip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extract to ~/Sitecore9_Repository/SIF/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After this run SIFLess.exe and on EZ Mode fill all the field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Click on test once everything getting green checks,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click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 Generate button.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3FF465-FBEA-491E-A6FC-3362C7AF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7" y="1931832"/>
            <a:ext cx="3779668" cy="434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64" y="3374265"/>
            <a:ext cx="1470509" cy="32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Continuing with sifless.exe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Now will run generated final script to create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sitecore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9 instance.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Open PowerShell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~/Sitecore9_Repository/SIF/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./SIFXXXXX.PS1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Sitecore will be Installed. Congrats…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BDA45C-8633-43C8-9B94-FFE26542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26" y="2353546"/>
            <a:ext cx="660082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19" y="4547490"/>
            <a:ext cx="4629332" cy="21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1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  <a:hlinkClick r:id="rId3"/>
              </a:rPr>
              <a:t>Viet Hoang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’s Blog, Thanx Viet.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SIFLess.exe really great tool to save time and full-proof.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  <a:hlinkClick r:id="rId4"/>
              </a:rPr>
              <a:t>https://stackoverflow.com</a:t>
            </a:r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@ The content in this PPT is only to help while setup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sitecore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9 on your local, with non-profitable.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F634B6D-1F79-4BB2-A078-7B29D7AB1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0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As said, The biggest room in this world is the room for improvement. So, your suggestions would be deeply appreciated.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542F5E3-38B5-443B-A691-2FA3E45E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Windows 10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deploy 3.6</a:t>
            </a:r>
          </a:p>
          <a:p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&amp; NSSM (to create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web service) 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SQL 2016 or later Version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JRE 8 or later Version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SIF Installation Framework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Packages for XP Single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SIFLess.exe (For Quick Installation)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2208C37-EB23-4C5E-8D8F-5659F953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88" y="1526684"/>
            <a:ext cx="1631351" cy="1000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EB6FD33-A20E-46D1-AA1E-3069E0A0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784" y="2421884"/>
            <a:ext cx="1013377" cy="1013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08EB98B-F3ED-4502-95E7-D80556EC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116" y="2542564"/>
            <a:ext cx="1914955" cy="1072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40AD65E-4A10-44CE-AE0E-3CF31DA3B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965" y="1228629"/>
            <a:ext cx="1338179" cy="1316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D5CF986-F40F-4F3C-8718-744B62F9A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788" y="3605224"/>
            <a:ext cx="1597219" cy="11917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3474715-B24A-468B-8325-A3FA08774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0845" y="344538"/>
            <a:ext cx="1806552" cy="1133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8A56F0D-7790-41F4-9E7E-1CE33253B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0525" y="3276740"/>
            <a:ext cx="1552510" cy="9522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D61A29C-7C57-4AEA-97D0-93D47E1134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438" y="3630317"/>
            <a:ext cx="2387800" cy="11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CHECKLIST 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Windows 10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.NET Framework 4.6.2 or later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Deploy 3.6 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download 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IIS Configured (with the help of “Turn Windows Features on and off”)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Create two directory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Sitecore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InstanceName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Sitecore9_Repository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Create Directory as ~/Sitecore9_Directory/License/ and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put the License.xml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77208F4-A5F9-4EFB-9376-EDF64DCE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022" y="3714522"/>
            <a:ext cx="3595872" cy="2205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BCF1403-0A01-40A6-B444-0F5D8B627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708" y="432312"/>
            <a:ext cx="1190635" cy="1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177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Let’s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JRE 8 or later version, download from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JRE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Set Environment as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JAVA_Home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if not already created: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Right click on PC to select properties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 let top corner select Advanced System Settings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Under the Advanced Tab, select Environment Variable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Add new system Variable: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	Variable Name: JAVA_HOME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	Variable Value: path where JRE is installed like: c:/programfiles/java/jre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Now press OK - OK and OK.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DE52EA4-5BE8-42BE-93FE-2431F415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790" y="3022417"/>
            <a:ext cx="273367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599332-0A20-417E-AD38-EFF2EFF73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A4C0DB-4E9B-4A3B-B839-FFED75A6A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208" y="5076575"/>
            <a:ext cx="6276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62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Here we are going to setup things with SQL 2017,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Server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SQL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Management Studio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SSMS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Server Data Tool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SSDT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EFD3705-0F88-4AEE-8529-BF7834C52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837" y="3795933"/>
            <a:ext cx="2934528" cy="1751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F8B1B6-35B8-4B1E-82F9-05C614512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4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Solr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4543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Solr-6.6.2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Extract zip file to Sitecore9_Repository directory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/bin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start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started, access on your browser with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http://localhost:8983/solr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EBD832-033A-4BEF-BA8A-411422AA0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478" y="3361689"/>
            <a:ext cx="5075827" cy="1719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1DAFAA-0F94-4AF9-8F49-8762FAAF0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345" y="2866992"/>
            <a:ext cx="2335065" cy="1174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C8BA12-4BD5-42F6-897D-399207F0B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Nssm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Here we are creating web services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with the help of NSSM.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NSSM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NSSM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Extract zip file to Sitecore9_Repository directory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~/nssm-2.24/win64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nssm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install solr-6.6.2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36563B5-34DC-4457-A4F7-A1A53975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30" y="4415510"/>
            <a:ext cx="6481388" cy="217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7A9A7D6-5283-47D4-A465-BCA50FB4E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230" y="2576563"/>
            <a:ext cx="1219370" cy="121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002E3BF-8877-4401-A283-43D3F90A4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Continue with </a:t>
            </a:r>
            <a:r>
              <a:rPr lang="en-US" dirty="0" err="1">
                <a:solidFill>
                  <a:srgbClr val="0070C0"/>
                </a:solidFill>
              </a:rPr>
              <a:t>nssm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413"/>
            <a:ext cx="9905999" cy="3990536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run the command to install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nssm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will open a popup: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Path: 		~/</a:t>
            </a: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/bin/solr.cmd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Startup Directory: 	will be automatically filled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Arguments: 	start –f –p 8983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clicked on OK will show another popup as success.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Service “Service Name” installed Successfully.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Please note after success fully creation for web services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please check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services is running or not?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If not, start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May be it will be paused automatically and while trying to start/restart getting error as “contact to admin” etc.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In this case try to install another version of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nssm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by clicking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here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and follow all the above steps on this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0AB264-0996-44E0-A0F1-6A8D111A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06" y="1732333"/>
            <a:ext cx="2933621" cy="1629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88" y="2599639"/>
            <a:ext cx="2573380" cy="13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solr</a:t>
            </a:r>
            <a:r>
              <a:rPr lang="en-US" dirty="0">
                <a:solidFill>
                  <a:srgbClr val="0070C0"/>
                </a:solidFill>
              </a:rPr>
              <a:t> as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505733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Add solrssl.ps1 to Sitecore9_Repository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solrssl.ps1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~/sitecore9_repository/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./solrssl.ps1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May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be you will get error as: “running script is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disabled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 your system”, in this case run below command: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ExecutionPolicy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-Scope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CurrentUser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Unrestricted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After this script will ask to enter path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keytool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(which will be found from ~program files/java/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jre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/bin/keytool.exe)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708B95F-EC01-42A3-A878-E10C4DC4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3" y="2171738"/>
            <a:ext cx="5786149" cy="3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437</TotalTime>
  <Words>771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Circuit</vt:lpstr>
      <vt:lpstr>Guideline: sitecore 9 installation</vt:lpstr>
      <vt:lpstr>Prerequisites</vt:lpstr>
      <vt:lpstr>CHECKLIST BEFORE START</vt:lpstr>
      <vt:lpstr>Let’s start…</vt:lpstr>
      <vt:lpstr>SQL server</vt:lpstr>
      <vt:lpstr>Solr</vt:lpstr>
      <vt:lpstr>Nssm</vt:lpstr>
      <vt:lpstr>Continue with nssm</vt:lpstr>
      <vt:lpstr>solr as https</vt:lpstr>
      <vt:lpstr>Continuing: Https for solr</vt:lpstr>
      <vt:lpstr>SIF</vt:lpstr>
      <vt:lpstr>Sitecore Package for xp single</vt:lpstr>
      <vt:lpstr>Sitecore configs</vt:lpstr>
      <vt:lpstr>SIFLess.exe</vt:lpstr>
      <vt:lpstr>Continuing with sifless.exe</vt:lpstr>
      <vt:lpstr>References</vt:lpstr>
      <vt:lpstr>Any feedback?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Pradeep</dc:creator>
  <cp:lastModifiedBy>PRADEEP GUPTA</cp:lastModifiedBy>
  <cp:revision>146</cp:revision>
  <dcterms:created xsi:type="dcterms:W3CDTF">2017-12-11T05:45:16Z</dcterms:created>
  <dcterms:modified xsi:type="dcterms:W3CDTF">2019-01-12T16:10:43Z</dcterms:modified>
</cp:coreProperties>
</file>