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FF896C-E47F-48D7-989D-5646CF09913E}" v="10" dt="2018-12-11T05:22:04.9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7" d="100"/>
          <a:sy n="17" d="100"/>
        </p:scale>
        <p:origin x="2988" y="12"/>
      </p:cViewPr>
      <p:guideLst>
        <p:guide orient="horz" pos="13824"/>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澄逸 闵" userId="56e47adf6c79261f" providerId="LiveId" clId="{36FF896C-E47F-48D7-989D-5646CF09913E}"/>
    <pc:docChg chg="undo custSel modSld modMainMaster">
      <pc:chgData name="澄逸 闵" userId="56e47adf6c79261f" providerId="LiveId" clId="{36FF896C-E47F-48D7-989D-5646CF09913E}" dt="2018-12-11T05:22:04.945" v="16"/>
      <pc:docMkLst>
        <pc:docMk/>
      </pc:docMkLst>
      <pc:sldChg chg="addSp delSp modSp">
        <pc:chgData name="澄逸 闵" userId="56e47adf6c79261f" providerId="LiveId" clId="{36FF896C-E47F-48D7-989D-5646CF09913E}" dt="2018-12-11T05:22:04.945" v="16"/>
        <pc:sldMkLst>
          <pc:docMk/>
          <pc:sldMk cId="0" sldId="256"/>
        </pc:sldMkLst>
        <pc:spChg chg="add del mod">
          <ac:chgData name="澄逸 闵" userId="56e47adf6c79261f" providerId="LiveId" clId="{36FF896C-E47F-48D7-989D-5646CF09913E}" dt="2018-12-11T05:22:04.945" v="16"/>
          <ac:spMkLst>
            <pc:docMk/>
            <pc:sldMk cId="0" sldId="256"/>
            <ac:spMk id="55" creationId="{00000000-0000-0000-0000-000000000000}"/>
          </ac:spMkLst>
        </pc:spChg>
        <pc:spChg chg="add del mod">
          <ac:chgData name="澄逸 闵" userId="56e47adf6c79261f" providerId="LiveId" clId="{36FF896C-E47F-48D7-989D-5646CF09913E}" dt="2018-12-11T05:22:04.945" v="16"/>
          <ac:spMkLst>
            <pc:docMk/>
            <pc:sldMk cId="0" sldId="256"/>
            <ac:spMk id="56" creationId="{00000000-0000-0000-0000-000000000000}"/>
          </ac:spMkLst>
        </pc:spChg>
        <pc:spChg chg="add del mod">
          <ac:chgData name="澄逸 闵" userId="56e47adf6c79261f" providerId="LiveId" clId="{36FF896C-E47F-48D7-989D-5646CF09913E}" dt="2018-12-11T05:22:04.945" v="16"/>
          <ac:spMkLst>
            <pc:docMk/>
            <pc:sldMk cId="0" sldId="256"/>
            <ac:spMk id="57" creationId="{00000000-0000-0000-0000-000000000000}"/>
          </ac:spMkLst>
        </pc:spChg>
        <pc:spChg chg="add del mod">
          <ac:chgData name="澄逸 闵" userId="56e47adf6c79261f" providerId="LiveId" clId="{36FF896C-E47F-48D7-989D-5646CF09913E}" dt="2018-12-11T05:22:04.945" v="16"/>
          <ac:spMkLst>
            <pc:docMk/>
            <pc:sldMk cId="0" sldId="256"/>
            <ac:spMk id="58" creationId="{00000000-0000-0000-0000-000000000000}"/>
          </ac:spMkLst>
        </pc:spChg>
        <pc:spChg chg="add del mod">
          <ac:chgData name="澄逸 闵" userId="56e47adf6c79261f" providerId="LiveId" clId="{36FF896C-E47F-48D7-989D-5646CF09913E}" dt="2018-12-11T05:22:04.945" v="16"/>
          <ac:spMkLst>
            <pc:docMk/>
            <pc:sldMk cId="0" sldId="256"/>
            <ac:spMk id="60" creationId="{00000000-0000-0000-0000-000000000000}"/>
          </ac:spMkLst>
        </pc:spChg>
        <pc:spChg chg="add del mod">
          <ac:chgData name="澄逸 闵" userId="56e47adf6c79261f" providerId="LiveId" clId="{36FF896C-E47F-48D7-989D-5646CF09913E}" dt="2018-12-11T05:22:04.945" v="16"/>
          <ac:spMkLst>
            <pc:docMk/>
            <pc:sldMk cId="0" sldId="256"/>
            <ac:spMk id="62" creationId="{00000000-0000-0000-0000-000000000000}"/>
          </ac:spMkLst>
        </pc:spChg>
        <pc:spChg chg="add del mod">
          <ac:chgData name="澄逸 闵" userId="56e47adf6c79261f" providerId="LiveId" clId="{36FF896C-E47F-48D7-989D-5646CF09913E}" dt="2018-12-11T05:22:04.945" v="16"/>
          <ac:spMkLst>
            <pc:docMk/>
            <pc:sldMk cId="0" sldId="256"/>
            <ac:spMk id="63" creationId="{00000000-0000-0000-0000-000000000000}"/>
          </ac:spMkLst>
        </pc:spChg>
        <pc:spChg chg="add del mod">
          <ac:chgData name="澄逸 闵" userId="56e47adf6c79261f" providerId="LiveId" clId="{36FF896C-E47F-48D7-989D-5646CF09913E}" dt="2018-12-11T05:22:04.945" v="16"/>
          <ac:spMkLst>
            <pc:docMk/>
            <pc:sldMk cId="0" sldId="256"/>
            <ac:spMk id="65" creationId="{00000000-0000-0000-0000-000000000000}"/>
          </ac:spMkLst>
        </pc:spChg>
        <pc:spChg chg="add del mod">
          <ac:chgData name="澄逸 闵" userId="56e47adf6c79261f" providerId="LiveId" clId="{36FF896C-E47F-48D7-989D-5646CF09913E}" dt="2018-12-11T05:22:04.945" v="16"/>
          <ac:spMkLst>
            <pc:docMk/>
            <pc:sldMk cId="0" sldId="256"/>
            <ac:spMk id="67" creationId="{00000000-0000-0000-0000-000000000000}"/>
          </ac:spMkLst>
        </pc:spChg>
        <pc:spChg chg="add del mod">
          <ac:chgData name="澄逸 闵" userId="56e47adf6c79261f" providerId="LiveId" clId="{36FF896C-E47F-48D7-989D-5646CF09913E}" dt="2018-12-11T05:22:04.945" v="16"/>
          <ac:spMkLst>
            <pc:docMk/>
            <pc:sldMk cId="0" sldId="256"/>
            <ac:spMk id="69" creationId="{00000000-0000-0000-0000-000000000000}"/>
          </ac:spMkLst>
        </pc:spChg>
        <pc:spChg chg="add del mod">
          <ac:chgData name="澄逸 闵" userId="56e47adf6c79261f" providerId="LiveId" clId="{36FF896C-E47F-48D7-989D-5646CF09913E}" dt="2018-12-11T05:22:04.945" v="16"/>
          <ac:spMkLst>
            <pc:docMk/>
            <pc:sldMk cId="0" sldId="256"/>
            <ac:spMk id="70" creationId="{00000000-0000-0000-0000-000000000000}"/>
          </ac:spMkLst>
        </pc:spChg>
        <pc:spChg chg="add del mod">
          <ac:chgData name="澄逸 闵" userId="56e47adf6c79261f" providerId="LiveId" clId="{36FF896C-E47F-48D7-989D-5646CF09913E}" dt="2018-12-11T05:22:04.945" v="16"/>
          <ac:spMkLst>
            <pc:docMk/>
            <pc:sldMk cId="0" sldId="256"/>
            <ac:spMk id="71" creationId="{00000000-0000-0000-0000-000000000000}"/>
          </ac:spMkLst>
        </pc:spChg>
        <pc:spChg chg="add del mod">
          <ac:chgData name="澄逸 闵" userId="56e47adf6c79261f" providerId="LiveId" clId="{36FF896C-E47F-48D7-989D-5646CF09913E}" dt="2018-12-11T05:22:04.945" v="16"/>
          <ac:spMkLst>
            <pc:docMk/>
            <pc:sldMk cId="0" sldId="256"/>
            <ac:spMk id="72" creationId="{00000000-0000-0000-0000-000000000000}"/>
          </ac:spMkLst>
        </pc:spChg>
        <pc:spChg chg="add del mod">
          <ac:chgData name="澄逸 闵" userId="56e47adf6c79261f" providerId="LiveId" clId="{36FF896C-E47F-48D7-989D-5646CF09913E}" dt="2018-12-11T05:22:04.945" v="16"/>
          <ac:spMkLst>
            <pc:docMk/>
            <pc:sldMk cId="0" sldId="256"/>
            <ac:spMk id="73" creationId="{00000000-0000-0000-0000-000000000000}"/>
          </ac:spMkLst>
        </pc:spChg>
        <pc:spChg chg="add del mod">
          <ac:chgData name="澄逸 闵" userId="56e47adf6c79261f" providerId="LiveId" clId="{36FF896C-E47F-48D7-989D-5646CF09913E}" dt="2018-12-11T05:22:04.945" v="16"/>
          <ac:spMkLst>
            <pc:docMk/>
            <pc:sldMk cId="0" sldId="256"/>
            <ac:spMk id="74" creationId="{00000000-0000-0000-0000-000000000000}"/>
          </ac:spMkLst>
        </pc:spChg>
        <pc:spChg chg="add del mod">
          <ac:chgData name="澄逸 闵" userId="56e47adf6c79261f" providerId="LiveId" clId="{36FF896C-E47F-48D7-989D-5646CF09913E}" dt="2018-12-11T05:22:04.945" v="16"/>
          <ac:spMkLst>
            <pc:docMk/>
            <pc:sldMk cId="0" sldId="256"/>
            <ac:spMk id="75" creationId="{00000000-0000-0000-0000-000000000000}"/>
          </ac:spMkLst>
        </pc:spChg>
        <pc:spChg chg="add del mod">
          <ac:chgData name="澄逸 闵" userId="56e47adf6c79261f" providerId="LiveId" clId="{36FF896C-E47F-48D7-989D-5646CF09913E}" dt="2018-12-11T05:22:04.945" v="16"/>
          <ac:spMkLst>
            <pc:docMk/>
            <pc:sldMk cId="0" sldId="256"/>
            <ac:spMk id="76" creationId="{00000000-0000-0000-0000-000000000000}"/>
          </ac:spMkLst>
        </pc:spChg>
        <pc:picChg chg="add del mod">
          <ac:chgData name="澄逸 闵" userId="56e47adf6c79261f" providerId="LiveId" clId="{36FF896C-E47F-48D7-989D-5646CF09913E}" dt="2018-12-11T05:22:04.945" v="16"/>
          <ac:picMkLst>
            <pc:docMk/>
            <pc:sldMk cId="0" sldId="256"/>
            <ac:picMk id="54" creationId="{00000000-0000-0000-0000-000000000000}"/>
          </ac:picMkLst>
        </pc:picChg>
        <pc:picChg chg="add del mod">
          <ac:chgData name="澄逸 闵" userId="56e47adf6c79261f" providerId="LiveId" clId="{36FF896C-E47F-48D7-989D-5646CF09913E}" dt="2018-12-11T05:22:04.945" v="16"/>
          <ac:picMkLst>
            <pc:docMk/>
            <pc:sldMk cId="0" sldId="256"/>
            <ac:picMk id="59" creationId="{00000000-0000-0000-0000-000000000000}"/>
          </ac:picMkLst>
        </pc:picChg>
        <pc:picChg chg="add del mod">
          <ac:chgData name="澄逸 闵" userId="56e47adf6c79261f" providerId="LiveId" clId="{36FF896C-E47F-48D7-989D-5646CF09913E}" dt="2018-12-11T05:22:04.945" v="16"/>
          <ac:picMkLst>
            <pc:docMk/>
            <pc:sldMk cId="0" sldId="256"/>
            <ac:picMk id="61" creationId="{00000000-0000-0000-0000-000000000000}"/>
          </ac:picMkLst>
        </pc:picChg>
        <pc:picChg chg="add del mod">
          <ac:chgData name="澄逸 闵" userId="56e47adf6c79261f" providerId="LiveId" clId="{36FF896C-E47F-48D7-989D-5646CF09913E}" dt="2018-12-11T05:22:04.945" v="16"/>
          <ac:picMkLst>
            <pc:docMk/>
            <pc:sldMk cId="0" sldId="256"/>
            <ac:picMk id="77" creationId="{00000000-0000-0000-0000-000000000000}"/>
          </ac:picMkLst>
        </pc:picChg>
        <pc:picChg chg="add del mod">
          <ac:chgData name="澄逸 闵" userId="56e47adf6c79261f" providerId="LiveId" clId="{36FF896C-E47F-48D7-989D-5646CF09913E}" dt="2018-12-11T05:22:04.945" v="16"/>
          <ac:picMkLst>
            <pc:docMk/>
            <pc:sldMk cId="0" sldId="256"/>
            <ac:picMk id="78" creationId="{00000000-0000-0000-0000-000000000000}"/>
          </ac:picMkLst>
        </pc:picChg>
        <pc:cxnChg chg="add del mod">
          <ac:chgData name="澄逸 闵" userId="56e47adf6c79261f" providerId="LiveId" clId="{36FF896C-E47F-48D7-989D-5646CF09913E}" dt="2018-12-11T05:22:04.945" v="16"/>
          <ac:cxnSpMkLst>
            <pc:docMk/>
            <pc:sldMk cId="0" sldId="256"/>
            <ac:cxnSpMk id="64" creationId="{00000000-0000-0000-0000-000000000000}"/>
          </ac:cxnSpMkLst>
        </pc:cxnChg>
        <pc:cxnChg chg="add del mod">
          <ac:chgData name="澄逸 闵" userId="56e47adf6c79261f" providerId="LiveId" clId="{36FF896C-E47F-48D7-989D-5646CF09913E}" dt="2018-12-11T05:22:04.945" v="16"/>
          <ac:cxnSpMkLst>
            <pc:docMk/>
            <pc:sldMk cId="0" sldId="256"/>
            <ac:cxnSpMk id="66" creationId="{00000000-0000-0000-0000-000000000000}"/>
          </ac:cxnSpMkLst>
        </pc:cxnChg>
        <pc:cxnChg chg="add del mod">
          <ac:chgData name="澄逸 闵" userId="56e47adf6c79261f" providerId="LiveId" clId="{36FF896C-E47F-48D7-989D-5646CF09913E}" dt="2018-12-11T05:22:04.945" v="16"/>
          <ac:cxnSpMkLst>
            <pc:docMk/>
            <pc:sldMk cId="0" sldId="256"/>
            <ac:cxnSpMk id="68" creationId="{00000000-0000-0000-0000-000000000000}"/>
          </ac:cxnSpMkLst>
        </pc:cxnChg>
      </pc:sldChg>
      <pc:sldMasterChg chg="modSp modSldLayout">
        <pc:chgData name="澄逸 闵" userId="56e47adf6c79261f" providerId="LiveId" clId="{36FF896C-E47F-48D7-989D-5646CF09913E}" dt="2018-12-11T05:22:04.945" v="16"/>
        <pc:sldMasterMkLst>
          <pc:docMk/>
          <pc:sldMasterMk cId="0" sldId="2147483659"/>
        </pc:sldMasterMkLst>
        <pc:spChg chg="mod">
          <ac:chgData name="澄逸 闵" userId="56e47adf6c79261f" providerId="LiveId" clId="{36FF896C-E47F-48D7-989D-5646CF09913E}" dt="2018-12-11T05:22:04.945" v="16"/>
          <ac:spMkLst>
            <pc:docMk/>
            <pc:sldMasterMk cId="0" sldId="2147483659"/>
            <ac:spMk id="6" creationId="{00000000-0000-0000-0000-000000000000}"/>
          </ac:spMkLst>
        </pc:spChg>
        <pc:spChg chg="mod">
          <ac:chgData name="澄逸 闵" userId="56e47adf6c79261f" providerId="LiveId" clId="{36FF896C-E47F-48D7-989D-5646CF09913E}" dt="2018-12-11T05:22:04.945" v="16"/>
          <ac:spMkLst>
            <pc:docMk/>
            <pc:sldMasterMk cId="0" sldId="2147483659"/>
            <ac:spMk id="7" creationId="{00000000-0000-0000-0000-000000000000}"/>
          </ac:spMkLst>
        </pc:spChg>
        <pc:spChg chg="mod">
          <ac:chgData name="澄逸 闵" userId="56e47adf6c79261f" providerId="LiveId" clId="{36FF896C-E47F-48D7-989D-5646CF09913E}" dt="2018-12-11T05:22:04.945" v="16"/>
          <ac:spMkLst>
            <pc:docMk/>
            <pc:sldMasterMk cId="0" sldId="2147483659"/>
            <ac:spMk id="8" creationId="{00000000-0000-0000-0000-000000000000}"/>
          </ac:spMkLst>
        </pc:spChg>
        <pc:sldLayoutChg chg="modSp">
          <pc:chgData name="澄逸 闵" userId="56e47adf6c79261f" providerId="LiveId" clId="{36FF896C-E47F-48D7-989D-5646CF09913E}" dt="2018-12-11T05:22:04.945" v="16"/>
          <pc:sldLayoutMkLst>
            <pc:docMk/>
            <pc:sldMasterMk cId="0" sldId="2147483659"/>
            <pc:sldLayoutMk cId="0" sldId="2147483648"/>
          </pc:sldLayoutMkLst>
          <pc:spChg chg="mod">
            <ac:chgData name="澄逸 闵" userId="56e47adf6c79261f" providerId="LiveId" clId="{36FF896C-E47F-48D7-989D-5646CF09913E}" dt="2018-12-11T05:22:04.945" v="16"/>
            <ac:spMkLst>
              <pc:docMk/>
              <pc:sldMasterMk cId="0" sldId="2147483659"/>
              <pc:sldLayoutMk cId="0" sldId="2147483648"/>
              <ac:spMk id="10" creationId="{00000000-0000-0000-0000-000000000000}"/>
            </ac:spMkLst>
          </pc:spChg>
          <pc:spChg chg="mod">
            <ac:chgData name="澄逸 闵" userId="56e47adf6c79261f" providerId="LiveId" clId="{36FF896C-E47F-48D7-989D-5646CF09913E}" dt="2018-12-11T05:22:04.945" v="16"/>
            <ac:spMkLst>
              <pc:docMk/>
              <pc:sldMasterMk cId="0" sldId="2147483659"/>
              <pc:sldLayoutMk cId="0" sldId="2147483648"/>
              <ac:spMk id="11" creationId="{00000000-0000-0000-0000-000000000000}"/>
            </ac:spMkLst>
          </pc:spChg>
          <pc:spChg chg="mod">
            <ac:chgData name="澄逸 闵" userId="56e47adf6c79261f" providerId="LiveId" clId="{36FF896C-E47F-48D7-989D-5646CF09913E}" dt="2018-12-11T05:22:04.945" v="16"/>
            <ac:spMkLst>
              <pc:docMk/>
              <pc:sldMasterMk cId="0" sldId="2147483659"/>
              <pc:sldLayoutMk cId="0" sldId="2147483648"/>
              <ac:spMk id="12" creationId="{00000000-0000-0000-0000-000000000000}"/>
            </ac:spMkLst>
          </pc:spChg>
        </pc:sldLayoutChg>
        <pc:sldLayoutChg chg="modSp">
          <pc:chgData name="澄逸 闵" userId="56e47adf6c79261f" providerId="LiveId" clId="{36FF896C-E47F-48D7-989D-5646CF09913E}" dt="2018-12-11T05:22:04.945" v="16"/>
          <pc:sldLayoutMkLst>
            <pc:docMk/>
            <pc:sldMasterMk cId="0" sldId="2147483659"/>
            <pc:sldLayoutMk cId="0" sldId="2147483649"/>
          </pc:sldLayoutMkLst>
          <pc:spChg chg="mod">
            <ac:chgData name="澄逸 闵" userId="56e47adf6c79261f" providerId="LiveId" clId="{36FF896C-E47F-48D7-989D-5646CF09913E}" dt="2018-12-11T05:22:04.945" v="16"/>
            <ac:spMkLst>
              <pc:docMk/>
              <pc:sldMasterMk cId="0" sldId="2147483659"/>
              <pc:sldLayoutMk cId="0" sldId="2147483649"/>
              <ac:spMk id="14" creationId="{00000000-0000-0000-0000-000000000000}"/>
            </ac:spMkLst>
          </pc:spChg>
          <pc:spChg chg="mod">
            <ac:chgData name="澄逸 闵" userId="56e47adf6c79261f" providerId="LiveId" clId="{36FF896C-E47F-48D7-989D-5646CF09913E}" dt="2018-12-11T05:22:04.945" v="16"/>
            <ac:spMkLst>
              <pc:docMk/>
              <pc:sldMasterMk cId="0" sldId="2147483659"/>
              <pc:sldLayoutMk cId="0" sldId="2147483649"/>
              <ac:spMk id="15" creationId="{00000000-0000-0000-0000-000000000000}"/>
            </ac:spMkLst>
          </pc:spChg>
        </pc:sldLayoutChg>
        <pc:sldLayoutChg chg="modSp">
          <pc:chgData name="澄逸 闵" userId="56e47adf6c79261f" providerId="LiveId" clId="{36FF896C-E47F-48D7-989D-5646CF09913E}" dt="2018-12-11T05:22:04.945" v="16"/>
          <pc:sldLayoutMkLst>
            <pc:docMk/>
            <pc:sldMasterMk cId="0" sldId="2147483659"/>
            <pc:sldLayoutMk cId="0" sldId="2147483650"/>
          </pc:sldLayoutMkLst>
          <pc:spChg chg="mod">
            <ac:chgData name="澄逸 闵" userId="56e47adf6c79261f" providerId="LiveId" clId="{36FF896C-E47F-48D7-989D-5646CF09913E}" dt="2018-12-11T05:22:04.945" v="16"/>
            <ac:spMkLst>
              <pc:docMk/>
              <pc:sldMasterMk cId="0" sldId="2147483659"/>
              <pc:sldLayoutMk cId="0" sldId="2147483650"/>
              <ac:spMk id="17" creationId="{00000000-0000-0000-0000-000000000000}"/>
            </ac:spMkLst>
          </pc:spChg>
          <pc:spChg chg="mod">
            <ac:chgData name="澄逸 闵" userId="56e47adf6c79261f" providerId="LiveId" clId="{36FF896C-E47F-48D7-989D-5646CF09913E}" dt="2018-12-11T05:22:04.945" v="16"/>
            <ac:spMkLst>
              <pc:docMk/>
              <pc:sldMasterMk cId="0" sldId="2147483659"/>
              <pc:sldLayoutMk cId="0" sldId="2147483650"/>
              <ac:spMk id="18" creationId="{00000000-0000-0000-0000-000000000000}"/>
            </ac:spMkLst>
          </pc:spChg>
          <pc:spChg chg="mod">
            <ac:chgData name="澄逸 闵" userId="56e47adf6c79261f" providerId="LiveId" clId="{36FF896C-E47F-48D7-989D-5646CF09913E}" dt="2018-12-11T05:22:04.945" v="16"/>
            <ac:spMkLst>
              <pc:docMk/>
              <pc:sldMasterMk cId="0" sldId="2147483659"/>
              <pc:sldLayoutMk cId="0" sldId="2147483650"/>
              <ac:spMk id="19" creationId="{00000000-0000-0000-0000-000000000000}"/>
            </ac:spMkLst>
          </pc:spChg>
        </pc:sldLayoutChg>
        <pc:sldLayoutChg chg="modSp">
          <pc:chgData name="澄逸 闵" userId="56e47adf6c79261f" providerId="LiveId" clId="{36FF896C-E47F-48D7-989D-5646CF09913E}" dt="2018-12-11T05:22:04.945" v="16"/>
          <pc:sldLayoutMkLst>
            <pc:docMk/>
            <pc:sldMasterMk cId="0" sldId="2147483659"/>
            <pc:sldLayoutMk cId="0" sldId="2147483651"/>
          </pc:sldLayoutMkLst>
          <pc:spChg chg="mod">
            <ac:chgData name="澄逸 闵" userId="56e47adf6c79261f" providerId="LiveId" clId="{36FF896C-E47F-48D7-989D-5646CF09913E}" dt="2018-12-11T05:22:04.945" v="16"/>
            <ac:spMkLst>
              <pc:docMk/>
              <pc:sldMasterMk cId="0" sldId="2147483659"/>
              <pc:sldLayoutMk cId="0" sldId="2147483651"/>
              <ac:spMk id="21" creationId="{00000000-0000-0000-0000-000000000000}"/>
            </ac:spMkLst>
          </pc:spChg>
          <pc:spChg chg="mod">
            <ac:chgData name="澄逸 闵" userId="56e47adf6c79261f" providerId="LiveId" clId="{36FF896C-E47F-48D7-989D-5646CF09913E}" dt="2018-12-11T05:22:04.945" v="16"/>
            <ac:spMkLst>
              <pc:docMk/>
              <pc:sldMasterMk cId="0" sldId="2147483659"/>
              <pc:sldLayoutMk cId="0" sldId="2147483651"/>
              <ac:spMk id="22" creationId="{00000000-0000-0000-0000-000000000000}"/>
            </ac:spMkLst>
          </pc:spChg>
          <pc:spChg chg="mod">
            <ac:chgData name="澄逸 闵" userId="56e47adf6c79261f" providerId="LiveId" clId="{36FF896C-E47F-48D7-989D-5646CF09913E}" dt="2018-12-11T05:22:04.945" v="16"/>
            <ac:spMkLst>
              <pc:docMk/>
              <pc:sldMasterMk cId="0" sldId="2147483659"/>
              <pc:sldLayoutMk cId="0" sldId="2147483651"/>
              <ac:spMk id="23" creationId="{00000000-0000-0000-0000-000000000000}"/>
            </ac:spMkLst>
          </pc:spChg>
          <pc:spChg chg="mod">
            <ac:chgData name="澄逸 闵" userId="56e47adf6c79261f" providerId="LiveId" clId="{36FF896C-E47F-48D7-989D-5646CF09913E}" dt="2018-12-11T05:22:04.945" v="16"/>
            <ac:spMkLst>
              <pc:docMk/>
              <pc:sldMasterMk cId="0" sldId="2147483659"/>
              <pc:sldLayoutMk cId="0" sldId="2147483651"/>
              <ac:spMk id="24" creationId="{00000000-0000-0000-0000-000000000000}"/>
            </ac:spMkLst>
          </pc:spChg>
        </pc:sldLayoutChg>
        <pc:sldLayoutChg chg="modSp">
          <pc:chgData name="澄逸 闵" userId="56e47adf6c79261f" providerId="LiveId" clId="{36FF896C-E47F-48D7-989D-5646CF09913E}" dt="2018-12-11T05:22:04.945" v="16"/>
          <pc:sldLayoutMkLst>
            <pc:docMk/>
            <pc:sldMasterMk cId="0" sldId="2147483659"/>
            <pc:sldLayoutMk cId="0" sldId="2147483652"/>
          </pc:sldLayoutMkLst>
          <pc:spChg chg="mod">
            <ac:chgData name="澄逸 闵" userId="56e47adf6c79261f" providerId="LiveId" clId="{36FF896C-E47F-48D7-989D-5646CF09913E}" dt="2018-12-11T05:22:04.945" v="16"/>
            <ac:spMkLst>
              <pc:docMk/>
              <pc:sldMasterMk cId="0" sldId="2147483659"/>
              <pc:sldLayoutMk cId="0" sldId="2147483652"/>
              <ac:spMk id="26" creationId="{00000000-0000-0000-0000-000000000000}"/>
            </ac:spMkLst>
          </pc:spChg>
          <pc:spChg chg="mod">
            <ac:chgData name="澄逸 闵" userId="56e47adf6c79261f" providerId="LiveId" clId="{36FF896C-E47F-48D7-989D-5646CF09913E}" dt="2018-12-11T05:22:04.945" v="16"/>
            <ac:spMkLst>
              <pc:docMk/>
              <pc:sldMasterMk cId="0" sldId="2147483659"/>
              <pc:sldLayoutMk cId="0" sldId="2147483652"/>
              <ac:spMk id="27" creationId="{00000000-0000-0000-0000-000000000000}"/>
            </ac:spMkLst>
          </pc:spChg>
        </pc:sldLayoutChg>
        <pc:sldLayoutChg chg="modSp">
          <pc:chgData name="澄逸 闵" userId="56e47adf6c79261f" providerId="LiveId" clId="{36FF896C-E47F-48D7-989D-5646CF09913E}" dt="2018-12-11T05:22:04.945" v="16"/>
          <pc:sldLayoutMkLst>
            <pc:docMk/>
            <pc:sldMasterMk cId="0" sldId="2147483659"/>
            <pc:sldLayoutMk cId="0" sldId="2147483653"/>
          </pc:sldLayoutMkLst>
          <pc:spChg chg="mod">
            <ac:chgData name="澄逸 闵" userId="56e47adf6c79261f" providerId="LiveId" clId="{36FF896C-E47F-48D7-989D-5646CF09913E}" dt="2018-12-11T05:22:04.945" v="16"/>
            <ac:spMkLst>
              <pc:docMk/>
              <pc:sldMasterMk cId="0" sldId="2147483659"/>
              <pc:sldLayoutMk cId="0" sldId="2147483653"/>
              <ac:spMk id="29" creationId="{00000000-0000-0000-0000-000000000000}"/>
            </ac:spMkLst>
          </pc:spChg>
          <pc:spChg chg="mod">
            <ac:chgData name="澄逸 闵" userId="56e47adf6c79261f" providerId="LiveId" clId="{36FF896C-E47F-48D7-989D-5646CF09913E}" dt="2018-12-11T05:22:04.945" v="16"/>
            <ac:spMkLst>
              <pc:docMk/>
              <pc:sldMasterMk cId="0" sldId="2147483659"/>
              <pc:sldLayoutMk cId="0" sldId="2147483653"/>
              <ac:spMk id="30" creationId="{00000000-0000-0000-0000-000000000000}"/>
            </ac:spMkLst>
          </pc:spChg>
          <pc:spChg chg="mod">
            <ac:chgData name="澄逸 闵" userId="56e47adf6c79261f" providerId="LiveId" clId="{36FF896C-E47F-48D7-989D-5646CF09913E}" dt="2018-12-11T05:22:04.945" v="16"/>
            <ac:spMkLst>
              <pc:docMk/>
              <pc:sldMasterMk cId="0" sldId="2147483659"/>
              <pc:sldLayoutMk cId="0" sldId="2147483653"/>
              <ac:spMk id="31" creationId="{00000000-0000-0000-0000-000000000000}"/>
            </ac:spMkLst>
          </pc:spChg>
        </pc:sldLayoutChg>
        <pc:sldLayoutChg chg="modSp">
          <pc:chgData name="澄逸 闵" userId="56e47adf6c79261f" providerId="LiveId" clId="{36FF896C-E47F-48D7-989D-5646CF09913E}" dt="2018-12-11T05:22:04.945" v="16"/>
          <pc:sldLayoutMkLst>
            <pc:docMk/>
            <pc:sldMasterMk cId="0" sldId="2147483659"/>
            <pc:sldLayoutMk cId="0" sldId="2147483654"/>
          </pc:sldLayoutMkLst>
          <pc:spChg chg="mod">
            <ac:chgData name="澄逸 闵" userId="56e47adf6c79261f" providerId="LiveId" clId="{36FF896C-E47F-48D7-989D-5646CF09913E}" dt="2018-12-11T05:22:04.945" v="16"/>
            <ac:spMkLst>
              <pc:docMk/>
              <pc:sldMasterMk cId="0" sldId="2147483659"/>
              <pc:sldLayoutMk cId="0" sldId="2147483654"/>
              <ac:spMk id="33" creationId="{00000000-0000-0000-0000-000000000000}"/>
            </ac:spMkLst>
          </pc:spChg>
          <pc:spChg chg="mod">
            <ac:chgData name="澄逸 闵" userId="56e47adf6c79261f" providerId="LiveId" clId="{36FF896C-E47F-48D7-989D-5646CF09913E}" dt="2018-12-11T05:22:04.945" v="16"/>
            <ac:spMkLst>
              <pc:docMk/>
              <pc:sldMasterMk cId="0" sldId="2147483659"/>
              <pc:sldLayoutMk cId="0" sldId="2147483654"/>
              <ac:spMk id="34" creationId="{00000000-0000-0000-0000-000000000000}"/>
            </ac:spMkLst>
          </pc:spChg>
        </pc:sldLayoutChg>
        <pc:sldLayoutChg chg="modSp">
          <pc:chgData name="澄逸 闵" userId="56e47adf6c79261f" providerId="LiveId" clId="{36FF896C-E47F-48D7-989D-5646CF09913E}" dt="2018-12-11T05:22:04.945" v="16"/>
          <pc:sldLayoutMkLst>
            <pc:docMk/>
            <pc:sldMasterMk cId="0" sldId="2147483659"/>
            <pc:sldLayoutMk cId="0" sldId="2147483655"/>
          </pc:sldLayoutMkLst>
          <pc:spChg chg="mod">
            <ac:chgData name="澄逸 闵" userId="56e47adf6c79261f" providerId="LiveId" clId="{36FF896C-E47F-48D7-989D-5646CF09913E}" dt="2018-12-11T05:22:04.945" v="16"/>
            <ac:spMkLst>
              <pc:docMk/>
              <pc:sldMasterMk cId="0" sldId="2147483659"/>
              <pc:sldLayoutMk cId="0" sldId="2147483655"/>
              <ac:spMk id="36" creationId="{00000000-0000-0000-0000-000000000000}"/>
            </ac:spMkLst>
          </pc:spChg>
          <pc:spChg chg="mod">
            <ac:chgData name="澄逸 闵" userId="56e47adf6c79261f" providerId="LiveId" clId="{36FF896C-E47F-48D7-989D-5646CF09913E}" dt="2018-12-11T05:22:04.945" v="16"/>
            <ac:spMkLst>
              <pc:docMk/>
              <pc:sldMasterMk cId="0" sldId="2147483659"/>
              <pc:sldLayoutMk cId="0" sldId="2147483655"/>
              <ac:spMk id="37" creationId="{00000000-0000-0000-0000-000000000000}"/>
            </ac:spMkLst>
          </pc:spChg>
          <pc:spChg chg="mod">
            <ac:chgData name="澄逸 闵" userId="56e47adf6c79261f" providerId="LiveId" clId="{36FF896C-E47F-48D7-989D-5646CF09913E}" dt="2018-12-11T05:22:04.945" v="16"/>
            <ac:spMkLst>
              <pc:docMk/>
              <pc:sldMasterMk cId="0" sldId="2147483659"/>
              <pc:sldLayoutMk cId="0" sldId="2147483655"/>
              <ac:spMk id="38" creationId="{00000000-0000-0000-0000-000000000000}"/>
            </ac:spMkLst>
          </pc:spChg>
          <pc:spChg chg="mod">
            <ac:chgData name="澄逸 闵" userId="56e47adf6c79261f" providerId="LiveId" clId="{36FF896C-E47F-48D7-989D-5646CF09913E}" dt="2018-12-11T05:22:04.945" v="16"/>
            <ac:spMkLst>
              <pc:docMk/>
              <pc:sldMasterMk cId="0" sldId="2147483659"/>
              <pc:sldLayoutMk cId="0" sldId="2147483655"/>
              <ac:spMk id="39" creationId="{00000000-0000-0000-0000-000000000000}"/>
            </ac:spMkLst>
          </pc:spChg>
          <pc:spChg chg="mod">
            <ac:chgData name="澄逸 闵" userId="56e47adf6c79261f" providerId="LiveId" clId="{36FF896C-E47F-48D7-989D-5646CF09913E}" dt="2018-12-11T05:22:04.945" v="16"/>
            <ac:spMkLst>
              <pc:docMk/>
              <pc:sldMasterMk cId="0" sldId="2147483659"/>
              <pc:sldLayoutMk cId="0" sldId="2147483655"/>
              <ac:spMk id="40" creationId="{00000000-0000-0000-0000-000000000000}"/>
            </ac:spMkLst>
          </pc:spChg>
        </pc:sldLayoutChg>
        <pc:sldLayoutChg chg="modSp">
          <pc:chgData name="澄逸 闵" userId="56e47adf6c79261f" providerId="LiveId" clId="{36FF896C-E47F-48D7-989D-5646CF09913E}" dt="2018-12-11T05:22:04.945" v="16"/>
          <pc:sldLayoutMkLst>
            <pc:docMk/>
            <pc:sldMasterMk cId="0" sldId="2147483659"/>
            <pc:sldLayoutMk cId="0" sldId="2147483656"/>
          </pc:sldLayoutMkLst>
          <pc:spChg chg="mod">
            <ac:chgData name="澄逸 闵" userId="56e47adf6c79261f" providerId="LiveId" clId="{36FF896C-E47F-48D7-989D-5646CF09913E}" dt="2018-12-11T05:22:04.945" v="16"/>
            <ac:spMkLst>
              <pc:docMk/>
              <pc:sldMasterMk cId="0" sldId="2147483659"/>
              <pc:sldLayoutMk cId="0" sldId="2147483656"/>
              <ac:spMk id="42" creationId="{00000000-0000-0000-0000-000000000000}"/>
            </ac:spMkLst>
          </pc:spChg>
          <pc:spChg chg="mod">
            <ac:chgData name="澄逸 闵" userId="56e47adf6c79261f" providerId="LiveId" clId="{36FF896C-E47F-48D7-989D-5646CF09913E}" dt="2018-12-11T05:22:04.945" v="16"/>
            <ac:spMkLst>
              <pc:docMk/>
              <pc:sldMasterMk cId="0" sldId="2147483659"/>
              <pc:sldLayoutMk cId="0" sldId="2147483656"/>
              <ac:spMk id="43" creationId="{00000000-0000-0000-0000-000000000000}"/>
            </ac:spMkLst>
          </pc:spChg>
        </pc:sldLayoutChg>
        <pc:sldLayoutChg chg="modSp">
          <pc:chgData name="澄逸 闵" userId="56e47adf6c79261f" providerId="LiveId" clId="{36FF896C-E47F-48D7-989D-5646CF09913E}" dt="2018-12-11T05:22:04.945" v="16"/>
          <pc:sldLayoutMkLst>
            <pc:docMk/>
            <pc:sldMasterMk cId="0" sldId="2147483659"/>
            <pc:sldLayoutMk cId="0" sldId="2147483657"/>
          </pc:sldLayoutMkLst>
          <pc:spChg chg="mod">
            <ac:chgData name="澄逸 闵" userId="56e47adf6c79261f" providerId="LiveId" clId="{36FF896C-E47F-48D7-989D-5646CF09913E}" dt="2018-12-11T05:22:04.945" v="16"/>
            <ac:spMkLst>
              <pc:docMk/>
              <pc:sldMasterMk cId="0" sldId="2147483659"/>
              <pc:sldLayoutMk cId="0" sldId="2147483657"/>
              <ac:spMk id="45" creationId="{00000000-0000-0000-0000-000000000000}"/>
            </ac:spMkLst>
          </pc:spChg>
          <pc:spChg chg="mod">
            <ac:chgData name="澄逸 闵" userId="56e47adf6c79261f" providerId="LiveId" clId="{36FF896C-E47F-48D7-989D-5646CF09913E}" dt="2018-12-11T05:22:04.945" v="16"/>
            <ac:spMkLst>
              <pc:docMk/>
              <pc:sldMasterMk cId="0" sldId="2147483659"/>
              <pc:sldLayoutMk cId="0" sldId="2147483657"/>
              <ac:spMk id="46" creationId="{00000000-0000-0000-0000-000000000000}"/>
            </ac:spMkLst>
          </pc:spChg>
          <pc:spChg chg="mod">
            <ac:chgData name="澄逸 闵" userId="56e47adf6c79261f" providerId="LiveId" clId="{36FF896C-E47F-48D7-989D-5646CF09913E}" dt="2018-12-11T05:22:04.945" v="16"/>
            <ac:spMkLst>
              <pc:docMk/>
              <pc:sldMasterMk cId="0" sldId="2147483659"/>
              <pc:sldLayoutMk cId="0" sldId="2147483657"/>
              <ac:spMk id="47" creationId="{00000000-0000-0000-0000-000000000000}"/>
            </ac:spMkLst>
          </pc:spChg>
        </pc:sldLayoutChg>
        <pc:sldLayoutChg chg="modSp">
          <pc:chgData name="澄逸 闵" userId="56e47adf6c79261f" providerId="LiveId" clId="{36FF896C-E47F-48D7-989D-5646CF09913E}" dt="2018-12-11T05:22:04.945" v="16"/>
          <pc:sldLayoutMkLst>
            <pc:docMk/>
            <pc:sldMasterMk cId="0" sldId="2147483659"/>
            <pc:sldLayoutMk cId="0" sldId="2147483658"/>
          </pc:sldLayoutMkLst>
          <pc:spChg chg="mod">
            <ac:chgData name="澄逸 闵" userId="56e47adf6c79261f" providerId="LiveId" clId="{36FF896C-E47F-48D7-989D-5646CF09913E}" dt="2018-12-11T05:22:04.945" v="16"/>
            <ac:spMkLst>
              <pc:docMk/>
              <pc:sldMasterMk cId="0" sldId="2147483659"/>
              <pc:sldLayoutMk cId="0" sldId="2147483658"/>
              <ac:spMk id="49"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6597620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4470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122154" y="6353704"/>
            <a:ext cx="30674100" cy="17515504"/>
          </a:xfrm>
          <a:prstGeom prst="rect">
            <a:avLst/>
          </a:prstGeom>
        </p:spPr>
        <p:txBody>
          <a:bodyPr spcFirstLastPara="1" wrap="square" lIns="479475" tIns="479475" rIns="479475" bIns="479475" anchor="b" anchorCtr="0"/>
          <a:lstStyle>
            <a:lvl1pPr lvl="0" algn="ctr">
              <a:spcBef>
                <a:spcPts val="0"/>
              </a:spcBef>
              <a:spcAft>
                <a:spcPts val="0"/>
              </a:spcAft>
              <a:buSzPts val="27300"/>
              <a:buNone/>
              <a:defRPr sz="27300"/>
            </a:lvl1pPr>
            <a:lvl2pPr lvl="1" algn="ctr">
              <a:spcBef>
                <a:spcPts val="0"/>
              </a:spcBef>
              <a:spcAft>
                <a:spcPts val="0"/>
              </a:spcAft>
              <a:buSzPts val="27300"/>
              <a:buNone/>
              <a:defRPr sz="27300"/>
            </a:lvl2pPr>
            <a:lvl3pPr lvl="2" algn="ctr">
              <a:spcBef>
                <a:spcPts val="0"/>
              </a:spcBef>
              <a:spcAft>
                <a:spcPts val="0"/>
              </a:spcAft>
              <a:buSzPts val="27300"/>
              <a:buNone/>
              <a:defRPr sz="27300"/>
            </a:lvl3pPr>
            <a:lvl4pPr lvl="3" algn="ctr">
              <a:spcBef>
                <a:spcPts val="0"/>
              </a:spcBef>
              <a:spcAft>
                <a:spcPts val="0"/>
              </a:spcAft>
              <a:buSzPts val="27300"/>
              <a:buNone/>
              <a:defRPr sz="27300"/>
            </a:lvl4pPr>
            <a:lvl5pPr lvl="4" algn="ctr">
              <a:spcBef>
                <a:spcPts val="0"/>
              </a:spcBef>
              <a:spcAft>
                <a:spcPts val="0"/>
              </a:spcAft>
              <a:buSzPts val="27300"/>
              <a:buNone/>
              <a:defRPr sz="27300"/>
            </a:lvl5pPr>
            <a:lvl6pPr lvl="5" algn="ctr">
              <a:spcBef>
                <a:spcPts val="0"/>
              </a:spcBef>
              <a:spcAft>
                <a:spcPts val="0"/>
              </a:spcAft>
              <a:buSzPts val="27300"/>
              <a:buNone/>
              <a:defRPr sz="27300"/>
            </a:lvl6pPr>
            <a:lvl7pPr lvl="6" algn="ctr">
              <a:spcBef>
                <a:spcPts val="0"/>
              </a:spcBef>
              <a:spcAft>
                <a:spcPts val="0"/>
              </a:spcAft>
              <a:buSzPts val="27300"/>
              <a:buNone/>
              <a:defRPr sz="27300"/>
            </a:lvl7pPr>
            <a:lvl8pPr lvl="7" algn="ctr">
              <a:spcBef>
                <a:spcPts val="0"/>
              </a:spcBef>
              <a:spcAft>
                <a:spcPts val="0"/>
              </a:spcAft>
              <a:buSzPts val="27300"/>
              <a:buNone/>
              <a:defRPr sz="27300"/>
            </a:lvl8pPr>
            <a:lvl9pPr lvl="8" algn="ctr">
              <a:spcBef>
                <a:spcPts val="0"/>
              </a:spcBef>
              <a:spcAft>
                <a:spcPts val="0"/>
              </a:spcAft>
              <a:buSzPts val="27300"/>
              <a:buNone/>
              <a:defRPr sz="27300"/>
            </a:lvl9pPr>
          </a:lstStyle>
          <a:p>
            <a:endParaRPr/>
          </a:p>
        </p:txBody>
      </p:sp>
      <p:sp>
        <p:nvSpPr>
          <p:cNvPr id="11" name="Google Shape;11;p2"/>
          <p:cNvSpPr txBox="1">
            <a:spLocks noGrp="1"/>
          </p:cNvSpPr>
          <p:nvPr>
            <p:ph type="subTitle" idx="1"/>
          </p:nvPr>
        </p:nvSpPr>
        <p:spPr>
          <a:xfrm>
            <a:off x="1122123" y="24184528"/>
            <a:ext cx="30674100" cy="6763504"/>
          </a:xfrm>
          <a:prstGeom prst="rect">
            <a:avLst/>
          </a:prstGeom>
        </p:spPr>
        <p:txBody>
          <a:bodyPr spcFirstLastPara="1" wrap="square" lIns="479475" tIns="479475" rIns="479475" bIns="479475" anchor="t" anchorCtr="0"/>
          <a:lstStyle>
            <a:lvl1pPr lvl="0" algn="ctr">
              <a:lnSpc>
                <a:spcPct val="100000"/>
              </a:lnSpc>
              <a:spcBef>
                <a:spcPts val="0"/>
              </a:spcBef>
              <a:spcAft>
                <a:spcPts val="0"/>
              </a:spcAft>
              <a:buSzPts val="14700"/>
              <a:buNone/>
              <a:defRPr sz="14700"/>
            </a:lvl1pPr>
            <a:lvl2pPr lvl="1" algn="ctr">
              <a:lnSpc>
                <a:spcPct val="100000"/>
              </a:lnSpc>
              <a:spcBef>
                <a:spcPts val="0"/>
              </a:spcBef>
              <a:spcAft>
                <a:spcPts val="0"/>
              </a:spcAft>
              <a:buSzPts val="14700"/>
              <a:buNone/>
              <a:defRPr sz="14700"/>
            </a:lvl2pPr>
            <a:lvl3pPr lvl="2" algn="ctr">
              <a:lnSpc>
                <a:spcPct val="100000"/>
              </a:lnSpc>
              <a:spcBef>
                <a:spcPts val="0"/>
              </a:spcBef>
              <a:spcAft>
                <a:spcPts val="0"/>
              </a:spcAft>
              <a:buSzPts val="14700"/>
              <a:buNone/>
              <a:defRPr sz="14700"/>
            </a:lvl3pPr>
            <a:lvl4pPr lvl="3" algn="ctr">
              <a:lnSpc>
                <a:spcPct val="100000"/>
              </a:lnSpc>
              <a:spcBef>
                <a:spcPts val="0"/>
              </a:spcBef>
              <a:spcAft>
                <a:spcPts val="0"/>
              </a:spcAft>
              <a:buSzPts val="14700"/>
              <a:buNone/>
              <a:defRPr sz="14700"/>
            </a:lvl4pPr>
            <a:lvl5pPr lvl="4" algn="ctr">
              <a:lnSpc>
                <a:spcPct val="100000"/>
              </a:lnSpc>
              <a:spcBef>
                <a:spcPts val="0"/>
              </a:spcBef>
              <a:spcAft>
                <a:spcPts val="0"/>
              </a:spcAft>
              <a:buSzPts val="14700"/>
              <a:buNone/>
              <a:defRPr sz="14700"/>
            </a:lvl5pPr>
            <a:lvl6pPr lvl="5" algn="ctr">
              <a:lnSpc>
                <a:spcPct val="100000"/>
              </a:lnSpc>
              <a:spcBef>
                <a:spcPts val="0"/>
              </a:spcBef>
              <a:spcAft>
                <a:spcPts val="0"/>
              </a:spcAft>
              <a:buSzPts val="14700"/>
              <a:buNone/>
              <a:defRPr sz="14700"/>
            </a:lvl6pPr>
            <a:lvl7pPr lvl="6" algn="ctr">
              <a:lnSpc>
                <a:spcPct val="100000"/>
              </a:lnSpc>
              <a:spcBef>
                <a:spcPts val="0"/>
              </a:spcBef>
              <a:spcAft>
                <a:spcPts val="0"/>
              </a:spcAft>
              <a:buSzPts val="14700"/>
              <a:buNone/>
              <a:defRPr sz="14700"/>
            </a:lvl7pPr>
            <a:lvl8pPr lvl="7" algn="ctr">
              <a:lnSpc>
                <a:spcPct val="100000"/>
              </a:lnSpc>
              <a:spcBef>
                <a:spcPts val="0"/>
              </a:spcBef>
              <a:spcAft>
                <a:spcPts val="0"/>
              </a:spcAft>
              <a:buSzPts val="14700"/>
              <a:buNone/>
              <a:defRPr sz="14700"/>
            </a:lvl8pPr>
            <a:lvl9pPr lvl="8" algn="ctr">
              <a:lnSpc>
                <a:spcPct val="100000"/>
              </a:lnSpc>
              <a:spcBef>
                <a:spcPts val="0"/>
              </a:spcBef>
              <a:spcAft>
                <a:spcPts val="0"/>
              </a:spcAft>
              <a:buSzPts val="14700"/>
              <a:buNone/>
              <a:defRPr sz="14700"/>
            </a:lvl9pPr>
          </a:lstStyle>
          <a:p>
            <a:endParaRPr/>
          </a:p>
        </p:txBody>
      </p:sp>
      <p:sp>
        <p:nvSpPr>
          <p:cNvPr id="12" name="Google Shape;12;p2"/>
          <p:cNvSpPr txBox="1">
            <a:spLocks noGrp="1"/>
          </p:cNvSpPr>
          <p:nvPr>
            <p:ph type="sldNum" idx="12"/>
          </p:nvPr>
        </p:nvSpPr>
        <p:spPr>
          <a:xfrm>
            <a:off x="30500850" y="39792784"/>
            <a:ext cx="1975200" cy="3358800"/>
          </a:xfrm>
          <a:prstGeom prst="rect">
            <a:avLst/>
          </a:prstGeom>
        </p:spPr>
        <p:txBody>
          <a:bodyPr spcFirstLastPara="1" wrap="square" lIns="479475" tIns="479475" rIns="479475" bIns="4794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122123" y="9438940"/>
            <a:ext cx="30674100" cy="16755304"/>
          </a:xfrm>
          <a:prstGeom prst="rect">
            <a:avLst/>
          </a:prstGeom>
        </p:spPr>
        <p:txBody>
          <a:bodyPr spcFirstLastPara="1" wrap="square" lIns="479475" tIns="479475" rIns="479475" bIns="479475" anchor="b" anchorCtr="0"/>
          <a:lstStyle>
            <a:lvl1pPr lvl="0" algn="ctr">
              <a:spcBef>
                <a:spcPts val="0"/>
              </a:spcBef>
              <a:spcAft>
                <a:spcPts val="0"/>
              </a:spcAft>
              <a:buSzPts val="62900"/>
              <a:buNone/>
              <a:defRPr sz="34560"/>
            </a:lvl1pPr>
            <a:lvl2pPr lvl="1" algn="ctr">
              <a:spcBef>
                <a:spcPts val="0"/>
              </a:spcBef>
              <a:spcAft>
                <a:spcPts val="0"/>
              </a:spcAft>
              <a:buSzPts val="62900"/>
              <a:buNone/>
              <a:defRPr sz="34560"/>
            </a:lvl2pPr>
            <a:lvl3pPr lvl="2" algn="ctr">
              <a:spcBef>
                <a:spcPts val="0"/>
              </a:spcBef>
              <a:spcAft>
                <a:spcPts val="0"/>
              </a:spcAft>
              <a:buSzPts val="62900"/>
              <a:buNone/>
              <a:defRPr sz="34560"/>
            </a:lvl3pPr>
            <a:lvl4pPr lvl="3" algn="ctr">
              <a:spcBef>
                <a:spcPts val="0"/>
              </a:spcBef>
              <a:spcAft>
                <a:spcPts val="0"/>
              </a:spcAft>
              <a:buSzPts val="62900"/>
              <a:buNone/>
              <a:defRPr sz="34560"/>
            </a:lvl4pPr>
            <a:lvl5pPr lvl="4" algn="ctr">
              <a:spcBef>
                <a:spcPts val="0"/>
              </a:spcBef>
              <a:spcAft>
                <a:spcPts val="0"/>
              </a:spcAft>
              <a:buSzPts val="62900"/>
              <a:buNone/>
              <a:defRPr sz="34560"/>
            </a:lvl5pPr>
            <a:lvl6pPr lvl="5" algn="ctr">
              <a:spcBef>
                <a:spcPts val="0"/>
              </a:spcBef>
              <a:spcAft>
                <a:spcPts val="0"/>
              </a:spcAft>
              <a:buSzPts val="62900"/>
              <a:buNone/>
              <a:defRPr sz="34560"/>
            </a:lvl6pPr>
            <a:lvl7pPr lvl="6" algn="ctr">
              <a:spcBef>
                <a:spcPts val="0"/>
              </a:spcBef>
              <a:spcAft>
                <a:spcPts val="0"/>
              </a:spcAft>
              <a:buSzPts val="62900"/>
              <a:buNone/>
              <a:defRPr sz="34560"/>
            </a:lvl7pPr>
            <a:lvl8pPr lvl="7" algn="ctr">
              <a:spcBef>
                <a:spcPts val="0"/>
              </a:spcBef>
              <a:spcAft>
                <a:spcPts val="0"/>
              </a:spcAft>
              <a:buSzPts val="62900"/>
              <a:buNone/>
              <a:defRPr sz="34560"/>
            </a:lvl8pPr>
            <a:lvl9pPr lvl="8" algn="ctr">
              <a:spcBef>
                <a:spcPts val="0"/>
              </a:spcBef>
              <a:spcAft>
                <a:spcPts val="0"/>
              </a:spcAft>
              <a:buSzPts val="62900"/>
              <a:buNone/>
              <a:defRPr sz="34560"/>
            </a:lvl9pPr>
          </a:lstStyle>
          <a:p>
            <a:r>
              <a:t>xx%</a:t>
            </a:r>
          </a:p>
        </p:txBody>
      </p:sp>
      <p:sp>
        <p:nvSpPr>
          <p:cNvPr id="46" name="Google Shape;46;p11"/>
          <p:cNvSpPr txBox="1">
            <a:spLocks noGrp="1"/>
          </p:cNvSpPr>
          <p:nvPr>
            <p:ph type="body" idx="1"/>
          </p:nvPr>
        </p:nvSpPr>
        <p:spPr>
          <a:xfrm>
            <a:off x="1122123" y="26898984"/>
            <a:ext cx="30674100" cy="11100304"/>
          </a:xfrm>
          <a:prstGeom prst="rect">
            <a:avLst/>
          </a:prstGeom>
        </p:spPr>
        <p:txBody>
          <a:bodyPr spcFirstLastPara="1" wrap="square" lIns="479475" tIns="479475" rIns="479475" bIns="479475" anchor="t" anchorCtr="0"/>
          <a:lstStyle>
            <a:lvl1pPr marL="457199" lvl="0" indent="-825495" algn="ctr">
              <a:spcBef>
                <a:spcPts val="0"/>
              </a:spcBef>
              <a:spcAft>
                <a:spcPts val="0"/>
              </a:spcAft>
              <a:buSzPts val="9400"/>
              <a:buChar char="●"/>
              <a:defRPr/>
            </a:lvl1pPr>
            <a:lvl2pPr marL="914395" lvl="1" indent="-692145" algn="ctr">
              <a:spcBef>
                <a:spcPts val="8400"/>
              </a:spcBef>
              <a:spcAft>
                <a:spcPts val="0"/>
              </a:spcAft>
              <a:buSzPts val="7300"/>
              <a:buChar char="○"/>
              <a:defRPr/>
            </a:lvl2pPr>
            <a:lvl3pPr marL="1371592" lvl="2" indent="-692145" algn="ctr">
              <a:spcBef>
                <a:spcPts val="8400"/>
              </a:spcBef>
              <a:spcAft>
                <a:spcPts val="0"/>
              </a:spcAft>
              <a:buSzPts val="7300"/>
              <a:buChar char="■"/>
              <a:defRPr/>
            </a:lvl3pPr>
            <a:lvl4pPr marL="1828789" lvl="3" indent="-692145" algn="ctr">
              <a:spcBef>
                <a:spcPts val="8400"/>
              </a:spcBef>
              <a:spcAft>
                <a:spcPts val="0"/>
              </a:spcAft>
              <a:buSzPts val="7300"/>
              <a:buChar char="●"/>
              <a:defRPr/>
            </a:lvl4pPr>
            <a:lvl5pPr marL="2285987" lvl="4" indent="-692145" algn="ctr">
              <a:spcBef>
                <a:spcPts val="8400"/>
              </a:spcBef>
              <a:spcAft>
                <a:spcPts val="0"/>
              </a:spcAft>
              <a:buSzPts val="7300"/>
              <a:buChar char="○"/>
              <a:defRPr/>
            </a:lvl5pPr>
            <a:lvl6pPr marL="2743184" lvl="5" indent="-692145" algn="ctr">
              <a:spcBef>
                <a:spcPts val="8400"/>
              </a:spcBef>
              <a:spcAft>
                <a:spcPts val="0"/>
              </a:spcAft>
              <a:buSzPts val="7300"/>
              <a:buChar char="■"/>
              <a:defRPr/>
            </a:lvl6pPr>
            <a:lvl7pPr marL="3200381" lvl="6" indent="-692145" algn="ctr">
              <a:spcBef>
                <a:spcPts val="8400"/>
              </a:spcBef>
              <a:spcAft>
                <a:spcPts val="0"/>
              </a:spcAft>
              <a:buSzPts val="7300"/>
              <a:buChar char="●"/>
              <a:defRPr/>
            </a:lvl7pPr>
            <a:lvl8pPr marL="3657578" lvl="7" indent="-692145" algn="ctr">
              <a:spcBef>
                <a:spcPts val="8400"/>
              </a:spcBef>
              <a:spcAft>
                <a:spcPts val="0"/>
              </a:spcAft>
              <a:buSzPts val="7300"/>
              <a:buChar char="○"/>
              <a:defRPr/>
            </a:lvl8pPr>
            <a:lvl9pPr marL="4114776" lvl="8" indent="-692145" algn="ctr">
              <a:spcBef>
                <a:spcPts val="8400"/>
              </a:spcBef>
              <a:spcAft>
                <a:spcPts val="8400"/>
              </a:spcAft>
              <a:buSzPts val="7300"/>
              <a:buChar char="■"/>
              <a:defRPr/>
            </a:lvl9pPr>
          </a:lstStyle>
          <a:p>
            <a:endParaRPr/>
          </a:p>
        </p:txBody>
      </p:sp>
      <p:sp>
        <p:nvSpPr>
          <p:cNvPr id="47" name="Google Shape;47;p11"/>
          <p:cNvSpPr txBox="1">
            <a:spLocks noGrp="1"/>
          </p:cNvSpPr>
          <p:nvPr>
            <p:ph type="sldNum" idx="12"/>
          </p:nvPr>
        </p:nvSpPr>
        <p:spPr>
          <a:xfrm>
            <a:off x="30500850" y="39792784"/>
            <a:ext cx="1975200" cy="3358800"/>
          </a:xfrm>
          <a:prstGeom prst="rect">
            <a:avLst/>
          </a:prstGeom>
        </p:spPr>
        <p:txBody>
          <a:bodyPr spcFirstLastPara="1" wrap="square" lIns="479475" tIns="479475" rIns="479475" bIns="4794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0500850" y="39792784"/>
            <a:ext cx="1975200" cy="3358800"/>
          </a:xfrm>
          <a:prstGeom prst="rect">
            <a:avLst/>
          </a:prstGeom>
        </p:spPr>
        <p:txBody>
          <a:bodyPr spcFirstLastPara="1" wrap="square" lIns="479475" tIns="479475" rIns="479475" bIns="4794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122123" y="18353920"/>
            <a:ext cx="30674100" cy="7183504"/>
          </a:xfrm>
          <a:prstGeom prst="rect">
            <a:avLst/>
          </a:prstGeom>
        </p:spPr>
        <p:txBody>
          <a:bodyPr spcFirstLastPara="1" wrap="square" lIns="479475" tIns="479475" rIns="479475" bIns="479475" anchor="ctr" anchorCtr="0"/>
          <a:lstStyle>
            <a:lvl1pPr lvl="0" algn="ctr">
              <a:spcBef>
                <a:spcPts val="0"/>
              </a:spcBef>
              <a:spcAft>
                <a:spcPts val="0"/>
              </a:spcAft>
              <a:buSzPts val="18900"/>
              <a:buNone/>
              <a:defRPr sz="18900"/>
            </a:lvl1pPr>
            <a:lvl2pPr lvl="1" algn="ctr">
              <a:spcBef>
                <a:spcPts val="0"/>
              </a:spcBef>
              <a:spcAft>
                <a:spcPts val="0"/>
              </a:spcAft>
              <a:buSzPts val="18900"/>
              <a:buNone/>
              <a:defRPr sz="18900"/>
            </a:lvl2pPr>
            <a:lvl3pPr lvl="2" algn="ctr">
              <a:spcBef>
                <a:spcPts val="0"/>
              </a:spcBef>
              <a:spcAft>
                <a:spcPts val="0"/>
              </a:spcAft>
              <a:buSzPts val="18900"/>
              <a:buNone/>
              <a:defRPr sz="18900"/>
            </a:lvl3pPr>
            <a:lvl4pPr lvl="3" algn="ctr">
              <a:spcBef>
                <a:spcPts val="0"/>
              </a:spcBef>
              <a:spcAft>
                <a:spcPts val="0"/>
              </a:spcAft>
              <a:buSzPts val="18900"/>
              <a:buNone/>
              <a:defRPr sz="18900"/>
            </a:lvl4pPr>
            <a:lvl5pPr lvl="4" algn="ctr">
              <a:spcBef>
                <a:spcPts val="0"/>
              </a:spcBef>
              <a:spcAft>
                <a:spcPts val="0"/>
              </a:spcAft>
              <a:buSzPts val="18900"/>
              <a:buNone/>
              <a:defRPr sz="18900"/>
            </a:lvl5pPr>
            <a:lvl6pPr lvl="5" algn="ctr">
              <a:spcBef>
                <a:spcPts val="0"/>
              </a:spcBef>
              <a:spcAft>
                <a:spcPts val="0"/>
              </a:spcAft>
              <a:buSzPts val="18900"/>
              <a:buNone/>
              <a:defRPr sz="18900"/>
            </a:lvl6pPr>
            <a:lvl7pPr lvl="6" algn="ctr">
              <a:spcBef>
                <a:spcPts val="0"/>
              </a:spcBef>
              <a:spcAft>
                <a:spcPts val="0"/>
              </a:spcAft>
              <a:buSzPts val="18900"/>
              <a:buNone/>
              <a:defRPr sz="18900"/>
            </a:lvl7pPr>
            <a:lvl8pPr lvl="7" algn="ctr">
              <a:spcBef>
                <a:spcPts val="0"/>
              </a:spcBef>
              <a:spcAft>
                <a:spcPts val="0"/>
              </a:spcAft>
              <a:buSzPts val="18900"/>
              <a:buNone/>
              <a:defRPr sz="18900"/>
            </a:lvl8pPr>
            <a:lvl9pPr lvl="8" algn="ctr">
              <a:spcBef>
                <a:spcPts val="0"/>
              </a:spcBef>
              <a:spcAft>
                <a:spcPts val="0"/>
              </a:spcAft>
              <a:buSzPts val="18900"/>
              <a:buNone/>
              <a:defRPr sz="18900"/>
            </a:lvl9pPr>
          </a:lstStyle>
          <a:p>
            <a:endParaRPr/>
          </a:p>
        </p:txBody>
      </p:sp>
      <p:sp>
        <p:nvSpPr>
          <p:cNvPr id="15" name="Google Shape;15;p3"/>
          <p:cNvSpPr txBox="1">
            <a:spLocks noGrp="1"/>
          </p:cNvSpPr>
          <p:nvPr>
            <p:ph type="sldNum" idx="12"/>
          </p:nvPr>
        </p:nvSpPr>
        <p:spPr>
          <a:xfrm>
            <a:off x="30500850" y="39792784"/>
            <a:ext cx="1975200" cy="3358800"/>
          </a:xfrm>
          <a:prstGeom prst="rect">
            <a:avLst/>
          </a:prstGeom>
        </p:spPr>
        <p:txBody>
          <a:bodyPr spcFirstLastPara="1" wrap="square" lIns="479475" tIns="479475" rIns="479475" bIns="4794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122123" y="3797556"/>
            <a:ext cx="30674100" cy="4887000"/>
          </a:xfrm>
          <a:prstGeom prst="rect">
            <a:avLst/>
          </a:prstGeom>
        </p:spPr>
        <p:txBody>
          <a:bodyPr spcFirstLastPara="1" wrap="square" lIns="479475" tIns="479475" rIns="479475" bIns="479475" anchor="t" anchorCtr="0"/>
          <a:lstStyle>
            <a:lvl1pPr lvl="0">
              <a:spcBef>
                <a:spcPts val="0"/>
              </a:spcBef>
              <a:spcAft>
                <a:spcPts val="0"/>
              </a:spcAft>
              <a:buSzPts val="14700"/>
              <a:buNone/>
              <a:defRPr/>
            </a:lvl1pPr>
            <a:lvl2pPr lvl="1">
              <a:spcBef>
                <a:spcPts val="0"/>
              </a:spcBef>
              <a:spcAft>
                <a:spcPts val="0"/>
              </a:spcAft>
              <a:buSzPts val="14700"/>
              <a:buNone/>
              <a:defRPr/>
            </a:lvl2pPr>
            <a:lvl3pPr lvl="2">
              <a:spcBef>
                <a:spcPts val="0"/>
              </a:spcBef>
              <a:spcAft>
                <a:spcPts val="0"/>
              </a:spcAft>
              <a:buSzPts val="14700"/>
              <a:buNone/>
              <a:defRPr/>
            </a:lvl3pPr>
            <a:lvl4pPr lvl="3">
              <a:spcBef>
                <a:spcPts val="0"/>
              </a:spcBef>
              <a:spcAft>
                <a:spcPts val="0"/>
              </a:spcAft>
              <a:buSzPts val="14700"/>
              <a:buNone/>
              <a:defRPr/>
            </a:lvl4pPr>
            <a:lvl5pPr lvl="4">
              <a:spcBef>
                <a:spcPts val="0"/>
              </a:spcBef>
              <a:spcAft>
                <a:spcPts val="0"/>
              </a:spcAft>
              <a:buSzPts val="14700"/>
              <a:buNone/>
              <a:defRPr/>
            </a:lvl5pPr>
            <a:lvl6pPr lvl="5">
              <a:spcBef>
                <a:spcPts val="0"/>
              </a:spcBef>
              <a:spcAft>
                <a:spcPts val="0"/>
              </a:spcAft>
              <a:buSzPts val="14700"/>
              <a:buNone/>
              <a:defRPr/>
            </a:lvl6pPr>
            <a:lvl7pPr lvl="6">
              <a:spcBef>
                <a:spcPts val="0"/>
              </a:spcBef>
              <a:spcAft>
                <a:spcPts val="0"/>
              </a:spcAft>
              <a:buSzPts val="14700"/>
              <a:buNone/>
              <a:defRPr/>
            </a:lvl7pPr>
            <a:lvl8pPr lvl="7">
              <a:spcBef>
                <a:spcPts val="0"/>
              </a:spcBef>
              <a:spcAft>
                <a:spcPts val="0"/>
              </a:spcAft>
              <a:buSzPts val="14700"/>
              <a:buNone/>
              <a:defRPr/>
            </a:lvl8pPr>
            <a:lvl9pPr lvl="8">
              <a:spcBef>
                <a:spcPts val="0"/>
              </a:spcBef>
              <a:spcAft>
                <a:spcPts val="0"/>
              </a:spcAft>
              <a:buSzPts val="14700"/>
              <a:buNone/>
              <a:defRPr/>
            </a:lvl9pPr>
          </a:lstStyle>
          <a:p>
            <a:endParaRPr/>
          </a:p>
        </p:txBody>
      </p:sp>
      <p:sp>
        <p:nvSpPr>
          <p:cNvPr id="18" name="Google Shape;18;p4"/>
          <p:cNvSpPr txBox="1">
            <a:spLocks noGrp="1"/>
          </p:cNvSpPr>
          <p:nvPr>
            <p:ph type="body" idx="1"/>
          </p:nvPr>
        </p:nvSpPr>
        <p:spPr>
          <a:xfrm>
            <a:off x="1122123" y="9834468"/>
            <a:ext cx="30674100" cy="29153400"/>
          </a:xfrm>
          <a:prstGeom prst="rect">
            <a:avLst/>
          </a:prstGeom>
        </p:spPr>
        <p:txBody>
          <a:bodyPr spcFirstLastPara="1" wrap="square" lIns="479475" tIns="479475" rIns="479475" bIns="479475" anchor="t" anchorCtr="0"/>
          <a:lstStyle>
            <a:lvl1pPr marL="457199" lvl="0" indent="-825495">
              <a:spcBef>
                <a:spcPts val="0"/>
              </a:spcBef>
              <a:spcAft>
                <a:spcPts val="0"/>
              </a:spcAft>
              <a:buSzPts val="9400"/>
              <a:buChar char="●"/>
              <a:defRPr/>
            </a:lvl1pPr>
            <a:lvl2pPr marL="914395" lvl="1" indent="-692145">
              <a:spcBef>
                <a:spcPts val="8400"/>
              </a:spcBef>
              <a:spcAft>
                <a:spcPts val="0"/>
              </a:spcAft>
              <a:buSzPts val="7300"/>
              <a:buChar char="○"/>
              <a:defRPr/>
            </a:lvl2pPr>
            <a:lvl3pPr marL="1371592" lvl="2" indent="-692145">
              <a:spcBef>
                <a:spcPts val="8400"/>
              </a:spcBef>
              <a:spcAft>
                <a:spcPts val="0"/>
              </a:spcAft>
              <a:buSzPts val="7300"/>
              <a:buChar char="■"/>
              <a:defRPr/>
            </a:lvl3pPr>
            <a:lvl4pPr marL="1828789" lvl="3" indent="-692145">
              <a:spcBef>
                <a:spcPts val="8400"/>
              </a:spcBef>
              <a:spcAft>
                <a:spcPts val="0"/>
              </a:spcAft>
              <a:buSzPts val="7300"/>
              <a:buChar char="●"/>
              <a:defRPr/>
            </a:lvl4pPr>
            <a:lvl5pPr marL="2285987" lvl="4" indent="-692145">
              <a:spcBef>
                <a:spcPts val="8400"/>
              </a:spcBef>
              <a:spcAft>
                <a:spcPts val="0"/>
              </a:spcAft>
              <a:buSzPts val="7300"/>
              <a:buChar char="○"/>
              <a:defRPr/>
            </a:lvl5pPr>
            <a:lvl6pPr marL="2743184" lvl="5" indent="-692145">
              <a:spcBef>
                <a:spcPts val="8400"/>
              </a:spcBef>
              <a:spcAft>
                <a:spcPts val="0"/>
              </a:spcAft>
              <a:buSzPts val="7300"/>
              <a:buChar char="■"/>
              <a:defRPr/>
            </a:lvl6pPr>
            <a:lvl7pPr marL="3200381" lvl="6" indent="-692145">
              <a:spcBef>
                <a:spcPts val="8400"/>
              </a:spcBef>
              <a:spcAft>
                <a:spcPts val="0"/>
              </a:spcAft>
              <a:buSzPts val="7300"/>
              <a:buChar char="●"/>
              <a:defRPr/>
            </a:lvl7pPr>
            <a:lvl8pPr marL="3657578" lvl="7" indent="-692145">
              <a:spcBef>
                <a:spcPts val="8400"/>
              </a:spcBef>
              <a:spcAft>
                <a:spcPts val="0"/>
              </a:spcAft>
              <a:buSzPts val="7300"/>
              <a:buChar char="○"/>
              <a:defRPr/>
            </a:lvl8pPr>
            <a:lvl9pPr marL="4114776" lvl="8" indent="-692145">
              <a:spcBef>
                <a:spcPts val="8400"/>
              </a:spcBef>
              <a:spcAft>
                <a:spcPts val="8400"/>
              </a:spcAft>
              <a:buSzPts val="7300"/>
              <a:buChar char="■"/>
              <a:defRPr/>
            </a:lvl9pPr>
          </a:lstStyle>
          <a:p>
            <a:endParaRPr/>
          </a:p>
        </p:txBody>
      </p:sp>
      <p:sp>
        <p:nvSpPr>
          <p:cNvPr id="19" name="Google Shape;19;p4"/>
          <p:cNvSpPr txBox="1">
            <a:spLocks noGrp="1"/>
          </p:cNvSpPr>
          <p:nvPr>
            <p:ph type="sldNum" idx="12"/>
          </p:nvPr>
        </p:nvSpPr>
        <p:spPr>
          <a:xfrm>
            <a:off x="30500850" y="39792784"/>
            <a:ext cx="1975200" cy="3358800"/>
          </a:xfrm>
          <a:prstGeom prst="rect">
            <a:avLst/>
          </a:prstGeom>
        </p:spPr>
        <p:txBody>
          <a:bodyPr spcFirstLastPara="1" wrap="square" lIns="479475" tIns="479475" rIns="479475" bIns="4794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122123" y="3797556"/>
            <a:ext cx="30674100" cy="4887000"/>
          </a:xfrm>
          <a:prstGeom prst="rect">
            <a:avLst/>
          </a:prstGeom>
        </p:spPr>
        <p:txBody>
          <a:bodyPr spcFirstLastPara="1" wrap="square" lIns="479475" tIns="479475" rIns="479475" bIns="479475" anchor="t" anchorCtr="0"/>
          <a:lstStyle>
            <a:lvl1pPr lvl="0">
              <a:spcBef>
                <a:spcPts val="0"/>
              </a:spcBef>
              <a:spcAft>
                <a:spcPts val="0"/>
              </a:spcAft>
              <a:buSzPts val="14700"/>
              <a:buNone/>
              <a:defRPr/>
            </a:lvl1pPr>
            <a:lvl2pPr lvl="1">
              <a:spcBef>
                <a:spcPts val="0"/>
              </a:spcBef>
              <a:spcAft>
                <a:spcPts val="0"/>
              </a:spcAft>
              <a:buSzPts val="14700"/>
              <a:buNone/>
              <a:defRPr/>
            </a:lvl2pPr>
            <a:lvl3pPr lvl="2">
              <a:spcBef>
                <a:spcPts val="0"/>
              </a:spcBef>
              <a:spcAft>
                <a:spcPts val="0"/>
              </a:spcAft>
              <a:buSzPts val="14700"/>
              <a:buNone/>
              <a:defRPr/>
            </a:lvl3pPr>
            <a:lvl4pPr lvl="3">
              <a:spcBef>
                <a:spcPts val="0"/>
              </a:spcBef>
              <a:spcAft>
                <a:spcPts val="0"/>
              </a:spcAft>
              <a:buSzPts val="14700"/>
              <a:buNone/>
              <a:defRPr/>
            </a:lvl4pPr>
            <a:lvl5pPr lvl="4">
              <a:spcBef>
                <a:spcPts val="0"/>
              </a:spcBef>
              <a:spcAft>
                <a:spcPts val="0"/>
              </a:spcAft>
              <a:buSzPts val="14700"/>
              <a:buNone/>
              <a:defRPr/>
            </a:lvl5pPr>
            <a:lvl6pPr lvl="5">
              <a:spcBef>
                <a:spcPts val="0"/>
              </a:spcBef>
              <a:spcAft>
                <a:spcPts val="0"/>
              </a:spcAft>
              <a:buSzPts val="14700"/>
              <a:buNone/>
              <a:defRPr/>
            </a:lvl6pPr>
            <a:lvl7pPr lvl="6">
              <a:spcBef>
                <a:spcPts val="0"/>
              </a:spcBef>
              <a:spcAft>
                <a:spcPts val="0"/>
              </a:spcAft>
              <a:buSzPts val="14700"/>
              <a:buNone/>
              <a:defRPr/>
            </a:lvl7pPr>
            <a:lvl8pPr lvl="7">
              <a:spcBef>
                <a:spcPts val="0"/>
              </a:spcBef>
              <a:spcAft>
                <a:spcPts val="0"/>
              </a:spcAft>
              <a:buSzPts val="14700"/>
              <a:buNone/>
              <a:defRPr/>
            </a:lvl8pPr>
            <a:lvl9pPr lvl="8">
              <a:spcBef>
                <a:spcPts val="0"/>
              </a:spcBef>
              <a:spcAft>
                <a:spcPts val="0"/>
              </a:spcAft>
              <a:buSzPts val="14700"/>
              <a:buNone/>
              <a:defRPr/>
            </a:lvl9pPr>
          </a:lstStyle>
          <a:p>
            <a:endParaRPr/>
          </a:p>
        </p:txBody>
      </p:sp>
      <p:sp>
        <p:nvSpPr>
          <p:cNvPr id="22" name="Google Shape;22;p5"/>
          <p:cNvSpPr txBox="1">
            <a:spLocks noGrp="1"/>
          </p:cNvSpPr>
          <p:nvPr>
            <p:ph type="body" idx="1"/>
          </p:nvPr>
        </p:nvSpPr>
        <p:spPr>
          <a:xfrm>
            <a:off x="1122123" y="9834468"/>
            <a:ext cx="14399700" cy="29153400"/>
          </a:xfrm>
          <a:prstGeom prst="rect">
            <a:avLst/>
          </a:prstGeom>
        </p:spPr>
        <p:txBody>
          <a:bodyPr spcFirstLastPara="1" wrap="square" lIns="479475" tIns="479475" rIns="479475" bIns="479475" anchor="t" anchorCtr="0"/>
          <a:lstStyle>
            <a:lvl1pPr marL="457199" lvl="0" indent="-692145">
              <a:spcBef>
                <a:spcPts val="0"/>
              </a:spcBef>
              <a:spcAft>
                <a:spcPts val="0"/>
              </a:spcAft>
              <a:buSzPts val="7300"/>
              <a:buChar char="●"/>
              <a:defRPr sz="7300"/>
            </a:lvl1pPr>
            <a:lvl2pPr marL="914395" lvl="1" indent="-628646">
              <a:spcBef>
                <a:spcPts val="8400"/>
              </a:spcBef>
              <a:spcAft>
                <a:spcPts val="0"/>
              </a:spcAft>
              <a:buSzPts val="6300"/>
              <a:buChar char="○"/>
              <a:defRPr sz="6300"/>
            </a:lvl2pPr>
            <a:lvl3pPr marL="1371592" lvl="2" indent="-628646">
              <a:spcBef>
                <a:spcPts val="8400"/>
              </a:spcBef>
              <a:spcAft>
                <a:spcPts val="0"/>
              </a:spcAft>
              <a:buSzPts val="6300"/>
              <a:buChar char="■"/>
              <a:defRPr sz="6300"/>
            </a:lvl3pPr>
            <a:lvl4pPr marL="1828789" lvl="3" indent="-628646">
              <a:spcBef>
                <a:spcPts val="8400"/>
              </a:spcBef>
              <a:spcAft>
                <a:spcPts val="0"/>
              </a:spcAft>
              <a:buSzPts val="6300"/>
              <a:buChar char="●"/>
              <a:defRPr sz="6300"/>
            </a:lvl4pPr>
            <a:lvl5pPr marL="2285987" lvl="4" indent="-628646">
              <a:spcBef>
                <a:spcPts val="8400"/>
              </a:spcBef>
              <a:spcAft>
                <a:spcPts val="0"/>
              </a:spcAft>
              <a:buSzPts val="6300"/>
              <a:buChar char="○"/>
              <a:defRPr sz="6300"/>
            </a:lvl5pPr>
            <a:lvl6pPr marL="2743184" lvl="5" indent="-628646">
              <a:spcBef>
                <a:spcPts val="8400"/>
              </a:spcBef>
              <a:spcAft>
                <a:spcPts val="0"/>
              </a:spcAft>
              <a:buSzPts val="6300"/>
              <a:buChar char="■"/>
              <a:defRPr sz="6300"/>
            </a:lvl6pPr>
            <a:lvl7pPr marL="3200381" lvl="6" indent="-628646">
              <a:spcBef>
                <a:spcPts val="8400"/>
              </a:spcBef>
              <a:spcAft>
                <a:spcPts val="0"/>
              </a:spcAft>
              <a:buSzPts val="6300"/>
              <a:buChar char="●"/>
              <a:defRPr sz="6300"/>
            </a:lvl7pPr>
            <a:lvl8pPr marL="3657578" lvl="7" indent="-628646">
              <a:spcBef>
                <a:spcPts val="8400"/>
              </a:spcBef>
              <a:spcAft>
                <a:spcPts val="0"/>
              </a:spcAft>
              <a:buSzPts val="6300"/>
              <a:buChar char="○"/>
              <a:defRPr sz="6300"/>
            </a:lvl8pPr>
            <a:lvl9pPr marL="4114776" lvl="8" indent="-628646">
              <a:spcBef>
                <a:spcPts val="8400"/>
              </a:spcBef>
              <a:spcAft>
                <a:spcPts val="8400"/>
              </a:spcAft>
              <a:buSzPts val="6300"/>
              <a:buChar char="■"/>
              <a:defRPr sz="6300"/>
            </a:lvl9pPr>
          </a:lstStyle>
          <a:p>
            <a:endParaRPr/>
          </a:p>
        </p:txBody>
      </p:sp>
      <p:sp>
        <p:nvSpPr>
          <p:cNvPr id="23" name="Google Shape;23;p5"/>
          <p:cNvSpPr txBox="1">
            <a:spLocks noGrp="1"/>
          </p:cNvSpPr>
          <p:nvPr>
            <p:ph type="body" idx="2"/>
          </p:nvPr>
        </p:nvSpPr>
        <p:spPr>
          <a:xfrm>
            <a:off x="17396643" y="9834468"/>
            <a:ext cx="14399700" cy="29153400"/>
          </a:xfrm>
          <a:prstGeom prst="rect">
            <a:avLst/>
          </a:prstGeom>
        </p:spPr>
        <p:txBody>
          <a:bodyPr spcFirstLastPara="1" wrap="square" lIns="479475" tIns="479475" rIns="479475" bIns="479475" anchor="t" anchorCtr="0"/>
          <a:lstStyle>
            <a:lvl1pPr marL="457199" lvl="0" indent="-692145">
              <a:spcBef>
                <a:spcPts val="0"/>
              </a:spcBef>
              <a:spcAft>
                <a:spcPts val="0"/>
              </a:spcAft>
              <a:buSzPts val="7300"/>
              <a:buChar char="●"/>
              <a:defRPr sz="7300"/>
            </a:lvl1pPr>
            <a:lvl2pPr marL="914395" lvl="1" indent="-628646">
              <a:spcBef>
                <a:spcPts val="8400"/>
              </a:spcBef>
              <a:spcAft>
                <a:spcPts val="0"/>
              </a:spcAft>
              <a:buSzPts val="6300"/>
              <a:buChar char="○"/>
              <a:defRPr sz="6300"/>
            </a:lvl2pPr>
            <a:lvl3pPr marL="1371592" lvl="2" indent="-628646">
              <a:spcBef>
                <a:spcPts val="8400"/>
              </a:spcBef>
              <a:spcAft>
                <a:spcPts val="0"/>
              </a:spcAft>
              <a:buSzPts val="6300"/>
              <a:buChar char="■"/>
              <a:defRPr sz="6300"/>
            </a:lvl3pPr>
            <a:lvl4pPr marL="1828789" lvl="3" indent="-628646">
              <a:spcBef>
                <a:spcPts val="8400"/>
              </a:spcBef>
              <a:spcAft>
                <a:spcPts val="0"/>
              </a:spcAft>
              <a:buSzPts val="6300"/>
              <a:buChar char="●"/>
              <a:defRPr sz="6300"/>
            </a:lvl4pPr>
            <a:lvl5pPr marL="2285987" lvl="4" indent="-628646">
              <a:spcBef>
                <a:spcPts val="8400"/>
              </a:spcBef>
              <a:spcAft>
                <a:spcPts val="0"/>
              </a:spcAft>
              <a:buSzPts val="6300"/>
              <a:buChar char="○"/>
              <a:defRPr sz="6300"/>
            </a:lvl5pPr>
            <a:lvl6pPr marL="2743184" lvl="5" indent="-628646">
              <a:spcBef>
                <a:spcPts val="8400"/>
              </a:spcBef>
              <a:spcAft>
                <a:spcPts val="0"/>
              </a:spcAft>
              <a:buSzPts val="6300"/>
              <a:buChar char="■"/>
              <a:defRPr sz="6300"/>
            </a:lvl6pPr>
            <a:lvl7pPr marL="3200381" lvl="6" indent="-628646">
              <a:spcBef>
                <a:spcPts val="8400"/>
              </a:spcBef>
              <a:spcAft>
                <a:spcPts val="0"/>
              </a:spcAft>
              <a:buSzPts val="6300"/>
              <a:buChar char="●"/>
              <a:defRPr sz="6300"/>
            </a:lvl7pPr>
            <a:lvl8pPr marL="3657578" lvl="7" indent="-628646">
              <a:spcBef>
                <a:spcPts val="8400"/>
              </a:spcBef>
              <a:spcAft>
                <a:spcPts val="0"/>
              </a:spcAft>
              <a:buSzPts val="6300"/>
              <a:buChar char="○"/>
              <a:defRPr sz="6300"/>
            </a:lvl8pPr>
            <a:lvl9pPr marL="4114776" lvl="8" indent="-628646">
              <a:spcBef>
                <a:spcPts val="8400"/>
              </a:spcBef>
              <a:spcAft>
                <a:spcPts val="8400"/>
              </a:spcAft>
              <a:buSzPts val="6300"/>
              <a:buChar char="■"/>
              <a:defRPr sz="6300"/>
            </a:lvl9pPr>
          </a:lstStyle>
          <a:p>
            <a:endParaRPr/>
          </a:p>
        </p:txBody>
      </p:sp>
      <p:sp>
        <p:nvSpPr>
          <p:cNvPr id="24" name="Google Shape;24;p5"/>
          <p:cNvSpPr txBox="1">
            <a:spLocks noGrp="1"/>
          </p:cNvSpPr>
          <p:nvPr>
            <p:ph type="sldNum" idx="12"/>
          </p:nvPr>
        </p:nvSpPr>
        <p:spPr>
          <a:xfrm>
            <a:off x="30500850" y="39792784"/>
            <a:ext cx="1975200" cy="3358800"/>
          </a:xfrm>
          <a:prstGeom prst="rect">
            <a:avLst/>
          </a:prstGeom>
        </p:spPr>
        <p:txBody>
          <a:bodyPr spcFirstLastPara="1" wrap="square" lIns="479475" tIns="479475" rIns="479475" bIns="4794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122123" y="3797556"/>
            <a:ext cx="30674100" cy="4887000"/>
          </a:xfrm>
          <a:prstGeom prst="rect">
            <a:avLst/>
          </a:prstGeom>
        </p:spPr>
        <p:txBody>
          <a:bodyPr spcFirstLastPara="1" wrap="square" lIns="479475" tIns="479475" rIns="479475" bIns="479475" anchor="t" anchorCtr="0"/>
          <a:lstStyle>
            <a:lvl1pPr lvl="0">
              <a:spcBef>
                <a:spcPts val="0"/>
              </a:spcBef>
              <a:spcAft>
                <a:spcPts val="0"/>
              </a:spcAft>
              <a:buSzPts val="14700"/>
              <a:buNone/>
              <a:defRPr/>
            </a:lvl1pPr>
            <a:lvl2pPr lvl="1">
              <a:spcBef>
                <a:spcPts val="0"/>
              </a:spcBef>
              <a:spcAft>
                <a:spcPts val="0"/>
              </a:spcAft>
              <a:buSzPts val="14700"/>
              <a:buNone/>
              <a:defRPr/>
            </a:lvl2pPr>
            <a:lvl3pPr lvl="2">
              <a:spcBef>
                <a:spcPts val="0"/>
              </a:spcBef>
              <a:spcAft>
                <a:spcPts val="0"/>
              </a:spcAft>
              <a:buSzPts val="14700"/>
              <a:buNone/>
              <a:defRPr/>
            </a:lvl3pPr>
            <a:lvl4pPr lvl="3">
              <a:spcBef>
                <a:spcPts val="0"/>
              </a:spcBef>
              <a:spcAft>
                <a:spcPts val="0"/>
              </a:spcAft>
              <a:buSzPts val="14700"/>
              <a:buNone/>
              <a:defRPr/>
            </a:lvl4pPr>
            <a:lvl5pPr lvl="4">
              <a:spcBef>
                <a:spcPts val="0"/>
              </a:spcBef>
              <a:spcAft>
                <a:spcPts val="0"/>
              </a:spcAft>
              <a:buSzPts val="14700"/>
              <a:buNone/>
              <a:defRPr/>
            </a:lvl5pPr>
            <a:lvl6pPr lvl="5">
              <a:spcBef>
                <a:spcPts val="0"/>
              </a:spcBef>
              <a:spcAft>
                <a:spcPts val="0"/>
              </a:spcAft>
              <a:buSzPts val="14700"/>
              <a:buNone/>
              <a:defRPr/>
            </a:lvl6pPr>
            <a:lvl7pPr lvl="6">
              <a:spcBef>
                <a:spcPts val="0"/>
              </a:spcBef>
              <a:spcAft>
                <a:spcPts val="0"/>
              </a:spcAft>
              <a:buSzPts val="14700"/>
              <a:buNone/>
              <a:defRPr/>
            </a:lvl7pPr>
            <a:lvl8pPr lvl="7">
              <a:spcBef>
                <a:spcPts val="0"/>
              </a:spcBef>
              <a:spcAft>
                <a:spcPts val="0"/>
              </a:spcAft>
              <a:buSzPts val="14700"/>
              <a:buNone/>
              <a:defRPr/>
            </a:lvl8pPr>
            <a:lvl9pPr lvl="8">
              <a:spcBef>
                <a:spcPts val="0"/>
              </a:spcBef>
              <a:spcAft>
                <a:spcPts val="0"/>
              </a:spcAft>
              <a:buSzPts val="14700"/>
              <a:buNone/>
              <a:defRPr/>
            </a:lvl9pPr>
          </a:lstStyle>
          <a:p>
            <a:endParaRPr/>
          </a:p>
        </p:txBody>
      </p:sp>
      <p:sp>
        <p:nvSpPr>
          <p:cNvPr id="27" name="Google Shape;27;p6"/>
          <p:cNvSpPr txBox="1">
            <a:spLocks noGrp="1"/>
          </p:cNvSpPr>
          <p:nvPr>
            <p:ph type="sldNum" idx="12"/>
          </p:nvPr>
        </p:nvSpPr>
        <p:spPr>
          <a:xfrm>
            <a:off x="30500850" y="39792784"/>
            <a:ext cx="1975200" cy="3358800"/>
          </a:xfrm>
          <a:prstGeom prst="rect">
            <a:avLst/>
          </a:prstGeom>
        </p:spPr>
        <p:txBody>
          <a:bodyPr spcFirstLastPara="1" wrap="square" lIns="479475" tIns="479475" rIns="479475" bIns="4794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122120" y="4741132"/>
            <a:ext cx="10108800" cy="6448504"/>
          </a:xfrm>
          <a:prstGeom prst="rect">
            <a:avLst/>
          </a:prstGeom>
        </p:spPr>
        <p:txBody>
          <a:bodyPr spcFirstLastPara="1" wrap="square" lIns="479475" tIns="479475" rIns="479475" bIns="479475" anchor="b" anchorCtr="0"/>
          <a:lstStyle>
            <a:lvl1pPr lvl="0">
              <a:spcBef>
                <a:spcPts val="0"/>
              </a:spcBef>
              <a:spcAft>
                <a:spcPts val="0"/>
              </a:spcAft>
              <a:buSzPts val="12600"/>
              <a:buNone/>
              <a:defRPr sz="12600"/>
            </a:lvl1pPr>
            <a:lvl2pPr lvl="1">
              <a:spcBef>
                <a:spcPts val="0"/>
              </a:spcBef>
              <a:spcAft>
                <a:spcPts val="0"/>
              </a:spcAft>
              <a:buSzPts val="12600"/>
              <a:buNone/>
              <a:defRPr sz="12600"/>
            </a:lvl2pPr>
            <a:lvl3pPr lvl="2">
              <a:spcBef>
                <a:spcPts val="0"/>
              </a:spcBef>
              <a:spcAft>
                <a:spcPts val="0"/>
              </a:spcAft>
              <a:buSzPts val="12600"/>
              <a:buNone/>
              <a:defRPr sz="12600"/>
            </a:lvl3pPr>
            <a:lvl4pPr lvl="3">
              <a:spcBef>
                <a:spcPts val="0"/>
              </a:spcBef>
              <a:spcAft>
                <a:spcPts val="0"/>
              </a:spcAft>
              <a:buSzPts val="12600"/>
              <a:buNone/>
              <a:defRPr sz="12600"/>
            </a:lvl4pPr>
            <a:lvl5pPr lvl="4">
              <a:spcBef>
                <a:spcPts val="0"/>
              </a:spcBef>
              <a:spcAft>
                <a:spcPts val="0"/>
              </a:spcAft>
              <a:buSzPts val="12600"/>
              <a:buNone/>
              <a:defRPr sz="12600"/>
            </a:lvl5pPr>
            <a:lvl6pPr lvl="5">
              <a:spcBef>
                <a:spcPts val="0"/>
              </a:spcBef>
              <a:spcAft>
                <a:spcPts val="0"/>
              </a:spcAft>
              <a:buSzPts val="12600"/>
              <a:buNone/>
              <a:defRPr sz="12600"/>
            </a:lvl6pPr>
            <a:lvl7pPr lvl="6">
              <a:spcBef>
                <a:spcPts val="0"/>
              </a:spcBef>
              <a:spcAft>
                <a:spcPts val="0"/>
              </a:spcAft>
              <a:buSzPts val="12600"/>
              <a:buNone/>
              <a:defRPr sz="12600"/>
            </a:lvl7pPr>
            <a:lvl8pPr lvl="7">
              <a:spcBef>
                <a:spcPts val="0"/>
              </a:spcBef>
              <a:spcAft>
                <a:spcPts val="0"/>
              </a:spcAft>
              <a:buSzPts val="12600"/>
              <a:buNone/>
              <a:defRPr sz="12600"/>
            </a:lvl8pPr>
            <a:lvl9pPr lvl="8">
              <a:spcBef>
                <a:spcPts val="0"/>
              </a:spcBef>
              <a:spcAft>
                <a:spcPts val="0"/>
              </a:spcAft>
              <a:buSzPts val="12600"/>
              <a:buNone/>
              <a:defRPr sz="12600"/>
            </a:lvl9pPr>
          </a:lstStyle>
          <a:p>
            <a:endParaRPr/>
          </a:p>
        </p:txBody>
      </p:sp>
      <p:sp>
        <p:nvSpPr>
          <p:cNvPr id="30" name="Google Shape;30;p7"/>
          <p:cNvSpPr txBox="1">
            <a:spLocks noGrp="1"/>
          </p:cNvSpPr>
          <p:nvPr>
            <p:ph type="body" idx="1"/>
          </p:nvPr>
        </p:nvSpPr>
        <p:spPr>
          <a:xfrm>
            <a:off x="1122120" y="11857920"/>
            <a:ext cx="10108800" cy="27130800"/>
          </a:xfrm>
          <a:prstGeom prst="rect">
            <a:avLst/>
          </a:prstGeom>
        </p:spPr>
        <p:txBody>
          <a:bodyPr spcFirstLastPara="1" wrap="square" lIns="479475" tIns="479475" rIns="479475" bIns="479475" anchor="t" anchorCtr="0"/>
          <a:lstStyle>
            <a:lvl1pPr marL="457199" lvl="0" indent="-628646">
              <a:spcBef>
                <a:spcPts val="0"/>
              </a:spcBef>
              <a:spcAft>
                <a:spcPts val="0"/>
              </a:spcAft>
              <a:buSzPts val="6300"/>
              <a:buChar char="●"/>
              <a:defRPr sz="6300"/>
            </a:lvl1pPr>
            <a:lvl2pPr marL="914395" lvl="1" indent="-628646">
              <a:spcBef>
                <a:spcPts val="8400"/>
              </a:spcBef>
              <a:spcAft>
                <a:spcPts val="0"/>
              </a:spcAft>
              <a:buSzPts val="6300"/>
              <a:buChar char="○"/>
              <a:defRPr sz="6300"/>
            </a:lvl2pPr>
            <a:lvl3pPr marL="1371592" lvl="2" indent="-628646">
              <a:spcBef>
                <a:spcPts val="8400"/>
              </a:spcBef>
              <a:spcAft>
                <a:spcPts val="0"/>
              </a:spcAft>
              <a:buSzPts val="6300"/>
              <a:buChar char="■"/>
              <a:defRPr sz="6300"/>
            </a:lvl3pPr>
            <a:lvl4pPr marL="1828789" lvl="3" indent="-628646">
              <a:spcBef>
                <a:spcPts val="8400"/>
              </a:spcBef>
              <a:spcAft>
                <a:spcPts val="0"/>
              </a:spcAft>
              <a:buSzPts val="6300"/>
              <a:buChar char="●"/>
              <a:defRPr sz="6300"/>
            </a:lvl4pPr>
            <a:lvl5pPr marL="2285987" lvl="4" indent="-628646">
              <a:spcBef>
                <a:spcPts val="8400"/>
              </a:spcBef>
              <a:spcAft>
                <a:spcPts val="0"/>
              </a:spcAft>
              <a:buSzPts val="6300"/>
              <a:buChar char="○"/>
              <a:defRPr sz="6300"/>
            </a:lvl5pPr>
            <a:lvl6pPr marL="2743184" lvl="5" indent="-628646">
              <a:spcBef>
                <a:spcPts val="8400"/>
              </a:spcBef>
              <a:spcAft>
                <a:spcPts val="0"/>
              </a:spcAft>
              <a:buSzPts val="6300"/>
              <a:buChar char="■"/>
              <a:defRPr sz="6300"/>
            </a:lvl6pPr>
            <a:lvl7pPr marL="3200381" lvl="6" indent="-628646">
              <a:spcBef>
                <a:spcPts val="8400"/>
              </a:spcBef>
              <a:spcAft>
                <a:spcPts val="0"/>
              </a:spcAft>
              <a:buSzPts val="6300"/>
              <a:buChar char="●"/>
              <a:defRPr sz="6300"/>
            </a:lvl7pPr>
            <a:lvl8pPr marL="3657578" lvl="7" indent="-628646">
              <a:spcBef>
                <a:spcPts val="8400"/>
              </a:spcBef>
              <a:spcAft>
                <a:spcPts val="0"/>
              </a:spcAft>
              <a:buSzPts val="6300"/>
              <a:buChar char="○"/>
              <a:defRPr sz="6300"/>
            </a:lvl8pPr>
            <a:lvl9pPr marL="4114776" lvl="8" indent="-628646">
              <a:spcBef>
                <a:spcPts val="8400"/>
              </a:spcBef>
              <a:spcAft>
                <a:spcPts val="8400"/>
              </a:spcAft>
              <a:buSzPts val="6300"/>
              <a:buChar char="■"/>
              <a:defRPr sz="6300"/>
            </a:lvl9pPr>
          </a:lstStyle>
          <a:p>
            <a:endParaRPr/>
          </a:p>
        </p:txBody>
      </p:sp>
      <p:sp>
        <p:nvSpPr>
          <p:cNvPr id="31" name="Google Shape;31;p7"/>
          <p:cNvSpPr txBox="1">
            <a:spLocks noGrp="1"/>
          </p:cNvSpPr>
          <p:nvPr>
            <p:ph type="sldNum" idx="12"/>
          </p:nvPr>
        </p:nvSpPr>
        <p:spPr>
          <a:xfrm>
            <a:off x="30500850" y="39792784"/>
            <a:ext cx="1975200" cy="3358800"/>
          </a:xfrm>
          <a:prstGeom prst="rect">
            <a:avLst/>
          </a:prstGeom>
        </p:spPr>
        <p:txBody>
          <a:bodyPr spcFirstLastPara="1" wrap="square" lIns="479475" tIns="479475" rIns="479475" bIns="4794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764902" y="3841280"/>
            <a:ext cx="22924200" cy="34908304"/>
          </a:xfrm>
          <a:prstGeom prst="rect">
            <a:avLst/>
          </a:prstGeom>
        </p:spPr>
        <p:txBody>
          <a:bodyPr spcFirstLastPara="1" wrap="square" lIns="479475" tIns="479475" rIns="479475" bIns="479475" anchor="ctr" anchorCtr="0"/>
          <a:lstStyle>
            <a:lvl1pPr lvl="0">
              <a:spcBef>
                <a:spcPts val="0"/>
              </a:spcBef>
              <a:spcAft>
                <a:spcPts val="0"/>
              </a:spcAft>
              <a:buSzPts val="25200"/>
              <a:buNone/>
              <a:defRPr sz="25200"/>
            </a:lvl1pPr>
            <a:lvl2pPr lvl="1">
              <a:spcBef>
                <a:spcPts val="0"/>
              </a:spcBef>
              <a:spcAft>
                <a:spcPts val="0"/>
              </a:spcAft>
              <a:buSzPts val="25200"/>
              <a:buNone/>
              <a:defRPr sz="25200"/>
            </a:lvl2pPr>
            <a:lvl3pPr lvl="2">
              <a:spcBef>
                <a:spcPts val="0"/>
              </a:spcBef>
              <a:spcAft>
                <a:spcPts val="0"/>
              </a:spcAft>
              <a:buSzPts val="25200"/>
              <a:buNone/>
              <a:defRPr sz="25200"/>
            </a:lvl3pPr>
            <a:lvl4pPr lvl="3">
              <a:spcBef>
                <a:spcPts val="0"/>
              </a:spcBef>
              <a:spcAft>
                <a:spcPts val="0"/>
              </a:spcAft>
              <a:buSzPts val="25200"/>
              <a:buNone/>
              <a:defRPr sz="25200"/>
            </a:lvl4pPr>
            <a:lvl5pPr lvl="4">
              <a:spcBef>
                <a:spcPts val="0"/>
              </a:spcBef>
              <a:spcAft>
                <a:spcPts val="0"/>
              </a:spcAft>
              <a:buSzPts val="25200"/>
              <a:buNone/>
              <a:defRPr sz="25200"/>
            </a:lvl5pPr>
            <a:lvl6pPr lvl="5">
              <a:spcBef>
                <a:spcPts val="0"/>
              </a:spcBef>
              <a:spcAft>
                <a:spcPts val="0"/>
              </a:spcAft>
              <a:buSzPts val="25200"/>
              <a:buNone/>
              <a:defRPr sz="25200"/>
            </a:lvl6pPr>
            <a:lvl7pPr lvl="6">
              <a:spcBef>
                <a:spcPts val="0"/>
              </a:spcBef>
              <a:spcAft>
                <a:spcPts val="0"/>
              </a:spcAft>
              <a:buSzPts val="25200"/>
              <a:buNone/>
              <a:defRPr sz="25200"/>
            </a:lvl7pPr>
            <a:lvl8pPr lvl="7">
              <a:spcBef>
                <a:spcPts val="0"/>
              </a:spcBef>
              <a:spcAft>
                <a:spcPts val="0"/>
              </a:spcAft>
              <a:buSzPts val="25200"/>
              <a:buNone/>
              <a:defRPr sz="25200"/>
            </a:lvl8pPr>
            <a:lvl9pPr lvl="8">
              <a:spcBef>
                <a:spcPts val="0"/>
              </a:spcBef>
              <a:spcAft>
                <a:spcPts val="0"/>
              </a:spcAft>
              <a:buSzPts val="25200"/>
              <a:buNone/>
              <a:defRPr sz="25200"/>
            </a:lvl9pPr>
          </a:lstStyle>
          <a:p>
            <a:endParaRPr/>
          </a:p>
        </p:txBody>
      </p:sp>
      <p:sp>
        <p:nvSpPr>
          <p:cNvPr id="34" name="Google Shape;34;p8"/>
          <p:cNvSpPr txBox="1">
            <a:spLocks noGrp="1"/>
          </p:cNvSpPr>
          <p:nvPr>
            <p:ph type="sldNum" idx="12"/>
          </p:nvPr>
        </p:nvSpPr>
        <p:spPr>
          <a:xfrm>
            <a:off x="30500850" y="39792784"/>
            <a:ext cx="1975200" cy="3358800"/>
          </a:xfrm>
          <a:prstGeom prst="rect">
            <a:avLst/>
          </a:prstGeom>
        </p:spPr>
        <p:txBody>
          <a:bodyPr spcFirstLastPara="1" wrap="square" lIns="479475" tIns="479475" rIns="479475" bIns="4794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6459200" y="-1064"/>
            <a:ext cx="16459200" cy="43891200"/>
          </a:xfrm>
          <a:prstGeom prst="rect">
            <a:avLst/>
          </a:prstGeom>
          <a:solidFill>
            <a:schemeClr val="lt2"/>
          </a:solidFill>
          <a:ln>
            <a:noFill/>
          </a:ln>
        </p:spPr>
        <p:txBody>
          <a:bodyPr spcFirstLastPara="1" wrap="square" lIns="479475" tIns="479475" rIns="479475" bIns="479475" anchor="ctr" anchorCtr="0">
            <a:noAutofit/>
          </a:bodyPr>
          <a:lstStyle/>
          <a:p>
            <a:pPr marL="0" lvl="0" indent="0" algn="l" rtl="0">
              <a:spcBef>
                <a:spcPts val="0"/>
              </a:spcBef>
              <a:spcAft>
                <a:spcPts val="0"/>
              </a:spcAft>
              <a:buNone/>
            </a:pPr>
            <a:endParaRPr sz="1400"/>
          </a:p>
        </p:txBody>
      </p:sp>
      <p:sp>
        <p:nvSpPr>
          <p:cNvPr id="37" name="Google Shape;37;p9"/>
          <p:cNvSpPr txBox="1">
            <a:spLocks noGrp="1"/>
          </p:cNvSpPr>
          <p:nvPr>
            <p:ph type="title"/>
          </p:nvPr>
        </p:nvSpPr>
        <p:spPr>
          <a:xfrm>
            <a:off x="955803" y="10523100"/>
            <a:ext cx="14562600" cy="12648904"/>
          </a:xfrm>
          <a:prstGeom prst="rect">
            <a:avLst/>
          </a:prstGeom>
        </p:spPr>
        <p:txBody>
          <a:bodyPr spcFirstLastPara="1" wrap="square" lIns="479475" tIns="479475" rIns="479475" bIns="479475" anchor="b" anchorCtr="0"/>
          <a:lstStyle>
            <a:lvl1pPr lvl="0" algn="ctr">
              <a:spcBef>
                <a:spcPts val="0"/>
              </a:spcBef>
              <a:spcAft>
                <a:spcPts val="0"/>
              </a:spcAft>
              <a:buSzPts val="22000"/>
              <a:buNone/>
              <a:defRPr sz="22000"/>
            </a:lvl1pPr>
            <a:lvl2pPr lvl="1" algn="ctr">
              <a:spcBef>
                <a:spcPts val="0"/>
              </a:spcBef>
              <a:spcAft>
                <a:spcPts val="0"/>
              </a:spcAft>
              <a:buSzPts val="22000"/>
              <a:buNone/>
              <a:defRPr sz="22000"/>
            </a:lvl2pPr>
            <a:lvl3pPr lvl="2" algn="ctr">
              <a:spcBef>
                <a:spcPts val="0"/>
              </a:spcBef>
              <a:spcAft>
                <a:spcPts val="0"/>
              </a:spcAft>
              <a:buSzPts val="22000"/>
              <a:buNone/>
              <a:defRPr sz="22000"/>
            </a:lvl3pPr>
            <a:lvl4pPr lvl="3" algn="ctr">
              <a:spcBef>
                <a:spcPts val="0"/>
              </a:spcBef>
              <a:spcAft>
                <a:spcPts val="0"/>
              </a:spcAft>
              <a:buSzPts val="22000"/>
              <a:buNone/>
              <a:defRPr sz="22000"/>
            </a:lvl4pPr>
            <a:lvl5pPr lvl="4" algn="ctr">
              <a:spcBef>
                <a:spcPts val="0"/>
              </a:spcBef>
              <a:spcAft>
                <a:spcPts val="0"/>
              </a:spcAft>
              <a:buSzPts val="22000"/>
              <a:buNone/>
              <a:defRPr sz="22000"/>
            </a:lvl5pPr>
            <a:lvl6pPr lvl="5" algn="ctr">
              <a:spcBef>
                <a:spcPts val="0"/>
              </a:spcBef>
              <a:spcAft>
                <a:spcPts val="0"/>
              </a:spcAft>
              <a:buSzPts val="22000"/>
              <a:buNone/>
              <a:defRPr sz="22000"/>
            </a:lvl6pPr>
            <a:lvl7pPr lvl="6" algn="ctr">
              <a:spcBef>
                <a:spcPts val="0"/>
              </a:spcBef>
              <a:spcAft>
                <a:spcPts val="0"/>
              </a:spcAft>
              <a:buSzPts val="22000"/>
              <a:buNone/>
              <a:defRPr sz="22000"/>
            </a:lvl7pPr>
            <a:lvl8pPr lvl="7" algn="ctr">
              <a:spcBef>
                <a:spcPts val="0"/>
              </a:spcBef>
              <a:spcAft>
                <a:spcPts val="0"/>
              </a:spcAft>
              <a:buSzPts val="22000"/>
              <a:buNone/>
              <a:defRPr sz="22000"/>
            </a:lvl8pPr>
            <a:lvl9pPr lvl="8" algn="ctr">
              <a:spcBef>
                <a:spcPts val="0"/>
              </a:spcBef>
              <a:spcAft>
                <a:spcPts val="0"/>
              </a:spcAft>
              <a:buSzPts val="22000"/>
              <a:buNone/>
              <a:defRPr sz="22000"/>
            </a:lvl9pPr>
          </a:lstStyle>
          <a:p>
            <a:endParaRPr/>
          </a:p>
        </p:txBody>
      </p:sp>
      <p:sp>
        <p:nvSpPr>
          <p:cNvPr id="38" name="Google Shape;38;p9"/>
          <p:cNvSpPr txBox="1">
            <a:spLocks noGrp="1"/>
          </p:cNvSpPr>
          <p:nvPr>
            <p:ph type="subTitle" idx="1"/>
          </p:nvPr>
        </p:nvSpPr>
        <p:spPr>
          <a:xfrm>
            <a:off x="955803" y="23919576"/>
            <a:ext cx="14562600" cy="10539600"/>
          </a:xfrm>
          <a:prstGeom prst="rect">
            <a:avLst/>
          </a:prstGeom>
        </p:spPr>
        <p:txBody>
          <a:bodyPr spcFirstLastPara="1" wrap="square" lIns="479475" tIns="479475" rIns="479475" bIns="479475" anchor="t" anchorCtr="0"/>
          <a:lstStyle>
            <a:lvl1pPr lvl="0" algn="ctr">
              <a:lnSpc>
                <a:spcPct val="100000"/>
              </a:lnSpc>
              <a:spcBef>
                <a:spcPts val="0"/>
              </a:spcBef>
              <a:spcAft>
                <a:spcPts val="0"/>
              </a:spcAft>
              <a:buSzPts val="11000"/>
              <a:buNone/>
              <a:defRPr sz="11000"/>
            </a:lvl1pPr>
            <a:lvl2pPr lvl="1" algn="ctr">
              <a:lnSpc>
                <a:spcPct val="100000"/>
              </a:lnSpc>
              <a:spcBef>
                <a:spcPts val="0"/>
              </a:spcBef>
              <a:spcAft>
                <a:spcPts val="0"/>
              </a:spcAft>
              <a:buSzPts val="11000"/>
              <a:buNone/>
              <a:defRPr sz="11000"/>
            </a:lvl2pPr>
            <a:lvl3pPr lvl="2" algn="ctr">
              <a:lnSpc>
                <a:spcPct val="100000"/>
              </a:lnSpc>
              <a:spcBef>
                <a:spcPts val="0"/>
              </a:spcBef>
              <a:spcAft>
                <a:spcPts val="0"/>
              </a:spcAft>
              <a:buSzPts val="11000"/>
              <a:buNone/>
              <a:defRPr sz="11000"/>
            </a:lvl3pPr>
            <a:lvl4pPr lvl="3" algn="ctr">
              <a:lnSpc>
                <a:spcPct val="100000"/>
              </a:lnSpc>
              <a:spcBef>
                <a:spcPts val="0"/>
              </a:spcBef>
              <a:spcAft>
                <a:spcPts val="0"/>
              </a:spcAft>
              <a:buSzPts val="11000"/>
              <a:buNone/>
              <a:defRPr sz="11000"/>
            </a:lvl4pPr>
            <a:lvl5pPr lvl="4" algn="ctr">
              <a:lnSpc>
                <a:spcPct val="100000"/>
              </a:lnSpc>
              <a:spcBef>
                <a:spcPts val="0"/>
              </a:spcBef>
              <a:spcAft>
                <a:spcPts val="0"/>
              </a:spcAft>
              <a:buSzPts val="11000"/>
              <a:buNone/>
              <a:defRPr sz="11000"/>
            </a:lvl5pPr>
            <a:lvl6pPr lvl="5" algn="ctr">
              <a:lnSpc>
                <a:spcPct val="100000"/>
              </a:lnSpc>
              <a:spcBef>
                <a:spcPts val="0"/>
              </a:spcBef>
              <a:spcAft>
                <a:spcPts val="0"/>
              </a:spcAft>
              <a:buSzPts val="11000"/>
              <a:buNone/>
              <a:defRPr sz="11000"/>
            </a:lvl6pPr>
            <a:lvl7pPr lvl="6" algn="ctr">
              <a:lnSpc>
                <a:spcPct val="100000"/>
              </a:lnSpc>
              <a:spcBef>
                <a:spcPts val="0"/>
              </a:spcBef>
              <a:spcAft>
                <a:spcPts val="0"/>
              </a:spcAft>
              <a:buSzPts val="11000"/>
              <a:buNone/>
              <a:defRPr sz="11000"/>
            </a:lvl7pPr>
            <a:lvl8pPr lvl="7" algn="ctr">
              <a:lnSpc>
                <a:spcPct val="100000"/>
              </a:lnSpc>
              <a:spcBef>
                <a:spcPts val="0"/>
              </a:spcBef>
              <a:spcAft>
                <a:spcPts val="0"/>
              </a:spcAft>
              <a:buSzPts val="11000"/>
              <a:buNone/>
              <a:defRPr sz="11000"/>
            </a:lvl8pPr>
            <a:lvl9pPr lvl="8" algn="ctr">
              <a:lnSpc>
                <a:spcPct val="100000"/>
              </a:lnSpc>
              <a:spcBef>
                <a:spcPts val="0"/>
              </a:spcBef>
              <a:spcAft>
                <a:spcPts val="0"/>
              </a:spcAft>
              <a:buSzPts val="11000"/>
              <a:buNone/>
              <a:defRPr sz="11000"/>
            </a:lvl9pPr>
          </a:lstStyle>
          <a:p>
            <a:endParaRPr/>
          </a:p>
        </p:txBody>
      </p:sp>
      <p:sp>
        <p:nvSpPr>
          <p:cNvPr id="39" name="Google Shape;39;p9"/>
          <p:cNvSpPr txBox="1">
            <a:spLocks noGrp="1"/>
          </p:cNvSpPr>
          <p:nvPr>
            <p:ph type="body" idx="2"/>
          </p:nvPr>
        </p:nvSpPr>
        <p:spPr>
          <a:xfrm>
            <a:off x="17782200" y="6178768"/>
            <a:ext cx="13813200" cy="31531504"/>
          </a:xfrm>
          <a:prstGeom prst="rect">
            <a:avLst/>
          </a:prstGeom>
        </p:spPr>
        <p:txBody>
          <a:bodyPr spcFirstLastPara="1" wrap="square" lIns="479475" tIns="479475" rIns="479475" bIns="479475" anchor="ctr" anchorCtr="0"/>
          <a:lstStyle>
            <a:lvl1pPr marL="457199" lvl="0" indent="-825495">
              <a:spcBef>
                <a:spcPts val="0"/>
              </a:spcBef>
              <a:spcAft>
                <a:spcPts val="0"/>
              </a:spcAft>
              <a:buSzPts val="9400"/>
              <a:buChar char="●"/>
              <a:defRPr/>
            </a:lvl1pPr>
            <a:lvl2pPr marL="914395" lvl="1" indent="-692145">
              <a:spcBef>
                <a:spcPts val="8400"/>
              </a:spcBef>
              <a:spcAft>
                <a:spcPts val="0"/>
              </a:spcAft>
              <a:buSzPts val="7300"/>
              <a:buChar char="○"/>
              <a:defRPr/>
            </a:lvl2pPr>
            <a:lvl3pPr marL="1371592" lvl="2" indent="-692145">
              <a:spcBef>
                <a:spcPts val="8400"/>
              </a:spcBef>
              <a:spcAft>
                <a:spcPts val="0"/>
              </a:spcAft>
              <a:buSzPts val="7300"/>
              <a:buChar char="■"/>
              <a:defRPr/>
            </a:lvl3pPr>
            <a:lvl4pPr marL="1828789" lvl="3" indent="-692145">
              <a:spcBef>
                <a:spcPts val="8400"/>
              </a:spcBef>
              <a:spcAft>
                <a:spcPts val="0"/>
              </a:spcAft>
              <a:buSzPts val="7300"/>
              <a:buChar char="●"/>
              <a:defRPr/>
            </a:lvl4pPr>
            <a:lvl5pPr marL="2285987" lvl="4" indent="-692145">
              <a:spcBef>
                <a:spcPts val="8400"/>
              </a:spcBef>
              <a:spcAft>
                <a:spcPts val="0"/>
              </a:spcAft>
              <a:buSzPts val="7300"/>
              <a:buChar char="○"/>
              <a:defRPr/>
            </a:lvl5pPr>
            <a:lvl6pPr marL="2743184" lvl="5" indent="-692145">
              <a:spcBef>
                <a:spcPts val="8400"/>
              </a:spcBef>
              <a:spcAft>
                <a:spcPts val="0"/>
              </a:spcAft>
              <a:buSzPts val="7300"/>
              <a:buChar char="■"/>
              <a:defRPr/>
            </a:lvl6pPr>
            <a:lvl7pPr marL="3200381" lvl="6" indent="-692145">
              <a:spcBef>
                <a:spcPts val="8400"/>
              </a:spcBef>
              <a:spcAft>
                <a:spcPts val="0"/>
              </a:spcAft>
              <a:buSzPts val="7300"/>
              <a:buChar char="●"/>
              <a:defRPr/>
            </a:lvl7pPr>
            <a:lvl8pPr marL="3657578" lvl="7" indent="-692145">
              <a:spcBef>
                <a:spcPts val="8400"/>
              </a:spcBef>
              <a:spcAft>
                <a:spcPts val="0"/>
              </a:spcAft>
              <a:buSzPts val="7300"/>
              <a:buChar char="○"/>
              <a:defRPr/>
            </a:lvl8pPr>
            <a:lvl9pPr marL="4114776" lvl="8" indent="-692145">
              <a:spcBef>
                <a:spcPts val="8400"/>
              </a:spcBef>
              <a:spcAft>
                <a:spcPts val="8400"/>
              </a:spcAft>
              <a:buSzPts val="7300"/>
              <a:buChar char="■"/>
              <a:defRPr/>
            </a:lvl9pPr>
          </a:lstStyle>
          <a:p>
            <a:endParaRPr/>
          </a:p>
        </p:txBody>
      </p:sp>
      <p:sp>
        <p:nvSpPr>
          <p:cNvPr id="40" name="Google Shape;40;p9"/>
          <p:cNvSpPr txBox="1">
            <a:spLocks noGrp="1"/>
          </p:cNvSpPr>
          <p:nvPr>
            <p:ph type="sldNum" idx="12"/>
          </p:nvPr>
        </p:nvSpPr>
        <p:spPr>
          <a:xfrm>
            <a:off x="30500850" y="39792784"/>
            <a:ext cx="1975200" cy="3358800"/>
          </a:xfrm>
          <a:prstGeom prst="rect">
            <a:avLst/>
          </a:prstGeom>
        </p:spPr>
        <p:txBody>
          <a:bodyPr spcFirstLastPara="1" wrap="square" lIns="479475" tIns="479475" rIns="479475" bIns="4794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122122" y="36100904"/>
            <a:ext cx="21595800" cy="5163600"/>
          </a:xfrm>
          <a:prstGeom prst="rect">
            <a:avLst/>
          </a:prstGeom>
        </p:spPr>
        <p:txBody>
          <a:bodyPr spcFirstLastPara="1" wrap="square" lIns="479475" tIns="479475" rIns="479475" bIns="479475" anchor="ctr" anchorCtr="0"/>
          <a:lstStyle>
            <a:lvl1pPr marL="457199" lvl="0" indent="-228598">
              <a:lnSpc>
                <a:spcPct val="100000"/>
              </a:lnSpc>
              <a:spcBef>
                <a:spcPts val="0"/>
              </a:spcBef>
              <a:spcAft>
                <a:spcPts val="0"/>
              </a:spcAft>
              <a:buSzPts val="9400"/>
              <a:buNone/>
              <a:defRPr/>
            </a:lvl1pPr>
          </a:lstStyle>
          <a:p>
            <a:endParaRPr/>
          </a:p>
        </p:txBody>
      </p:sp>
      <p:sp>
        <p:nvSpPr>
          <p:cNvPr id="43" name="Google Shape;43;p10"/>
          <p:cNvSpPr txBox="1">
            <a:spLocks noGrp="1"/>
          </p:cNvSpPr>
          <p:nvPr>
            <p:ph type="sldNum" idx="12"/>
          </p:nvPr>
        </p:nvSpPr>
        <p:spPr>
          <a:xfrm>
            <a:off x="30500850" y="39792784"/>
            <a:ext cx="1975200" cy="3358800"/>
          </a:xfrm>
          <a:prstGeom prst="rect">
            <a:avLst/>
          </a:prstGeom>
        </p:spPr>
        <p:txBody>
          <a:bodyPr spcFirstLastPara="1" wrap="square" lIns="479475" tIns="479475" rIns="479475" bIns="4794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22123" y="3797556"/>
            <a:ext cx="30674100" cy="4887000"/>
          </a:xfrm>
          <a:prstGeom prst="rect">
            <a:avLst/>
          </a:prstGeom>
          <a:noFill/>
          <a:ln>
            <a:noFill/>
          </a:ln>
        </p:spPr>
        <p:txBody>
          <a:bodyPr spcFirstLastPara="1" wrap="square" lIns="479475" tIns="479475" rIns="479475" bIns="479475" anchor="t" anchorCtr="0"/>
          <a:lstStyle>
            <a:lvl1pPr lvl="0">
              <a:spcBef>
                <a:spcPts val="0"/>
              </a:spcBef>
              <a:spcAft>
                <a:spcPts val="0"/>
              </a:spcAft>
              <a:buClr>
                <a:schemeClr val="dk1"/>
              </a:buClr>
              <a:buSzPts val="14700"/>
              <a:buNone/>
              <a:defRPr sz="14700">
                <a:solidFill>
                  <a:schemeClr val="dk1"/>
                </a:solidFill>
              </a:defRPr>
            </a:lvl1pPr>
            <a:lvl2pPr lvl="1">
              <a:spcBef>
                <a:spcPts val="0"/>
              </a:spcBef>
              <a:spcAft>
                <a:spcPts val="0"/>
              </a:spcAft>
              <a:buClr>
                <a:schemeClr val="dk1"/>
              </a:buClr>
              <a:buSzPts val="14700"/>
              <a:buNone/>
              <a:defRPr sz="14700">
                <a:solidFill>
                  <a:schemeClr val="dk1"/>
                </a:solidFill>
              </a:defRPr>
            </a:lvl2pPr>
            <a:lvl3pPr lvl="2">
              <a:spcBef>
                <a:spcPts val="0"/>
              </a:spcBef>
              <a:spcAft>
                <a:spcPts val="0"/>
              </a:spcAft>
              <a:buClr>
                <a:schemeClr val="dk1"/>
              </a:buClr>
              <a:buSzPts val="14700"/>
              <a:buNone/>
              <a:defRPr sz="14700">
                <a:solidFill>
                  <a:schemeClr val="dk1"/>
                </a:solidFill>
              </a:defRPr>
            </a:lvl3pPr>
            <a:lvl4pPr lvl="3">
              <a:spcBef>
                <a:spcPts val="0"/>
              </a:spcBef>
              <a:spcAft>
                <a:spcPts val="0"/>
              </a:spcAft>
              <a:buClr>
                <a:schemeClr val="dk1"/>
              </a:buClr>
              <a:buSzPts val="14700"/>
              <a:buNone/>
              <a:defRPr sz="14700">
                <a:solidFill>
                  <a:schemeClr val="dk1"/>
                </a:solidFill>
              </a:defRPr>
            </a:lvl4pPr>
            <a:lvl5pPr lvl="4">
              <a:spcBef>
                <a:spcPts val="0"/>
              </a:spcBef>
              <a:spcAft>
                <a:spcPts val="0"/>
              </a:spcAft>
              <a:buClr>
                <a:schemeClr val="dk1"/>
              </a:buClr>
              <a:buSzPts val="14700"/>
              <a:buNone/>
              <a:defRPr sz="14700">
                <a:solidFill>
                  <a:schemeClr val="dk1"/>
                </a:solidFill>
              </a:defRPr>
            </a:lvl5pPr>
            <a:lvl6pPr lvl="5">
              <a:spcBef>
                <a:spcPts val="0"/>
              </a:spcBef>
              <a:spcAft>
                <a:spcPts val="0"/>
              </a:spcAft>
              <a:buClr>
                <a:schemeClr val="dk1"/>
              </a:buClr>
              <a:buSzPts val="14700"/>
              <a:buNone/>
              <a:defRPr sz="14700">
                <a:solidFill>
                  <a:schemeClr val="dk1"/>
                </a:solidFill>
              </a:defRPr>
            </a:lvl6pPr>
            <a:lvl7pPr lvl="6">
              <a:spcBef>
                <a:spcPts val="0"/>
              </a:spcBef>
              <a:spcAft>
                <a:spcPts val="0"/>
              </a:spcAft>
              <a:buClr>
                <a:schemeClr val="dk1"/>
              </a:buClr>
              <a:buSzPts val="14700"/>
              <a:buNone/>
              <a:defRPr sz="14700">
                <a:solidFill>
                  <a:schemeClr val="dk1"/>
                </a:solidFill>
              </a:defRPr>
            </a:lvl7pPr>
            <a:lvl8pPr lvl="7">
              <a:spcBef>
                <a:spcPts val="0"/>
              </a:spcBef>
              <a:spcAft>
                <a:spcPts val="0"/>
              </a:spcAft>
              <a:buClr>
                <a:schemeClr val="dk1"/>
              </a:buClr>
              <a:buSzPts val="14700"/>
              <a:buNone/>
              <a:defRPr sz="14700">
                <a:solidFill>
                  <a:schemeClr val="dk1"/>
                </a:solidFill>
              </a:defRPr>
            </a:lvl8pPr>
            <a:lvl9pPr lvl="8">
              <a:spcBef>
                <a:spcPts val="0"/>
              </a:spcBef>
              <a:spcAft>
                <a:spcPts val="0"/>
              </a:spcAft>
              <a:buClr>
                <a:schemeClr val="dk1"/>
              </a:buClr>
              <a:buSzPts val="14700"/>
              <a:buNone/>
              <a:defRPr sz="14700">
                <a:solidFill>
                  <a:schemeClr val="dk1"/>
                </a:solidFill>
              </a:defRPr>
            </a:lvl9pPr>
          </a:lstStyle>
          <a:p>
            <a:endParaRPr/>
          </a:p>
        </p:txBody>
      </p:sp>
      <p:sp>
        <p:nvSpPr>
          <p:cNvPr id="7" name="Google Shape;7;p1"/>
          <p:cNvSpPr txBox="1">
            <a:spLocks noGrp="1"/>
          </p:cNvSpPr>
          <p:nvPr>
            <p:ph type="body" idx="1"/>
          </p:nvPr>
        </p:nvSpPr>
        <p:spPr>
          <a:xfrm>
            <a:off x="1122123" y="9834468"/>
            <a:ext cx="30674100" cy="29153400"/>
          </a:xfrm>
          <a:prstGeom prst="rect">
            <a:avLst/>
          </a:prstGeom>
          <a:noFill/>
          <a:ln>
            <a:noFill/>
          </a:ln>
        </p:spPr>
        <p:txBody>
          <a:bodyPr spcFirstLastPara="1" wrap="square" lIns="479475" tIns="479475" rIns="479475" bIns="479475" anchor="t" anchorCtr="0"/>
          <a:lstStyle>
            <a:lvl1pPr marL="457200" lvl="0" indent="-825500">
              <a:lnSpc>
                <a:spcPct val="115000"/>
              </a:lnSpc>
              <a:spcBef>
                <a:spcPts val="0"/>
              </a:spcBef>
              <a:spcAft>
                <a:spcPts val="0"/>
              </a:spcAft>
              <a:buClr>
                <a:schemeClr val="dk2"/>
              </a:buClr>
              <a:buSzPts val="9400"/>
              <a:buChar char="●"/>
              <a:defRPr sz="9400">
                <a:solidFill>
                  <a:schemeClr val="dk2"/>
                </a:solidFill>
              </a:defRPr>
            </a:lvl1pPr>
            <a:lvl2pPr marL="914400" lvl="1" indent="-692150">
              <a:lnSpc>
                <a:spcPct val="115000"/>
              </a:lnSpc>
              <a:spcBef>
                <a:spcPts val="8400"/>
              </a:spcBef>
              <a:spcAft>
                <a:spcPts val="0"/>
              </a:spcAft>
              <a:buClr>
                <a:schemeClr val="dk2"/>
              </a:buClr>
              <a:buSzPts val="7300"/>
              <a:buChar char="○"/>
              <a:defRPr sz="7300">
                <a:solidFill>
                  <a:schemeClr val="dk2"/>
                </a:solidFill>
              </a:defRPr>
            </a:lvl2pPr>
            <a:lvl3pPr marL="1371600" lvl="2" indent="-692150">
              <a:lnSpc>
                <a:spcPct val="115000"/>
              </a:lnSpc>
              <a:spcBef>
                <a:spcPts val="8400"/>
              </a:spcBef>
              <a:spcAft>
                <a:spcPts val="0"/>
              </a:spcAft>
              <a:buClr>
                <a:schemeClr val="dk2"/>
              </a:buClr>
              <a:buSzPts val="7300"/>
              <a:buChar char="■"/>
              <a:defRPr sz="7300">
                <a:solidFill>
                  <a:schemeClr val="dk2"/>
                </a:solidFill>
              </a:defRPr>
            </a:lvl3pPr>
            <a:lvl4pPr marL="1828800" lvl="3" indent="-692150">
              <a:lnSpc>
                <a:spcPct val="115000"/>
              </a:lnSpc>
              <a:spcBef>
                <a:spcPts val="8400"/>
              </a:spcBef>
              <a:spcAft>
                <a:spcPts val="0"/>
              </a:spcAft>
              <a:buClr>
                <a:schemeClr val="dk2"/>
              </a:buClr>
              <a:buSzPts val="7300"/>
              <a:buChar char="●"/>
              <a:defRPr sz="7300">
                <a:solidFill>
                  <a:schemeClr val="dk2"/>
                </a:solidFill>
              </a:defRPr>
            </a:lvl4pPr>
            <a:lvl5pPr marL="2286000" lvl="4" indent="-692150">
              <a:lnSpc>
                <a:spcPct val="115000"/>
              </a:lnSpc>
              <a:spcBef>
                <a:spcPts val="8400"/>
              </a:spcBef>
              <a:spcAft>
                <a:spcPts val="0"/>
              </a:spcAft>
              <a:buClr>
                <a:schemeClr val="dk2"/>
              </a:buClr>
              <a:buSzPts val="7300"/>
              <a:buChar char="○"/>
              <a:defRPr sz="7300">
                <a:solidFill>
                  <a:schemeClr val="dk2"/>
                </a:solidFill>
              </a:defRPr>
            </a:lvl5pPr>
            <a:lvl6pPr marL="2743200" lvl="5" indent="-692150">
              <a:lnSpc>
                <a:spcPct val="115000"/>
              </a:lnSpc>
              <a:spcBef>
                <a:spcPts val="8400"/>
              </a:spcBef>
              <a:spcAft>
                <a:spcPts val="0"/>
              </a:spcAft>
              <a:buClr>
                <a:schemeClr val="dk2"/>
              </a:buClr>
              <a:buSzPts val="7300"/>
              <a:buChar char="■"/>
              <a:defRPr sz="7300">
                <a:solidFill>
                  <a:schemeClr val="dk2"/>
                </a:solidFill>
              </a:defRPr>
            </a:lvl6pPr>
            <a:lvl7pPr marL="3200400" lvl="6" indent="-692150">
              <a:lnSpc>
                <a:spcPct val="115000"/>
              </a:lnSpc>
              <a:spcBef>
                <a:spcPts val="8400"/>
              </a:spcBef>
              <a:spcAft>
                <a:spcPts val="0"/>
              </a:spcAft>
              <a:buClr>
                <a:schemeClr val="dk2"/>
              </a:buClr>
              <a:buSzPts val="7300"/>
              <a:buChar char="●"/>
              <a:defRPr sz="7300">
                <a:solidFill>
                  <a:schemeClr val="dk2"/>
                </a:solidFill>
              </a:defRPr>
            </a:lvl7pPr>
            <a:lvl8pPr marL="3657600" lvl="7" indent="-692150">
              <a:lnSpc>
                <a:spcPct val="115000"/>
              </a:lnSpc>
              <a:spcBef>
                <a:spcPts val="8400"/>
              </a:spcBef>
              <a:spcAft>
                <a:spcPts val="0"/>
              </a:spcAft>
              <a:buClr>
                <a:schemeClr val="dk2"/>
              </a:buClr>
              <a:buSzPts val="7300"/>
              <a:buChar char="○"/>
              <a:defRPr sz="7300">
                <a:solidFill>
                  <a:schemeClr val="dk2"/>
                </a:solidFill>
              </a:defRPr>
            </a:lvl8pPr>
            <a:lvl9pPr marL="4114800" lvl="8" indent="-692150">
              <a:lnSpc>
                <a:spcPct val="115000"/>
              </a:lnSpc>
              <a:spcBef>
                <a:spcPts val="8400"/>
              </a:spcBef>
              <a:spcAft>
                <a:spcPts val="8400"/>
              </a:spcAft>
              <a:buClr>
                <a:schemeClr val="dk2"/>
              </a:buClr>
              <a:buSzPts val="7300"/>
              <a:buChar char="■"/>
              <a:defRPr sz="7300">
                <a:solidFill>
                  <a:schemeClr val="dk2"/>
                </a:solidFill>
              </a:defRPr>
            </a:lvl9pPr>
          </a:lstStyle>
          <a:p>
            <a:endParaRPr/>
          </a:p>
        </p:txBody>
      </p:sp>
      <p:sp>
        <p:nvSpPr>
          <p:cNvPr id="8" name="Google Shape;8;p1"/>
          <p:cNvSpPr txBox="1">
            <a:spLocks noGrp="1"/>
          </p:cNvSpPr>
          <p:nvPr>
            <p:ph type="sldNum" idx="12"/>
          </p:nvPr>
        </p:nvSpPr>
        <p:spPr>
          <a:xfrm>
            <a:off x="30500850" y="39792784"/>
            <a:ext cx="1975200" cy="3358800"/>
          </a:xfrm>
          <a:prstGeom prst="rect">
            <a:avLst/>
          </a:prstGeom>
          <a:noFill/>
          <a:ln>
            <a:noFill/>
          </a:ln>
        </p:spPr>
        <p:txBody>
          <a:bodyPr spcFirstLastPara="1" wrap="square" lIns="479475" tIns="479475" rIns="479475" bIns="479475" anchor="ctr" anchorCtr="0">
            <a:noAutofit/>
          </a:bodyPr>
          <a:lstStyle>
            <a:lvl1pPr lvl="0" algn="r">
              <a:buNone/>
              <a:defRPr sz="5200">
                <a:solidFill>
                  <a:schemeClr val="dk2"/>
                </a:solidFill>
              </a:defRPr>
            </a:lvl1pPr>
            <a:lvl2pPr lvl="1" algn="r">
              <a:buNone/>
              <a:defRPr sz="5200">
                <a:solidFill>
                  <a:schemeClr val="dk2"/>
                </a:solidFill>
              </a:defRPr>
            </a:lvl2pPr>
            <a:lvl3pPr lvl="2" algn="r">
              <a:buNone/>
              <a:defRPr sz="5200">
                <a:solidFill>
                  <a:schemeClr val="dk2"/>
                </a:solidFill>
              </a:defRPr>
            </a:lvl3pPr>
            <a:lvl4pPr lvl="3" algn="r">
              <a:buNone/>
              <a:defRPr sz="5200">
                <a:solidFill>
                  <a:schemeClr val="dk2"/>
                </a:solidFill>
              </a:defRPr>
            </a:lvl4pPr>
            <a:lvl5pPr lvl="4" algn="r">
              <a:buNone/>
              <a:defRPr sz="5200">
                <a:solidFill>
                  <a:schemeClr val="dk2"/>
                </a:solidFill>
              </a:defRPr>
            </a:lvl5pPr>
            <a:lvl6pPr lvl="5" algn="r">
              <a:buNone/>
              <a:defRPr sz="5200">
                <a:solidFill>
                  <a:schemeClr val="dk2"/>
                </a:solidFill>
              </a:defRPr>
            </a:lvl6pPr>
            <a:lvl7pPr lvl="6" algn="r">
              <a:buNone/>
              <a:defRPr sz="5200">
                <a:solidFill>
                  <a:schemeClr val="dk2"/>
                </a:solidFill>
              </a:defRPr>
            </a:lvl7pPr>
            <a:lvl8pPr lvl="7" algn="r">
              <a:buNone/>
              <a:defRPr sz="5200">
                <a:solidFill>
                  <a:schemeClr val="dk2"/>
                </a:solidFill>
              </a:defRPr>
            </a:lvl8pPr>
            <a:lvl9pPr lvl="8" algn="r">
              <a:buNone/>
              <a:defRPr sz="5200">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76204"/>
            <a:ext cx="39056250" cy="43891199"/>
          </a:xfrm>
          <a:prstGeom prst="rect">
            <a:avLst/>
          </a:prstGeom>
          <a:noFill/>
          <a:ln>
            <a:noFill/>
          </a:ln>
        </p:spPr>
      </p:pic>
      <p:sp>
        <p:nvSpPr>
          <p:cNvPr id="55" name="Google Shape;55;p13"/>
          <p:cNvSpPr txBox="1"/>
          <p:nvPr/>
        </p:nvSpPr>
        <p:spPr>
          <a:xfrm>
            <a:off x="29725625" y="11419226"/>
            <a:ext cx="7818000" cy="3202800"/>
          </a:xfrm>
          <a:prstGeom prst="rect">
            <a:avLst/>
          </a:prstGeom>
          <a:noFill/>
          <a:ln>
            <a:noFill/>
          </a:ln>
        </p:spPr>
        <p:txBody>
          <a:bodyPr spcFirstLastPara="1" wrap="square" lIns="91425" tIns="91425" rIns="91425" bIns="91425" anchor="t" anchorCtr="0">
            <a:noAutofit/>
          </a:bodyPr>
          <a:lstStyle/>
          <a:p>
            <a:pPr marL="457199" indent="-457199">
              <a:buSzPts val="3600"/>
              <a:buChar char="●"/>
            </a:pPr>
            <a:r>
              <a:rPr lang="en" sz="3600" dirty="0"/>
              <a:t>Integrate the scenario table</a:t>
            </a:r>
            <a:endParaRPr sz="3600" dirty="0"/>
          </a:p>
          <a:p>
            <a:pPr marL="457199" indent="-457199">
              <a:buSzPts val="3600"/>
              <a:buChar char="●"/>
            </a:pPr>
            <a:r>
              <a:rPr lang="en" sz="3600" dirty="0"/>
              <a:t>Optimizing loading speed</a:t>
            </a:r>
            <a:endParaRPr sz="3600" dirty="0"/>
          </a:p>
          <a:p>
            <a:pPr marL="457199" indent="-457199">
              <a:buSzPts val="3600"/>
              <a:buChar char="●"/>
            </a:pPr>
            <a:r>
              <a:rPr lang="en" sz="3600" dirty="0"/>
              <a:t>Improving database definitions</a:t>
            </a:r>
            <a:endParaRPr sz="3600" dirty="0"/>
          </a:p>
          <a:p>
            <a:pPr marL="457199" indent="-457199">
              <a:buSzPts val="3600"/>
              <a:buChar char="●"/>
            </a:pPr>
            <a:r>
              <a:rPr lang="en" sz="3600" dirty="0"/>
              <a:t>Notification from score changes</a:t>
            </a:r>
            <a:endParaRPr sz="3600" dirty="0"/>
          </a:p>
          <a:p>
            <a:pPr marL="457199" indent="-457199">
              <a:buSzPts val="3600"/>
              <a:buChar char="●"/>
            </a:pPr>
            <a:r>
              <a:rPr lang="en" sz="3600" dirty="0"/>
              <a:t>Subcontractor configuration</a:t>
            </a:r>
            <a:endParaRPr sz="3600" dirty="0"/>
          </a:p>
          <a:p>
            <a:pPr marL="457199" indent="-457199">
              <a:buSzPts val="3600"/>
              <a:buChar char="●"/>
            </a:pPr>
            <a:r>
              <a:rPr lang="en" sz="3600" dirty="0"/>
              <a:t>Website security Improvements</a:t>
            </a:r>
            <a:endParaRPr sz="3600" dirty="0"/>
          </a:p>
        </p:txBody>
      </p:sp>
      <p:sp>
        <p:nvSpPr>
          <p:cNvPr id="56" name="Google Shape;56;p13"/>
          <p:cNvSpPr txBox="1"/>
          <p:nvPr/>
        </p:nvSpPr>
        <p:spPr>
          <a:xfrm>
            <a:off x="20637325" y="15761250"/>
            <a:ext cx="14638800" cy="6591900"/>
          </a:xfrm>
          <a:prstGeom prst="rect">
            <a:avLst/>
          </a:prstGeom>
          <a:noFill/>
          <a:ln>
            <a:noFill/>
          </a:ln>
        </p:spPr>
        <p:txBody>
          <a:bodyPr spcFirstLastPara="1" wrap="square" lIns="91425" tIns="91425" rIns="91425" bIns="91425" anchor="t" anchorCtr="0">
            <a:noAutofit/>
          </a:bodyPr>
          <a:lstStyle/>
          <a:p>
            <a:pPr marL="457199" indent="-457199">
              <a:buSzPts val="3600"/>
              <a:buChar char="●"/>
            </a:pPr>
            <a:r>
              <a:rPr lang="en" sz="3600"/>
              <a:t>Database getting more convoluted as the user story incrementally unfolds</a:t>
            </a:r>
            <a:endParaRPr sz="3600"/>
          </a:p>
          <a:p>
            <a:pPr marL="457199" indent="-457199">
              <a:buSzPts val="3600"/>
              <a:buChar char="●"/>
            </a:pPr>
            <a:r>
              <a:rPr lang="en" sz="3600"/>
              <a:t>Performance problems such as N+1 queries</a:t>
            </a:r>
            <a:endParaRPr sz="3600"/>
          </a:p>
          <a:p>
            <a:pPr marL="457199" indent="-457199">
              <a:buSzPts val="3600"/>
              <a:buChar char="●"/>
            </a:pPr>
            <a:r>
              <a:rPr lang="en" sz="3600"/>
              <a:t>Serving as a prototype, the system needs to be more open for extension</a:t>
            </a:r>
            <a:endParaRPr sz="3600"/>
          </a:p>
        </p:txBody>
      </p:sp>
      <p:sp>
        <p:nvSpPr>
          <p:cNvPr id="57" name="Google Shape;57;p13"/>
          <p:cNvSpPr txBox="1"/>
          <p:nvPr/>
        </p:nvSpPr>
        <p:spPr>
          <a:xfrm>
            <a:off x="2386825" y="11555676"/>
            <a:ext cx="16381800" cy="3202800"/>
          </a:xfrm>
          <a:prstGeom prst="rect">
            <a:avLst/>
          </a:prstGeom>
          <a:noFill/>
          <a:ln>
            <a:noFill/>
          </a:ln>
        </p:spPr>
        <p:txBody>
          <a:bodyPr spcFirstLastPara="1" wrap="square" lIns="91425" tIns="91425" rIns="91425" bIns="91425" anchor="t" anchorCtr="0">
            <a:noAutofit/>
          </a:bodyPr>
          <a:lstStyle/>
          <a:p>
            <a:pPr marL="457199" indent="-457199">
              <a:buSzPts val="3600"/>
              <a:buChar char="●"/>
            </a:pPr>
            <a:r>
              <a:rPr lang="en" sz="3600" dirty="0"/>
              <a:t>Helping government agencies and companies making decision about outsourcing targets </a:t>
            </a:r>
            <a:endParaRPr sz="3600" dirty="0"/>
          </a:p>
          <a:p>
            <a:pPr marL="457199" indent="-457199">
              <a:buSzPts val="3600"/>
              <a:buChar char="●"/>
            </a:pPr>
            <a:r>
              <a:rPr lang="en" sz="3600" dirty="0"/>
              <a:t>The original spreadsheet </a:t>
            </a:r>
            <a:r>
              <a:rPr lang="en" sz="3600"/>
              <a:t>was </a:t>
            </a:r>
            <a:r>
              <a:rPr lang="en" sz="3600" smtClean="0"/>
              <a:t>cumbersome</a:t>
            </a:r>
            <a:endParaRPr sz="3600" dirty="0"/>
          </a:p>
          <a:p>
            <a:pPr marL="457199" indent="-457199">
              <a:buSzPts val="3600"/>
              <a:buChar char="●"/>
            </a:pPr>
            <a:r>
              <a:rPr lang="en" sz="3600" dirty="0"/>
              <a:t>Separating users into different roles requires a web style interface</a:t>
            </a:r>
            <a:endParaRPr sz="3600" dirty="0"/>
          </a:p>
          <a:p>
            <a:pPr marL="457199" indent="-457199">
              <a:buSzPts val="3600"/>
              <a:buChar char="●"/>
            </a:pPr>
            <a:r>
              <a:rPr lang="en" sz="3600" dirty="0"/>
              <a:t>Rendering the interactions between roles more intuitively and efficiently</a:t>
            </a:r>
            <a:endParaRPr sz="3600" dirty="0"/>
          </a:p>
        </p:txBody>
      </p:sp>
      <p:sp>
        <p:nvSpPr>
          <p:cNvPr id="58" name="Google Shape;58;p13"/>
          <p:cNvSpPr txBox="1"/>
          <p:nvPr/>
        </p:nvSpPr>
        <p:spPr>
          <a:xfrm>
            <a:off x="21405025" y="40446251"/>
            <a:ext cx="14076300" cy="6591900"/>
          </a:xfrm>
          <a:prstGeom prst="rect">
            <a:avLst/>
          </a:prstGeom>
          <a:noFill/>
          <a:ln>
            <a:noFill/>
          </a:ln>
        </p:spPr>
        <p:txBody>
          <a:bodyPr spcFirstLastPara="1" wrap="square" lIns="91425" tIns="91425" rIns="91425" bIns="91425" anchor="t" anchorCtr="0">
            <a:noAutofit/>
          </a:bodyPr>
          <a:lstStyle/>
          <a:p>
            <a:pPr marL="457199" indent="-457199">
              <a:buSzPts val="3600"/>
              <a:buChar char="●"/>
            </a:pPr>
            <a:r>
              <a:rPr lang="en" sz="3600">
                <a:solidFill>
                  <a:srgbClr val="222222"/>
                </a:solidFill>
                <a:highlight>
                  <a:srgbClr val="FFFFFF"/>
                </a:highlight>
              </a:rPr>
              <a:t>Fox, A., Patterson, D.A. and Joseph, S., 2014. </a:t>
            </a:r>
            <a:r>
              <a:rPr lang="en" sz="3600" i="1">
                <a:solidFill>
                  <a:srgbClr val="222222"/>
                </a:solidFill>
                <a:highlight>
                  <a:srgbClr val="FFFFFF"/>
                </a:highlight>
              </a:rPr>
              <a:t>Engineering software as a service: an agile approach using cloud computing</a:t>
            </a:r>
            <a:r>
              <a:rPr lang="en" sz="3600">
                <a:solidFill>
                  <a:srgbClr val="222222"/>
                </a:solidFill>
                <a:highlight>
                  <a:srgbClr val="FFFFFF"/>
                </a:highlight>
              </a:rPr>
              <a:t>. India: Strawberry Canyon LLC.</a:t>
            </a:r>
            <a:endParaRPr sz="3600"/>
          </a:p>
          <a:p>
            <a:pPr marL="457199"/>
            <a:endParaRPr sz="6000"/>
          </a:p>
        </p:txBody>
      </p:sp>
      <p:pic>
        <p:nvPicPr>
          <p:cNvPr id="59" name="Google Shape;59;p13"/>
          <p:cNvPicPr preferRelativeResize="0"/>
          <p:nvPr/>
        </p:nvPicPr>
        <p:blipFill>
          <a:blip r:embed="rId4">
            <a:alphaModFix/>
          </a:blip>
          <a:stretch>
            <a:fillRect/>
          </a:stretch>
        </p:blipFill>
        <p:spPr>
          <a:xfrm>
            <a:off x="2899676" y="28723551"/>
            <a:ext cx="15273600" cy="14008350"/>
          </a:xfrm>
          <a:prstGeom prst="rect">
            <a:avLst/>
          </a:prstGeom>
          <a:noFill/>
          <a:ln>
            <a:noFill/>
          </a:ln>
        </p:spPr>
      </p:pic>
      <p:sp>
        <p:nvSpPr>
          <p:cNvPr id="60" name="Google Shape;60;p13"/>
          <p:cNvSpPr txBox="1"/>
          <p:nvPr/>
        </p:nvSpPr>
        <p:spPr>
          <a:xfrm>
            <a:off x="9421051" y="2396501"/>
            <a:ext cx="15725100" cy="2362200"/>
          </a:xfrm>
          <a:prstGeom prst="rect">
            <a:avLst/>
          </a:prstGeom>
          <a:solidFill>
            <a:srgbClr val="A61C00"/>
          </a:solidFill>
          <a:ln>
            <a:noFill/>
          </a:ln>
        </p:spPr>
        <p:txBody>
          <a:bodyPr spcFirstLastPara="1" wrap="square" lIns="91425" tIns="91425" rIns="91425" bIns="91425" anchor="ctr" anchorCtr="0">
            <a:noAutofit/>
          </a:bodyPr>
          <a:lstStyle/>
          <a:p>
            <a:pPr algn="ctr"/>
            <a:r>
              <a:rPr lang="en" sz="4800" b="1">
                <a:solidFill>
                  <a:srgbClr val="FCE5CD"/>
                </a:solidFill>
                <a:latin typeface="Times New Roman"/>
                <a:ea typeface="Times New Roman"/>
                <a:cs typeface="Times New Roman"/>
                <a:sym typeface="Times New Roman"/>
              </a:rPr>
              <a:t>Team Members: </a:t>
            </a:r>
            <a:endParaRPr sz="4800" b="1">
              <a:solidFill>
                <a:srgbClr val="FCE5CD"/>
              </a:solidFill>
              <a:latin typeface="Times New Roman"/>
              <a:ea typeface="Times New Roman"/>
              <a:cs typeface="Times New Roman"/>
              <a:sym typeface="Times New Roman"/>
            </a:endParaRPr>
          </a:p>
          <a:p>
            <a:pPr algn="ctr"/>
            <a:r>
              <a:rPr lang="en" sz="4800">
                <a:solidFill>
                  <a:srgbClr val="FCE5CD"/>
                </a:solidFill>
                <a:latin typeface="Times New Roman"/>
                <a:ea typeface="Times New Roman"/>
                <a:cs typeface="Times New Roman"/>
                <a:sym typeface="Times New Roman"/>
              </a:rPr>
              <a:t>Edward Mondragon, Eikagra Sharma, Chengyi Min, Hyundeok Park, Gerald Hu, Jee Su Byun, Shaolong Chen</a:t>
            </a:r>
            <a:endParaRPr sz="4800">
              <a:solidFill>
                <a:srgbClr val="FCE5CD"/>
              </a:solidFill>
              <a:latin typeface="Times New Roman"/>
              <a:ea typeface="Times New Roman"/>
              <a:cs typeface="Times New Roman"/>
              <a:sym typeface="Times New Roman"/>
            </a:endParaRPr>
          </a:p>
        </p:txBody>
      </p:sp>
      <p:pic>
        <p:nvPicPr>
          <p:cNvPr id="61" name="Google Shape;61;p13"/>
          <p:cNvPicPr preferRelativeResize="0"/>
          <p:nvPr/>
        </p:nvPicPr>
        <p:blipFill>
          <a:blip r:embed="rId5">
            <a:alphaModFix/>
          </a:blip>
          <a:stretch>
            <a:fillRect/>
          </a:stretch>
        </p:blipFill>
        <p:spPr>
          <a:xfrm>
            <a:off x="3027626" y="19810127"/>
            <a:ext cx="11201700" cy="7431774"/>
          </a:xfrm>
          <a:prstGeom prst="rect">
            <a:avLst/>
          </a:prstGeom>
          <a:noFill/>
          <a:ln>
            <a:noFill/>
          </a:ln>
        </p:spPr>
      </p:pic>
      <p:sp>
        <p:nvSpPr>
          <p:cNvPr id="62" name="Google Shape;62;p13"/>
          <p:cNvSpPr txBox="1"/>
          <p:nvPr/>
        </p:nvSpPr>
        <p:spPr>
          <a:xfrm>
            <a:off x="2056075" y="27536025"/>
            <a:ext cx="17043300" cy="893400"/>
          </a:xfrm>
          <a:prstGeom prst="rect">
            <a:avLst/>
          </a:prstGeom>
          <a:solidFill>
            <a:srgbClr val="CC0000"/>
          </a:solidFill>
          <a:ln>
            <a:noFill/>
          </a:ln>
        </p:spPr>
        <p:txBody>
          <a:bodyPr spcFirstLastPara="1" wrap="square" lIns="91425" tIns="91425" rIns="91425" bIns="91425" anchor="ctr" anchorCtr="0">
            <a:noAutofit/>
          </a:bodyPr>
          <a:lstStyle/>
          <a:p>
            <a:pPr algn="ctr"/>
            <a:r>
              <a:rPr lang="en" sz="6000" b="1">
                <a:solidFill>
                  <a:srgbClr val="FCE5CD"/>
                </a:solidFill>
                <a:latin typeface="Times New Roman"/>
                <a:ea typeface="Times New Roman"/>
                <a:cs typeface="Times New Roman"/>
                <a:sym typeface="Times New Roman"/>
              </a:rPr>
              <a:t>Database Design Diagram</a:t>
            </a:r>
            <a:endParaRPr sz="6000" b="1">
              <a:solidFill>
                <a:srgbClr val="FCE5CD"/>
              </a:solidFill>
              <a:latin typeface="Times New Roman"/>
              <a:ea typeface="Times New Roman"/>
              <a:cs typeface="Times New Roman"/>
              <a:sym typeface="Times New Roman"/>
            </a:endParaRPr>
          </a:p>
        </p:txBody>
      </p:sp>
      <p:sp>
        <p:nvSpPr>
          <p:cNvPr id="63" name="Google Shape;63;p13"/>
          <p:cNvSpPr txBox="1"/>
          <p:nvPr/>
        </p:nvSpPr>
        <p:spPr>
          <a:xfrm>
            <a:off x="15898401" y="23121152"/>
            <a:ext cx="2192700" cy="809700"/>
          </a:xfrm>
          <a:prstGeom prst="rect">
            <a:avLst/>
          </a:prstGeom>
          <a:solidFill>
            <a:srgbClr val="D0E0E3"/>
          </a:solidFill>
          <a:ln>
            <a:noFill/>
          </a:ln>
        </p:spPr>
        <p:txBody>
          <a:bodyPr spcFirstLastPara="1" wrap="square" lIns="91425" tIns="91425" rIns="91425" bIns="91425" anchor="ctr" anchorCtr="0">
            <a:noAutofit/>
          </a:bodyPr>
          <a:lstStyle/>
          <a:p>
            <a:pPr algn="ctr"/>
            <a:r>
              <a:rPr lang="en" sz="2400" b="1">
                <a:latin typeface="Times New Roman"/>
                <a:ea typeface="Times New Roman"/>
                <a:cs typeface="Times New Roman"/>
                <a:sym typeface="Times New Roman"/>
              </a:rPr>
              <a:t>Validate</a:t>
            </a:r>
            <a:endParaRPr sz="2400" b="1">
              <a:latin typeface="Times New Roman"/>
              <a:ea typeface="Times New Roman"/>
              <a:cs typeface="Times New Roman"/>
              <a:sym typeface="Times New Roman"/>
            </a:endParaRPr>
          </a:p>
        </p:txBody>
      </p:sp>
      <p:cxnSp>
        <p:nvCxnSpPr>
          <p:cNvPr id="64" name="Google Shape;64;p13"/>
          <p:cNvCxnSpPr>
            <a:cxnSpLocks/>
            <a:stCxn id="63" idx="1"/>
            <a:endCxn id="61" idx="3"/>
          </p:cNvCxnSpPr>
          <p:nvPr/>
        </p:nvCxnSpPr>
        <p:spPr>
          <a:xfrm rot="10800000">
            <a:off x="14229200" y="23526000"/>
            <a:ext cx="1669200" cy="0"/>
          </a:xfrm>
          <a:prstGeom prst="straightConnector1">
            <a:avLst/>
          </a:prstGeom>
          <a:noFill/>
          <a:ln w="28575" cap="flat" cmpd="sng">
            <a:solidFill>
              <a:schemeClr val="dk2"/>
            </a:solidFill>
            <a:prstDash val="solid"/>
            <a:round/>
            <a:headEnd type="none" w="med" len="med"/>
            <a:tailEnd type="triangle" w="med" len="med"/>
          </a:ln>
        </p:spPr>
      </p:cxnSp>
      <p:sp>
        <p:nvSpPr>
          <p:cNvPr id="65" name="Google Shape;65;p13"/>
          <p:cNvSpPr txBox="1"/>
          <p:nvPr/>
        </p:nvSpPr>
        <p:spPr>
          <a:xfrm>
            <a:off x="15530601" y="20355840"/>
            <a:ext cx="2928300" cy="809700"/>
          </a:xfrm>
          <a:prstGeom prst="rect">
            <a:avLst/>
          </a:prstGeom>
          <a:solidFill>
            <a:srgbClr val="C9DAF8"/>
          </a:solidFill>
          <a:ln>
            <a:noFill/>
          </a:ln>
        </p:spPr>
        <p:txBody>
          <a:bodyPr spcFirstLastPara="1" wrap="square" lIns="91425" tIns="91425" rIns="91425" bIns="91425" anchor="ctr" anchorCtr="0">
            <a:noAutofit/>
          </a:bodyPr>
          <a:lstStyle/>
          <a:p>
            <a:pPr algn="ctr"/>
            <a:r>
              <a:rPr lang="en" sz="2400" b="1">
                <a:latin typeface="Times New Roman"/>
                <a:ea typeface="Times New Roman"/>
                <a:cs typeface="Times New Roman"/>
                <a:sym typeface="Times New Roman"/>
              </a:rPr>
              <a:t>Decision Making</a:t>
            </a:r>
            <a:endParaRPr sz="2400" b="1">
              <a:latin typeface="Times New Roman"/>
              <a:ea typeface="Times New Roman"/>
              <a:cs typeface="Times New Roman"/>
              <a:sym typeface="Times New Roman"/>
            </a:endParaRPr>
          </a:p>
        </p:txBody>
      </p:sp>
      <p:cxnSp>
        <p:nvCxnSpPr>
          <p:cNvPr id="66" name="Google Shape;66;p13"/>
          <p:cNvCxnSpPr>
            <a:cxnSpLocks/>
          </p:cNvCxnSpPr>
          <p:nvPr/>
        </p:nvCxnSpPr>
        <p:spPr>
          <a:xfrm rot="10800000">
            <a:off x="14226500" y="20753050"/>
            <a:ext cx="1304100" cy="8100"/>
          </a:xfrm>
          <a:prstGeom prst="straightConnector1">
            <a:avLst/>
          </a:prstGeom>
          <a:noFill/>
          <a:ln w="28575" cap="flat" cmpd="sng">
            <a:solidFill>
              <a:schemeClr val="dk2"/>
            </a:solidFill>
            <a:prstDash val="solid"/>
            <a:round/>
            <a:headEnd type="none" w="med" len="med"/>
            <a:tailEnd type="triangle" w="med" len="med"/>
          </a:ln>
        </p:spPr>
      </p:cxnSp>
      <p:sp>
        <p:nvSpPr>
          <p:cNvPr id="67" name="Google Shape;67;p13"/>
          <p:cNvSpPr txBox="1"/>
          <p:nvPr/>
        </p:nvSpPr>
        <p:spPr>
          <a:xfrm>
            <a:off x="16105801" y="26093726"/>
            <a:ext cx="2192700" cy="809700"/>
          </a:xfrm>
          <a:prstGeom prst="rect">
            <a:avLst/>
          </a:prstGeom>
          <a:solidFill>
            <a:srgbClr val="FFF2CC"/>
          </a:solidFill>
          <a:ln>
            <a:noFill/>
          </a:ln>
        </p:spPr>
        <p:txBody>
          <a:bodyPr spcFirstLastPara="1" wrap="square" lIns="91425" tIns="91425" rIns="91425" bIns="91425" anchor="ctr" anchorCtr="0">
            <a:noAutofit/>
          </a:bodyPr>
          <a:lstStyle/>
          <a:p>
            <a:pPr algn="ctr"/>
            <a:r>
              <a:rPr lang="en" sz="2400" b="1">
                <a:latin typeface="Times New Roman"/>
                <a:ea typeface="Times New Roman"/>
                <a:cs typeface="Times New Roman"/>
                <a:sym typeface="Times New Roman"/>
              </a:rPr>
              <a:t>Representative</a:t>
            </a:r>
            <a:endParaRPr sz="2400" b="1">
              <a:latin typeface="Times New Roman"/>
              <a:ea typeface="Times New Roman"/>
              <a:cs typeface="Times New Roman"/>
              <a:sym typeface="Times New Roman"/>
            </a:endParaRPr>
          </a:p>
        </p:txBody>
      </p:sp>
      <p:cxnSp>
        <p:nvCxnSpPr>
          <p:cNvPr id="68" name="Google Shape;68;p13"/>
          <p:cNvCxnSpPr>
            <a:cxnSpLocks/>
            <a:stCxn id="67" idx="1"/>
          </p:cNvCxnSpPr>
          <p:nvPr/>
        </p:nvCxnSpPr>
        <p:spPr>
          <a:xfrm flipH="1">
            <a:off x="14188500" y="26498575"/>
            <a:ext cx="1917300" cy="7500"/>
          </a:xfrm>
          <a:prstGeom prst="straightConnector1">
            <a:avLst/>
          </a:prstGeom>
          <a:noFill/>
          <a:ln w="28575" cap="flat" cmpd="sng">
            <a:solidFill>
              <a:schemeClr val="dk2"/>
            </a:solidFill>
            <a:prstDash val="solid"/>
            <a:round/>
            <a:headEnd type="none" w="med" len="med"/>
            <a:tailEnd type="triangle" w="med" len="med"/>
          </a:ln>
        </p:spPr>
      </p:cxnSp>
      <p:sp>
        <p:nvSpPr>
          <p:cNvPr id="69" name="Google Shape;69;p13"/>
          <p:cNvSpPr txBox="1"/>
          <p:nvPr/>
        </p:nvSpPr>
        <p:spPr>
          <a:xfrm>
            <a:off x="20135425" y="5610613"/>
            <a:ext cx="17043300" cy="893400"/>
          </a:xfrm>
          <a:prstGeom prst="rect">
            <a:avLst/>
          </a:prstGeom>
          <a:solidFill>
            <a:srgbClr val="CC0000"/>
          </a:solidFill>
          <a:ln>
            <a:noFill/>
          </a:ln>
        </p:spPr>
        <p:txBody>
          <a:bodyPr spcFirstLastPara="1" wrap="square" lIns="91425" tIns="91425" rIns="91425" bIns="91425" anchor="ctr" anchorCtr="0">
            <a:noAutofit/>
          </a:bodyPr>
          <a:lstStyle/>
          <a:p>
            <a:pPr algn="ctr"/>
            <a:r>
              <a:rPr lang="en" sz="6000" b="1">
                <a:solidFill>
                  <a:srgbClr val="FCE5CD"/>
                </a:solidFill>
                <a:latin typeface="Times New Roman"/>
                <a:ea typeface="Times New Roman"/>
                <a:cs typeface="Times New Roman"/>
                <a:sym typeface="Times New Roman"/>
              </a:rPr>
              <a:t>Major User Stories</a:t>
            </a:r>
            <a:endParaRPr sz="6000" b="1">
              <a:solidFill>
                <a:srgbClr val="FCE5CD"/>
              </a:solidFill>
              <a:latin typeface="Times New Roman"/>
              <a:ea typeface="Times New Roman"/>
              <a:cs typeface="Times New Roman"/>
              <a:sym typeface="Times New Roman"/>
            </a:endParaRPr>
          </a:p>
        </p:txBody>
      </p:sp>
      <p:sp>
        <p:nvSpPr>
          <p:cNvPr id="70" name="Google Shape;70;p13"/>
          <p:cNvSpPr txBox="1"/>
          <p:nvPr/>
        </p:nvSpPr>
        <p:spPr>
          <a:xfrm>
            <a:off x="29725625" y="10677925"/>
            <a:ext cx="7453200" cy="618300"/>
          </a:xfrm>
          <a:prstGeom prst="rect">
            <a:avLst/>
          </a:prstGeom>
          <a:solidFill>
            <a:srgbClr val="CC0000"/>
          </a:solidFill>
          <a:ln>
            <a:noFill/>
          </a:ln>
        </p:spPr>
        <p:txBody>
          <a:bodyPr spcFirstLastPara="1" wrap="square" lIns="91425" tIns="91425" rIns="91425" bIns="91425" anchor="ctr" anchorCtr="0">
            <a:noAutofit/>
          </a:bodyPr>
          <a:lstStyle/>
          <a:p>
            <a:pPr algn="ctr"/>
            <a:r>
              <a:rPr lang="en" sz="4800" b="1">
                <a:solidFill>
                  <a:srgbClr val="FCE5CD"/>
                </a:solidFill>
                <a:latin typeface="Times New Roman"/>
                <a:ea typeface="Times New Roman"/>
                <a:cs typeface="Times New Roman"/>
                <a:sym typeface="Times New Roman"/>
              </a:rPr>
              <a:t>Next Steps</a:t>
            </a:r>
            <a:endParaRPr sz="4800" b="1">
              <a:solidFill>
                <a:srgbClr val="FCE5CD"/>
              </a:solidFill>
              <a:latin typeface="Times New Roman"/>
              <a:ea typeface="Times New Roman"/>
              <a:cs typeface="Times New Roman"/>
              <a:sym typeface="Times New Roman"/>
            </a:endParaRPr>
          </a:p>
        </p:txBody>
      </p:sp>
      <p:sp>
        <p:nvSpPr>
          <p:cNvPr id="71" name="Google Shape;71;p13"/>
          <p:cNvSpPr txBox="1"/>
          <p:nvPr/>
        </p:nvSpPr>
        <p:spPr>
          <a:xfrm>
            <a:off x="20363875" y="6504026"/>
            <a:ext cx="8969400" cy="8061600"/>
          </a:xfrm>
          <a:prstGeom prst="rect">
            <a:avLst/>
          </a:prstGeom>
          <a:noFill/>
          <a:ln>
            <a:noFill/>
          </a:ln>
        </p:spPr>
        <p:txBody>
          <a:bodyPr spcFirstLastPara="1" wrap="square" lIns="91425" tIns="91425" rIns="91425" bIns="91425" anchor="t" anchorCtr="0">
            <a:noAutofit/>
          </a:bodyPr>
          <a:lstStyle/>
          <a:p>
            <a:pPr marL="45719" indent="-45719">
              <a:buClr>
                <a:schemeClr val="dk1"/>
              </a:buClr>
              <a:buSzPts val="1100"/>
            </a:pPr>
            <a:r>
              <a:rPr lang="en" sz="3600" b="1">
                <a:solidFill>
                  <a:schemeClr val="dk1"/>
                </a:solidFill>
              </a:rPr>
              <a:t>Feature:</a:t>
            </a:r>
            <a:r>
              <a:rPr lang="en" sz="3600">
                <a:solidFill>
                  <a:schemeClr val="dk1"/>
                </a:solidFill>
              </a:rPr>
              <a:t> </a:t>
            </a:r>
            <a:r>
              <a:rPr lang="en" sz="3600" b="1">
                <a:solidFill>
                  <a:schemeClr val="dk1"/>
                </a:solidFill>
              </a:rPr>
              <a:t>Submit answers and files</a:t>
            </a:r>
            <a:endParaRPr sz="3600" b="1">
              <a:solidFill>
                <a:schemeClr val="dk1"/>
              </a:solidFill>
            </a:endParaRPr>
          </a:p>
          <a:p>
            <a:pPr marL="457199" indent="-457199">
              <a:buClr>
                <a:schemeClr val="dk1"/>
              </a:buClr>
              <a:buSzPts val="1100"/>
            </a:pPr>
            <a:r>
              <a:rPr lang="en" sz="3600">
                <a:solidFill>
                  <a:schemeClr val="dk1"/>
                </a:solidFill>
              </a:rPr>
              <a:t>As a user of the system</a:t>
            </a:r>
            <a:endParaRPr sz="3600">
              <a:solidFill>
                <a:schemeClr val="dk1"/>
              </a:solidFill>
            </a:endParaRPr>
          </a:p>
          <a:p>
            <a:pPr marL="457199" indent="-457199">
              <a:buClr>
                <a:schemeClr val="dk1"/>
              </a:buClr>
              <a:buSzPts val="1100"/>
            </a:pPr>
            <a:r>
              <a:rPr lang="en" sz="3600">
                <a:solidFill>
                  <a:schemeClr val="dk1"/>
                </a:solidFill>
              </a:rPr>
              <a:t>I should be able to submit answers to the system in different ways</a:t>
            </a:r>
            <a:endParaRPr sz="3600">
              <a:solidFill>
                <a:schemeClr val="dk1"/>
              </a:solidFill>
            </a:endParaRPr>
          </a:p>
          <a:p>
            <a:pPr marL="45719" indent="-45719">
              <a:buClr>
                <a:schemeClr val="dk1"/>
              </a:buClr>
              <a:buSzPts val="1100"/>
            </a:pPr>
            <a:r>
              <a:rPr lang="en" sz="3600">
                <a:solidFill>
                  <a:schemeClr val="dk1"/>
                </a:solidFill>
              </a:rPr>
              <a:t>Scenario: Submit an existing form to and display the question list</a:t>
            </a:r>
            <a:endParaRPr sz="3600">
              <a:solidFill>
                <a:schemeClr val="dk1"/>
              </a:solidFill>
            </a:endParaRPr>
          </a:p>
          <a:p>
            <a:pPr>
              <a:buClr>
                <a:schemeClr val="dk1"/>
              </a:buClr>
              <a:buSzPts val="1100"/>
            </a:pPr>
            <a:r>
              <a:rPr lang="en" sz="3600">
                <a:solidFill>
                  <a:schemeClr val="dk1"/>
                </a:solidFill>
              </a:rPr>
              <a:t>	Given I am on the input page</a:t>
            </a:r>
            <a:endParaRPr sz="3600">
              <a:solidFill>
                <a:schemeClr val="dk1"/>
              </a:solidFill>
            </a:endParaRPr>
          </a:p>
          <a:p>
            <a:pPr>
              <a:buClr>
                <a:schemeClr val="dk1"/>
              </a:buClr>
              <a:buSzPts val="1100"/>
            </a:pPr>
            <a:r>
              <a:rPr lang="en" sz="3600">
                <a:solidFill>
                  <a:schemeClr val="dk1"/>
                </a:solidFill>
              </a:rPr>
              <a:t>	And I choose the file and press upload</a:t>
            </a:r>
            <a:endParaRPr sz="3600">
              <a:solidFill>
                <a:schemeClr val="dk1"/>
              </a:solidFill>
            </a:endParaRPr>
          </a:p>
          <a:p>
            <a:pPr marL="914395" indent="-457199"/>
            <a:r>
              <a:rPr lang="en" sz="3600">
                <a:solidFill>
                  <a:schemeClr val="dk1"/>
                </a:solidFill>
              </a:rPr>
              <a:t>Then the file should be parsed</a:t>
            </a:r>
            <a:endParaRPr sz="3600">
              <a:solidFill>
                <a:schemeClr val="dk1"/>
              </a:solidFill>
            </a:endParaRPr>
          </a:p>
          <a:p>
            <a:pPr marL="45719" indent="-45719"/>
            <a:r>
              <a:rPr lang="en" sz="3600">
                <a:solidFill>
                  <a:schemeClr val="dk1"/>
                </a:solidFill>
              </a:rPr>
              <a:t>Scenario: Submit answers filled in dropdowns</a:t>
            </a:r>
            <a:endParaRPr sz="3600">
              <a:solidFill>
                <a:schemeClr val="dk1"/>
              </a:solidFill>
            </a:endParaRPr>
          </a:p>
          <a:p>
            <a:r>
              <a:rPr lang="en" sz="3600">
                <a:solidFill>
                  <a:schemeClr val="dk1"/>
                </a:solidFill>
              </a:rPr>
              <a:t>	Given I am on the input page</a:t>
            </a:r>
            <a:endParaRPr sz="3600">
              <a:solidFill>
                <a:schemeClr val="dk1"/>
              </a:solidFill>
            </a:endParaRPr>
          </a:p>
          <a:p>
            <a:r>
              <a:rPr lang="en" sz="3600">
                <a:solidFill>
                  <a:schemeClr val="dk1"/>
                </a:solidFill>
              </a:rPr>
              <a:t>	And I filled out some answers</a:t>
            </a:r>
            <a:endParaRPr sz="3600">
              <a:solidFill>
                <a:schemeClr val="dk1"/>
              </a:solidFill>
            </a:endParaRPr>
          </a:p>
          <a:p>
            <a:r>
              <a:rPr lang="en" sz="3600">
                <a:solidFill>
                  <a:schemeClr val="dk1"/>
                </a:solidFill>
              </a:rPr>
              <a:t>	And I click the submit button</a:t>
            </a:r>
            <a:endParaRPr sz="3600">
              <a:solidFill>
                <a:schemeClr val="dk1"/>
              </a:solidFill>
            </a:endParaRPr>
          </a:p>
          <a:p>
            <a:pPr>
              <a:buClr>
                <a:schemeClr val="dk1"/>
              </a:buClr>
              <a:buSzPts val="1100"/>
            </a:pPr>
            <a:r>
              <a:rPr lang="en" sz="3600">
                <a:solidFill>
                  <a:schemeClr val="dk1"/>
                </a:solidFill>
              </a:rPr>
              <a:t>	Then my answers should be stored</a:t>
            </a:r>
            <a:endParaRPr sz="3600">
              <a:solidFill>
                <a:schemeClr val="dk1"/>
              </a:solidFill>
            </a:endParaRPr>
          </a:p>
        </p:txBody>
      </p:sp>
      <p:sp>
        <p:nvSpPr>
          <p:cNvPr id="72" name="Google Shape;72;p13"/>
          <p:cNvSpPr txBox="1"/>
          <p:nvPr/>
        </p:nvSpPr>
        <p:spPr>
          <a:xfrm>
            <a:off x="29725625" y="7494926"/>
            <a:ext cx="8211300" cy="2933400"/>
          </a:xfrm>
          <a:prstGeom prst="rect">
            <a:avLst/>
          </a:prstGeom>
          <a:noFill/>
          <a:ln>
            <a:noFill/>
          </a:ln>
        </p:spPr>
        <p:txBody>
          <a:bodyPr spcFirstLastPara="1" wrap="square" lIns="91425" tIns="91425" rIns="91425" bIns="91425" anchor="t" anchorCtr="0">
            <a:noAutofit/>
          </a:bodyPr>
          <a:lstStyle/>
          <a:p>
            <a:pPr marL="45719" indent="-45719"/>
            <a:r>
              <a:rPr lang="en" sz="3600" b="1">
                <a:solidFill>
                  <a:schemeClr val="dk1"/>
                </a:solidFill>
              </a:rPr>
              <a:t>Feature:</a:t>
            </a:r>
            <a:r>
              <a:rPr lang="en" sz="3600">
                <a:solidFill>
                  <a:schemeClr val="dk1"/>
                </a:solidFill>
              </a:rPr>
              <a:t> </a:t>
            </a:r>
            <a:r>
              <a:rPr lang="en" sz="3600" b="1">
                <a:solidFill>
                  <a:schemeClr val="dk1"/>
                </a:solidFill>
              </a:rPr>
              <a:t>Validating Answers</a:t>
            </a:r>
            <a:endParaRPr sz="3600" b="1">
              <a:solidFill>
                <a:schemeClr val="dk1"/>
              </a:solidFill>
            </a:endParaRPr>
          </a:p>
          <a:p>
            <a:pPr marL="45719" indent="-45719"/>
            <a:r>
              <a:rPr lang="en" sz="3600" b="1">
                <a:solidFill>
                  <a:schemeClr val="dk1"/>
                </a:solidFill>
              </a:rPr>
              <a:t>Feature:</a:t>
            </a:r>
            <a:r>
              <a:rPr lang="en" sz="3600">
                <a:solidFill>
                  <a:schemeClr val="dk1"/>
                </a:solidFill>
              </a:rPr>
              <a:t> </a:t>
            </a:r>
            <a:r>
              <a:rPr lang="en" sz="3600" b="1">
                <a:solidFill>
                  <a:schemeClr val="dk1"/>
                </a:solidFill>
              </a:rPr>
              <a:t>Configuring Scenarios</a:t>
            </a:r>
            <a:endParaRPr sz="3600" b="1">
              <a:solidFill>
                <a:schemeClr val="dk1"/>
              </a:solidFill>
            </a:endParaRPr>
          </a:p>
          <a:p>
            <a:pPr marL="45719" indent="-45719"/>
            <a:r>
              <a:rPr lang="en" sz="3600" b="1">
                <a:solidFill>
                  <a:schemeClr val="dk1"/>
                </a:solidFill>
              </a:rPr>
              <a:t>Feature:</a:t>
            </a:r>
            <a:r>
              <a:rPr lang="en" sz="3600">
                <a:solidFill>
                  <a:schemeClr val="dk1"/>
                </a:solidFill>
              </a:rPr>
              <a:t> </a:t>
            </a:r>
            <a:r>
              <a:rPr lang="en" sz="3600" b="1">
                <a:solidFill>
                  <a:schemeClr val="dk1"/>
                </a:solidFill>
              </a:rPr>
              <a:t>Inspecting Final Scores</a:t>
            </a:r>
            <a:endParaRPr sz="3600">
              <a:solidFill>
                <a:schemeClr val="dk1"/>
              </a:solidFill>
            </a:endParaRPr>
          </a:p>
          <a:p>
            <a:pPr marL="45719" indent="-45719"/>
            <a:r>
              <a:rPr lang="en" sz="3600" b="1">
                <a:solidFill>
                  <a:schemeClr val="dk1"/>
                </a:solidFill>
              </a:rPr>
              <a:t>Feature: Check Formulae</a:t>
            </a:r>
            <a:endParaRPr sz="3600" b="1">
              <a:solidFill>
                <a:schemeClr val="dk1"/>
              </a:solidFill>
            </a:endParaRPr>
          </a:p>
          <a:p>
            <a:pPr marL="45719" indent="-45719"/>
            <a:r>
              <a:rPr lang="en" sz="3600" b="1">
                <a:solidFill>
                  <a:schemeClr val="dk1"/>
                </a:solidFill>
              </a:rPr>
              <a:t>Feature: Log into Different Roles</a:t>
            </a:r>
            <a:endParaRPr sz="3600" b="1">
              <a:solidFill>
                <a:schemeClr val="dk1"/>
              </a:solidFill>
            </a:endParaRPr>
          </a:p>
        </p:txBody>
      </p:sp>
      <p:sp>
        <p:nvSpPr>
          <p:cNvPr id="73" name="Google Shape;73;p13"/>
          <p:cNvSpPr txBox="1"/>
          <p:nvPr/>
        </p:nvSpPr>
        <p:spPr>
          <a:xfrm>
            <a:off x="29725625" y="6719263"/>
            <a:ext cx="7453200" cy="618300"/>
          </a:xfrm>
          <a:prstGeom prst="rect">
            <a:avLst/>
          </a:prstGeom>
          <a:solidFill>
            <a:srgbClr val="CC0000"/>
          </a:solidFill>
          <a:ln>
            <a:noFill/>
          </a:ln>
        </p:spPr>
        <p:txBody>
          <a:bodyPr spcFirstLastPara="1" wrap="square" lIns="91425" tIns="91425" rIns="91425" bIns="91425" anchor="ctr" anchorCtr="0">
            <a:noAutofit/>
          </a:bodyPr>
          <a:lstStyle/>
          <a:p>
            <a:pPr algn="ctr"/>
            <a:r>
              <a:rPr lang="en" sz="4800" b="1">
                <a:solidFill>
                  <a:srgbClr val="FCE5CD"/>
                </a:solidFill>
                <a:latin typeface="Times New Roman"/>
                <a:ea typeface="Times New Roman"/>
                <a:cs typeface="Times New Roman"/>
                <a:sym typeface="Times New Roman"/>
              </a:rPr>
              <a:t>Other Features</a:t>
            </a:r>
            <a:endParaRPr sz="4800" b="1">
              <a:solidFill>
                <a:srgbClr val="FCE5CD"/>
              </a:solidFill>
              <a:latin typeface="Times New Roman"/>
              <a:ea typeface="Times New Roman"/>
              <a:cs typeface="Times New Roman"/>
              <a:sym typeface="Times New Roman"/>
            </a:endParaRPr>
          </a:p>
        </p:txBody>
      </p:sp>
      <p:sp>
        <p:nvSpPr>
          <p:cNvPr id="74" name="Google Shape;74;p13"/>
          <p:cNvSpPr txBox="1"/>
          <p:nvPr/>
        </p:nvSpPr>
        <p:spPr>
          <a:xfrm>
            <a:off x="2056075" y="5610626"/>
            <a:ext cx="17043300" cy="893400"/>
          </a:xfrm>
          <a:prstGeom prst="rect">
            <a:avLst/>
          </a:prstGeom>
          <a:solidFill>
            <a:srgbClr val="CC0000"/>
          </a:solidFill>
          <a:ln>
            <a:noFill/>
          </a:ln>
        </p:spPr>
        <p:txBody>
          <a:bodyPr spcFirstLastPara="1" wrap="square" lIns="91425" tIns="91425" rIns="91425" bIns="91425" anchor="ctr" anchorCtr="0">
            <a:noAutofit/>
          </a:bodyPr>
          <a:lstStyle/>
          <a:p>
            <a:pPr algn="ctr"/>
            <a:r>
              <a:rPr lang="en" sz="6000" b="1">
                <a:solidFill>
                  <a:srgbClr val="FCE5CD"/>
                </a:solidFill>
                <a:latin typeface="Times New Roman"/>
                <a:ea typeface="Times New Roman"/>
                <a:cs typeface="Times New Roman"/>
                <a:sym typeface="Times New Roman"/>
              </a:rPr>
              <a:t>Introductions</a:t>
            </a:r>
            <a:endParaRPr sz="6000" b="1">
              <a:solidFill>
                <a:srgbClr val="FCE5CD"/>
              </a:solidFill>
              <a:latin typeface="Times New Roman"/>
              <a:ea typeface="Times New Roman"/>
              <a:cs typeface="Times New Roman"/>
              <a:sym typeface="Times New Roman"/>
            </a:endParaRPr>
          </a:p>
        </p:txBody>
      </p:sp>
      <p:sp>
        <p:nvSpPr>
          <p:cNvPr id="75" name="Google Shape;75;p13"/>
          <p:cNvSpPr txBox="1"/>
          <p:nvPr/>
        </p:nvSpPr>
        <p:spPr>
          <a:xfrm>
            <a:off x="2056075" y="10540376"/>
            <a:ext cx="17043300" cy="893400"/>
          </a:xfrm>
          <a:prstGeom prst="rect">
            <a:avLst/>
          </a:prstGeom>
          <a:solidFill>
            <a:srgbClr val="CC0000"/>
          </a:solidFill>
          <a:ln>
            <a:noFill/>
          </a:ln>
        </p:spPr>
        <p:txBody>
          <a:bodyPr spcFirstLastPara="1" wrap="square" lIns="91425" tIns="91425" rIns="91425" bIns="91425" anchor="ctr" anchorCtr="0">
            <a:noAutofit/>
          </a:bodyPr>
          <a:lstStyle/>
          <a:p>
            <a:pPr algn="ctr"/>
            <a:r>
              <a:rPr lang="en" sz="6000" b="1">
                <a:solidFill>
                  <a:srgbClr val="FCE5CD"/>
                </a:solidFill>
                <a:latin typeface="Times New Roman"/>
                <a:ea typeface="Times New Roman"/>
                <a:cs typeface="Times New Roman"/>
                <a:sym typeface="Times New Roman"/>
              </a:rPr>
              <a:t>Motivations</a:t>
            </a:r>
            <a:endParaRPr sz="6000" b="1">
              <a:solidFill>
                <a:srgbClr val="FCE5CD"/>
              </a:solidFill>
              <a:latin typeface="Times New Roman"/>
              <a:ea typeface="Times New Roman"/>
              <a:cs typeface="Times New Roman"/>
              <a:sym typeface="Times New Roman"/>
            </a:endParaRPr>
          </a:p>
        </p:txBody>
      </p:sp>
      <p:sp>
        <p:nvSpPr>
          <p:cNvPr id="76" name="Google Shape;76;p13"/>
          <p:cNvSpPr txBox="1"/>
          <p:nvPr/>
        </p:nvSpPr>
        <p:spPr>
          <a:xfrm>
            <a:off x="2180126" y="6586300"/>
            <a:ext cx="16712700" cy="3871800"/>
          </a:xfrm>
          <a:prstGeom prst="rect">
            <a:avLst/>
          </a:prstGeom>
          <a:solidFill>
            <a:srgbClr val="FFFFFF"/>
          </a:solidFill>
          <a:ln>
            <a:noFill/>
          </a:ln>
        </p:spPr>
        <p:txBody>
          <a:bodyPr spcFirstLastPara="1" wrap="square" lIns="91425" tIns="91425" rIns="91425" bIns="91425" anchor="t" anchorCtr="0">
            <a:noAutofit/>
          </a:bodyPr>
          <a:lstStyle/>
          <a:p>
            <a:pPr algn="just">
              <a:buClr>
                <a:schemeClr val="dk1"/>
              </a:buClr>
              <a:buSzPts val="1100"/>
            </a:pPr>
            <a:r>
              <a:rPr lang="en" sz="3600">
                <a:solidFill>
                  <a:schemeClr val="dk1"/>
                </a:solidFill>
              </a:rPr>
              <a:t>The purpose of the ONSAT project is to migrate the evaluation tools managed by a spreadsheet to web-based tools. The purpose of the tools is to evaluate which companies would be best to outsource network services to. The tool helps stakeholders make decisions by charting the Trustworthiness, Security, and Financial scores of the evaluated company. Aside from implementing functions in the spreadsheet, the function of validating each item and configuring decision scenarios improves the completeness of the tool.</a:t>
            </a:r>
            <a:endParaRPr sz="3600">
              <a:solidFill>
                <a:schemeClr val="dk1"/>
              </a:solidFill>
            </a:endParaRPr>
          </a:p>
          <a:p>
            <a:pPr indent="152400" algn="just">
              <a:buClr>
                <a:schemeClr val="dk1"/>
              </a:buClr>
              <a:buSzPts val="1100"/>
            </a:pPr>
            <a:endParaRPr sz="3600"/>
          </a:p>
        </p:txBody>
      </p:sp>
      <p:pic>
        <p:nvPicPr>
          <p:cNvPr id="77" name="Google Shape;77;p13"/>
          <p:cNvPicPr preferRelativeResize="0"/>
          <p:nvPr/>
        </p:nvPicPr>
        <p:blipFill>
          <a:blip r:embed="rId6">
            <a:alphaModFix/>
          </a:blip>
          <a:stretch>
            <a:fillRect/>
          </a:stretch>
        </p:blipFill>
        <p:spPr>
          <a:xfrm>
            <a:off x="20363875" y="23637100"/>
            <a:ext cx="15834274" cy="15701152"/>
          </a:xfrm>
          <a:prstGeom prst="rect">
            <a:avLst/>
          </a:prstGeom>
          <a:noFill/>
          <a:ln>
            <a:noFill/>
          </a:ln>
        </p:spPr>
      </p:pic>
      <p:pic>
        <p:nvPicPr>
          <p:cNvPr id="78" name="Google Shape;78;p13"/>
          <p:cNvPicPr preferRelativeResize="0"/>
          <p:nvPr/>
        </p:nvPicPr>
        <p:blipFill>
          <a:blip r:embed="rId7">
            <a:alphaModFix/>
          </a:blip>
          <a:stretch>
            <a:fillRect/>
          </a:stretch>
        </p:blipFill>
        <p:spPr>
          <a:xfrm>
            <a:off x="22468475" y="20288550"/>
            <a:ext cx="10976500" cy="3202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302</Words>
  <Application>Microsoft Office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Simple Light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Hank Walker</dc:creator>
  <cp:lastModifiedBy>Hank Walker</cp:lastModifiedBy>
  <cp:revision>2</cp:revision>
  <dcterms:modified xsi:type="dcterms:W3CDTF">2018-12-21T17:20:36Z</dcterms:modified>
</cp:coreProperties>
</file>