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B2CA1-72CF-449A-9578-183DFF050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BEE734-08EC-4EE3-BDB7-AE347F91D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BA590D-9791-45E8-8AF7-E371EBE7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8CA-ACF5-48C8-804C-421A06EEB26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31E13-174F-4301-A980-27A2707F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A4155-B91A-4FC3-BB10-5B675B96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BC95-6D9E-4411-B449-C5B39606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8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55B14-D089-43C7-A96A-6F511CA9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04EB56-CBDA-4251-BD88-1A43BB826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D7DBD-BA07-4C29-9FDE-D0713699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8CA-ACF5-48C8-804C-421A06EEB26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30626-DB1A-48C3-851B-456B27E9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FF3E3-8F71-475A-9C5F-BF721F06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BC95-6D9E-4411-B449-C5B39606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7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3CC757-2F99-4670-A06D-0D6A5D256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86DF93-014B-44E5-9D74-0F352D144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59304F-E0D2-47D2-B429-B96E0E10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8CA-ACF5-48C8-804C-421A06EEB26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A9F831-8890-4F15-A0A5-789C42BC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D070D-F4B9-4B4A-93E3-63CBBE31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BC95-6D9E-4411-B449-C5B39606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38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5D462-374F-40F0-90A6-8868AD97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62035-E34B-4151-AE50-548DB12E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D5DEA-B19A-4FC6-8B1B-8FE7305E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8CA-ACF5-48C8-804C-421A06EEB26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A3F26-881A-4B50-AC46-256A88B5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1F1A6-7944-42AD-A2D3-576C3EC6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BC95-6D9E-4411-B449-C5B39606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07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BA66F-3BD8-40A3-977D-539B759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B9FD78-ABA3-4C95-AA8A-9B9DF74D4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54F7D-840B-4A5E-9F37-1F4F227E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8CA-ACF5-48C8-804C-421A06EEB26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3B24D-A79F-44DF-9667-009ED52D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2DB64-3E03-4B2A-B634-4EE72191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BC95-6D9E-4411-B449-C5B39606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14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3C65C-0E93-442B-B957-F8E09EBE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7127A4-213E-4AEC-B4EB-739441BA5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6E5F00-1714-44FE-A7C5-37A104DC6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D08D99-875C-4A6E-9DD8-FC4010BC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8CA-ACF5-48C8-804C-421A06EEB26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793741-403F-43B2-A6DA-DAA14F6A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720C2-961D-4337-9616-298356BB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BC95-6D9E-4411-B449-C5B39606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46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8199B-61E6-46E2-9A49-42586F60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174D0D-DDC0-4F8D-ADBA-68AD8B0D3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40AB7-678C-43FF-A455-79E82DCE1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CD8A9E-E450-42D5-BA98-4D06B6D26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6B5BC4-BC7C-4D05-98DC-E606AD249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2C6B0-9748-4292-BF17-3760784F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8CA-ACF5-48C8-804C-421A06EEB26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70C90B-F145-4A6E-A71E-7E79DF6C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73B66D-8536-446D-80C4-AAC6AA13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BC95-6D9E-4411-B449-C5B39606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C5917-7DFA-4AEF-8E94-F16CA317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20E908-978A-48DD-8AA3-D80B5A33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8CA-ACF5-48C8-804C-421A06EEB26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46DF90-7916-4E19-8FD2-1FA2826C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EE8C2-E64F-4D85-918E-0B739203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BC95-6D9E-4411-B449-C5B39606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82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A3DE6E-E79F-43D2-8592-E146CCE3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8CA-ACF5-48C8-804C-421A06EEB26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1C11CD-2F05-4360-B428-DF34939D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E8FA89-6E70-4EB5-A4C6-8AD846CA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BC95-6D9E-4411-B449-C5B39606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6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865DB-EAF6-48D0-8D15-833A84B4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51960-628B-42EA-9A20-0CD1AD41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2851F-9AF1-49AD-A06C-581756B2A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F1EEAF-2E71-4FB1-88D2-9F305EE9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8CA-ACF5-48C8-804C-421A06EEB26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2F58EF-3B78-43B0-A11C-4BAC5A25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98E2B7-22FD-41CA-9606-004D9C25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BC95-6D9E-4411-B449-C5B39606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72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7CCF6-09AD-4608-ACE8-213BE2EB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39F52C-102F-40AB-8F8E-1B6BD8C22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333973-A3F0-42DA-B3FD-6AC8F027F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0D00FF-F321-49F3-B6AF-B5A3B413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F8CA-ACF5-48C8-804C-421A06EEB26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507533-2951-4791-81E3-C1CA0E65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73094C-6C62-4CEE-984A-86DEB8AC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BC95-6D9E-4411-B449-C5B39606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30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B14D99-C23E-4904-B728-3BE8B46D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B4F2D6-EB4F-47F1-8B68-374186DF9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393C1-1E42-4024-8632-8299AC40D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6F8CA-ACF5-48C8-804C-421A06EEB26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CCF6C-2281-4A50-92FF-4B0B93653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D1589-00BD-4973-8446-B06306312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7BC95-6D9E-4411-B449-C5B39606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8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D9E32D1-4582-4535-89ED-C44FEC076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677" y="0"/>
            <a:ext cx="200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1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sad</dc:creator>
  <cp:lastModifiedBy>sad</cp:lastModifiedBy>
  <cp:revision>3</cp:revision>
  <dcterms:created xsi:type="dcterms:W3CDTF">2022-01-25T09:08:19Z</dcterms:created>
  <dcterms:modified xsi:type="dcterms:W3CDTF">2022-01-25T09:10:44Z</dcterms:modified>
</cp:coreProperties>
</file>