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1000" r:id="rId2"/>
    <p:sldId id="1002" r:id="rId3"/>
    <p:sldId id="979" r:id="rId4"/>
    <p:sldId id="982" r:id="rId5"/>
    <p:sldId id="1017" r:id="rId6"/>
    <p:sldId id="1018" r:id="rId7"/>
    <p:sldId id="980" r:id="rId8"/>
    <p:sldId id="1016" r:id="rId9"/>
    <p:sldId id="1019" r:id="rId10"/>
    <p:sldId id="1020" r:id="rId11"/>
    <p:sldId id="1022" r:id="rId12"/>
    <p:sldId id="1023" r:id="rId13"/>
    <p:sldId id="1005" r:id="rId14"/>
    <p:sldId id="1014" r:id="rId15"/>
    <p:sldId id="93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CEFF0"/>
    <a:srgbClr val="CC6600"/>
    <a:srgbClr val="64BE66"/>
    <a:srgbClr val="005E72"/>
    <a:srgbClr val="00A668"/>
    <a:srgbClr val="FF9900"/>
    <a:srgbClr val="FFFF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5973" autoAdjust="0"/>
  </p:normalViewPr>
  <p:slideViewPr>
    <p:cSldViewPr snapToGrid="0">
      <p:cViewPr varScale="1">
        <p:scale>
          <a:sx n="75" d="100"/>
          <a:sy n="75" d="100"/>
        </p:scale>
        <p:origin x="-876" y="-96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12E3F-2DC1-4223-9C84-F6428372D94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AA2E5-7852-42C1-A859-83F5FCB7466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Static </a:t>
          </a:r>
          <a:r>
            <a:rPr lang="en-US" sz="1100" b="1" dirty="0" smtClean="0">
              <a:solidFill>
                <a:schemeClr val="tx1"/>
              </a:solidFill>
            </a:rPr>
            <a:t>(5) </a:t>
          </a:r>
          <a:endParaRPr lang="en-US" sz="1100" b="1" dirty="0">
            <a:solidFill>
              <a:schemeClr val="tx1"/>
            </a:solidFill>
          </a:endParaRPr>
        </a:p>
      </dgm:t>
    </dgm:pt>
    <dgm:pt modelId="{B7C941DB-D561-4AE3-A739-99093CB676A4}" type="parTrans" cxnId="{61DBCD6A-EE24-404D-88FE-870373CD3019}">
      <dgm:prSet/>
      <dgm:spPr/>
      <dgm:t>
        <a:bodyPr/>
        <a:lstStyle/>
        <a:p>
          <a:endParaRPr lang="en-US"/>
        </a:p>
      </dgm:t>
    </dgm:pt>
    <dgm:pt modelId="{1CC028D4-E0EA-40FA-915B-7A31D16B16AF}" type="sibTrans" cxnId="{61DBCD6A-EE24-404D-88FE-870373CD3019}">
      <dgm:prSet/>
      <dgm:spPr/>
      <dgm:t>
        <a:bodyPr/>
        <a:lstStyle/>
        <a:p>
          <a:endParaRPr lang="en-US"/>
        </a:p>
      </dgm:t>
    </dgm:pt>
    <dgm:pt modelId="{9863090F-2ED5-4261-B05D-95233D417BF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HTML </a:t>
          </a:r>
          <a:r>
            <a:rPr lang="en-US" sz="1100" b="1" dirty="0" smtClean="0">
              <a:solidFill>
                <a:schemeClr val="tx1"/>
              </a:solidFill>
            </a:rPr>
            <a:t>(1)</a:t>
          </a:r>
          <a:endParaRPr lang="en-US" sz="1600" b="1" dirty="0">
            <a:solidFill>
              <a:schemeClr val="tx1"/>
            </a:solidFill>
          </a:endParaRPr>
        </a:p>
      </dgm:t>
    </dgm:pt>
    <dgm:pt modelId="{9028BFED-13AE-4161-B524-21D96CC7BDBB}" type="parTrans" cxnId="{3DC6052C-88DB-48FA-B912-52C1437B0C71}">
      <dgm:prSet/>
      <dgm:spPr/>
      <dgm:t>
        <a:bodyPr/>
        <a:lstStyle/>
        <a:p>
          <a:endParaRPr lang="en-US"/>
        </a:p>
      </dgm:t>
    </dgm:pt>
    <dgm:pt modelId="{A6AA77AC-A782-4B4B-B2FE-7DDC51B2ABA3}" type="sibTrans" cxnId="{3DC6052C-88DB-48FA-B912-52C1437B0C71}">
      <dgm:prSet/>
      <dgm:spPr/>
      <dgm:t>
        <a:bodyPr/>
        <a:lstStyle/>
        <a:p>
          <a:endParaRPr lang="en-US"/>
        </a:p>
      </dgm:t>
    </dgm:pt>
    <dgm:pt modelId="{F1896450-EF39-40EA-AFD8-B91F8725CDC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Link</a:t>
          </a:r>
          <a:r>
            <a:rPr lang="en-US" sz="1100" b="1" dirty="0" smtClean="0">
              <a:solidFill>
                <a:schemeClr val="tx1"/>
              </a:solidFill>
            </a:rPr>
            <a:t> (2)</a:t>
          </a:r>
          <a:endParaRPr lang="en-US" sz="1600" b="1" dirty="0">
            <a:solidFill>
              <a:schemeClr val="tx1"/>
            </a:solidFill>
          </a:endParaRPr>
        </a:p>
      </dgm:t>
    </dgm:pt>
    <dgm:pt modelId="{A7975472-6551-4ADC-BA31-A883E43025DD}" type="parTrans" cxnId="{6DCD2197-1776-484B-B267-FBF8B168A480}">
      <dgm:prSet/>
      <dgm:spPr/>
      <dgm:t>
        <a:bodyPr/>
        <a:lstStyle/>
        <a:p>
          <a:endParaRPr lang="en-US"/>
        </a:p>
      </dgm:t>
    </dgm:pt>
    <dgm:pt modelId="{8B716965-7005-4D42-851F-7D410F88A6D0}" type="sibTrans" cxnId="{6DCD2197-1776-484B-B267-FBF8B168A480}">
      <dgm:prSet/>
      <dgm:spPr/>
      <dgm:t>
        <a:bodyPr/>
        <a:lstStyle/>
        <a:p>
          <a:endParaRPr lang="en-US"/>
        </a:p>
      </dgm:t>
    </dgm:pt>
    <dgm:pt modelId="{6DA17278-FF40-44E2-89B6-D0BADB078908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Input </a:t>
          </a:r>
          <a:r>
            <a:rPr lang="en-US" sz="1100" b="1" dirty="0" smtClean="0">
              <a:solidFill>
                <a:schemeClr val="tx1"/>
              </a:solidFill>
            </a:rPr>
            <a:t>(2)</a:t>
          </a:r>
          <a:endParaRPr lang="en-US" sz="1600" b="1" dirty="0" smtClean="0">
            <a:solidFill>
              <a:schemeClr val="tx1"/>
            </a:solidFill>
          </a:endParaRPr>
        </a:p>
      </dgm:t>
    </dgm:pt>
    <dgm:pt modelId="{A5E4AF53-E806-44BA-877B-BAEC1B3DDC86}" type="parTrans" cxnId="{035646B4-5A90-4C94-8AC1-E6473E883761}">
      <dgm:prSet/>
      <dgm:spPr/>
      <dgm:t>
        <a:bodyPr/>
        <a:lstStyle/>
        <a:p>
          <a:endParaRPr lang="en-US"/>
        </a:p>
      </dgm:t>
    </dgm:pt>
    <dgm:pt modelId="{FDE4B56F-D9AE-4152-B2D5-8C5DEDD6F9C4}" type="sibTrans" cxnId="{035646B4-5A90-4C94-8AC1-E6473E883761}">
      <dgm:prSet/>
      <dgm:spPr/>
      <dgm:t>
        <a:bodyPr/>
        <a:lstStyle/>
        <a:p>
          <a:endParaRPr lang="en-US"/>
        </a:p>
      </dgm:t>
    </dgm:pt>
    <dgm:pt modelId="{276C8E12-3142-4930-B658-C2CEC00CAD7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Button </a:t>
          </a:r>
          <a:r>
            <a:rPr lang="en-US" sz="1100" b="1" i="0" baseline="0" dirty="0" smtClean="0">
              <a:solidFill>
                <a:schemeClr val="tx1"/>
              </a:solidFill>
            </a:rPr>
            <a:t>(6)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30A0EDD9-8E62-4686-9A88-0CA05E1D0301}" type="parTrans" cxnId="{DC6900C3-7533-4584-80D1-DE81DA55DC8D}">
      <dgm:prSet/>
      <dgm:spPr/>
      <dgm:t>
        <a:bodyPr/>
        <a:lstStyle/>
        <a:p>
          <a:endParaRPr lang="en-US"/>
        </a:p>
      </dgm:t>
    </dgm:pt>
    <dgm:pt modelId="{F8BACD79-B3E5-4721-8248-EEF6B3D34CF0}" type="sibTrans" cxnId="{DC6900C3-7533-4584-80D1-DE81DA55DC8D}">
      <dgm:prSet/>
      <dgm:spPr/>
      <dgm:t>
        <a:bodyPr/>
        <a:lstStyle/>
        <a:p>
          <a:endParaRPr lang="en-US"/>
        </a:p>
      </dgm:t>
    </dgm:pt>
    <dgm:pt modelId="{712D8652-AEFE-4CCB-9C8C-E3987209169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Text </a:t>
          </a:r>
          <a:r>
            <a:rPr lang="en-US" sz="1100" b="1" i="0" baseline="0" dirty="0" smtClean="0">
              <a:solidFill>
                <a:schemeClr val="tx1"/>
              </a:solidFill>
            </a:rPr>
            <a:t>(2)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35B0CFC5-7A2B-4ED5-AA55-47CEEDCD9CC6}" type="parTrans" cxnId="{E3E4167F-94CD-4E30-AC94-16526275352B}">
      <dgm:prSet/>
      <dgm:spPr/>
      <dgm:t>
        <a:bodyPr/>
        <a:lstStyle/>
        <a:p>
          <a:endParaRPr lang="en-US"/>
        </a:p>
      </dgm:t>
    </dgm:pt>
    <dgm:pt modelId="{36E11D3F-BAFD-49AA-9629-3178278BF2DF}" type="sibTrans" cxnId="{E3E4167F-94CD-4E30-AC94-16526275352B}">
      <dgm:prSet/>
      <dgm:spPr/>
      <dgm:t>
        <a:bodyPr/>
        <a:lstStyle/>
        <a:p>
          <a:endParaRPr lang="en-US"/>
        </a:p>
      </dgm:t>
    </dgm:pt>
    <dgm:pt modelId="{A630AD95-6365-4C63-A0E8-6D455DCC271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Numeric</a:t>
          </a:r>
          <a:r>
            <a:rPr lang="en-US" sz="1100" b="1" i="0" baseline="0" dirty="0" smtClean="0">
              <a:solidFill>
                <a:schemeClr val="tx1"/>
              </a:solidFill>
            </a:rPr>
            <a:t> (11)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39D843C8-B96E-4A42-9BE6-EB1F419F95F6}" type="parTrans" cxnId="{62EAA88F-5DD4-4287-BFBC-47586E6125F4}">
      <dgm:prSet/>
      <dgm:spPr/>
      <dgm:t>
        <a:bodyPr/>
        <a:lstStyle/>
        <a:p>
          <a:endParaRPr lang="en-US"/>
        </a:p>
      </dgm:t>
    </dgm:pt>
    <dgm:pt modelId="{111CFCED-FBC8-40C8-B3D3-46E9837E295A}" type="sibTrans" cxnId="{62EAA88F-5DD4-4287-BFBC-47586E6125F4}">
      <dgm:prSet/>
      <dgm:spPr/>
      <dgm:t>
        <a:bodyPr/>
        <a:lstStyle/>
        <a:p>
          <a:endParaRPr lang="en-US"/>
        </a:p>
      </dgm:t>
    </dgm:pt>
    <dgm:pt modelId="{55DFF5D4-0E15-44CC-BDD0-FF6A3D877F3F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Date </a:t>
          </a:r>
          <a:r>
            <a:rPr lang="en-US" sz="1100" b="1" i="0" baseline="0" dirty="0" smtClean="0">
              <a:solidFill>
                <a:schemeClr val="tx1"/>
              </a:solidFill>
            </a:rPr>
            <a:t>(10)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9690AE15-38CB-4CF4-BEE7-2D244371E204}" type="parTrans" cxnId="{5E7D1094-A670-4DD3-A74E-E7B885A81752}">
      <dgm:prSet/>
      <dgm:spPr/>
      <dgm:t>
        <a:bodyPr/>
        <a:lstStyle/>
        <a:p>
          <a:endParaRPr lang="en-US"/>
        </a:p>
      </dgm:t>
    </dgm:pt>
    <dgm:pt modelId="{1B178917-3050-4AA9-99C0-D18DB75A4B7C}" type="sibTrans" cxnId="{5E7D1094-A670-4DD3-A74E-E7B885A81752}">
      <dgm:prSet/>
      <dgm:spPr/>
      <dgm:t>
        <a:bodyPr/>
        <a:lstStyle/>
        <a:p>
          <a:endParaRPr lang="en-US"/>
        </a:p>
      </dgm:t>
    </dgm:pt>
    <dgm:pt modelId="{93C25C48-98ED-4C55-9CAB-C654D4B1497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TextArea </a:t>
          </a:r>
          <a:r>
            <a:rPr lang="en-US" sz="1100" b="1" i="0" baseline="0" dirty="0" smtClean="0">
              <a:solidFill>
                <a:schemeClr val="tx1"/>
              </a:solidFill>
            </a:rPr>
            <a:t>(3)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832DC2E1-46AE-4CA7-9264-DE3AEEA20876}" type="parTrans" cxnId="{D5C2AE1A-D8CD-4335-9953-0F3FF1855EC4}">
      <dgm:prSet/>
      <dgm:spPr/>
      <dgm:t>
        <a:bodyPr/>
        <a:lstStyle/>
        <a:p>
          <a:endParaRPr lang="en-US"/>
        </a:p>
      </dgm:t>
    </dgm:pt>
    <dgm:pt modelId="{C3B10373-DF9F-4164-9B0D-736EDF1998AA}" type="sibTrans" cxnId="{D5C2AE1A-D8CD-4335-9953-0F3FF1855EC4}">
      <dgm:prSet/>
      <dgm:spPr/>
      <dgm:t>
        <a:bodyPr/>
        <a:lstStyle/>
        <a:p>
          <a:endParaRPr lang="en-US"/>
        </a:p>
      </dgm:t>
    </dgm:pt>
    <dgm:pt modelId="{C228F0E5-F558-4D84-A758-37F7D41FB04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Hidden </a:t>
          </a:r>
          <a:r>
            <a:rPr lang="en-US" sz="1100" b="1" i="0" baseline="0" dirty="0" smtClean="0">
              <a:solidFill>
                <a:schemeClr val="tx1"/>
              </a:solidFill>
            </a:rPr>
            <a:t>(3)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D3D4BB64-6F2B-4DF4-B9BB-24E8C7BC90C4}" type="parTrans" cxnId="{97B32A26-A01A-45B8-BAE8-B1311391BDD3}">
      <dgm:prSet/>
      <dgm:spPr/>
      <dgm:t>
        <a:bodyPr/>
        <a:lstStyle/>
        <a:p>
          <a:endParaRPr lang="en-US"/>
        </a:p>
      </dgm:t>
    </dgm:pt>
    <dgm:pt modelId="{343661A5-66B8-4069-8C41-363D5C2F28ED}" type="sibTrans" cxnId="{97B32A26-A01A-45B8-BAE8-B1311391BDD3}">
      <dgm:prSet/>
      <dgm:spPr/>
      <dgm:t>
        <a:bodyPr/>
        <a:lstStyle/>
        <a:p>
          <a:endParaRPr lang="en-US"/>
        </a:p>
      </dgm:t>
    </dgm:pt>
    <dgm:pt modelId="{B3F55EDD-0DBC-4DBE-951D-3918CE2B6B8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Checkbox</a:t>
          </a:r>
          <a:r>
            <a:rPr lang="en-US" sz="1100" b="1" i="0" baseline="0" dirty="0" smtClean="0">
              <a:solidFill>
                <a:schemeClr val="tx1"/>
              </a:solidFill>
            </a:rPr>
            <a:t> (5)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7837EEA1-4850-4658-B78B-99DF393F3B98}" type="parTrans" cxnId="{5F39052B-72EF-46DF-B6FA-A08ED3D08F00}">
      <dgm:prSet/>
      <dgm:spPr/>
      <dgm:t>
        <a:bodyPr/>
        <a:lstStyle/>
        <a:p>
          <a:endParaRPr lang="en-US"/>
        </a:p>
      </dgm:t>
    </dgm:pt>
    <dgm:pt modelId="{821E2C79-6174-4274-BBF6-E8ACC7B4F806}" type="sibTrans" cxnId="{5F39052B-72EF-46DF-B6FA-A08ED3D08F00}">
      <dgm:prSet/>
      <dgm:spPr/>
      <dgm:t>
        <a:bodyPr/>
        <a:lstStyle/>
        <a:p>
          <a:endParaRPr lang="en-US"/>
        </a:p>
      </dgm:t>
    </dgm:pt>
    <dgm:pt modelId="{19DBDED4-2230-4514-B9CF-1A7A380D650D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Select</a:t>
          </a:r>
          <a:r>
            <a:rPr lang="en-US" sz="1100" b="1" dirty="0" smtClean="0">
              <a:solidFill>
                <a:schemeClr val="tx1"/>
              </a:solidFill>
            </a:rPr>
            <a:t> (5)</a:t>
          </a:r>
          <a:endParaRPr lang="en-US" sz="1600" b="1" dirty="0">
            <a:solidFill>
              <a:schemeClr val="tx1"/>
            </a:solidFill>
          </a:endParaRPr>
        </a:p>
      </dgm:t>
    </dgm:pt>
    <dgm:pt modelId="{13945770-EAFF-4BDD-B68E-C4B527DFF73E}" type="parTrans" cxnId="{E3D82427-1977-44EE-BE8A-36E4AC82B766}">
      <dgm:prSet/>
      <dgm:spPr/>
      <dgm:t>
        <a:bodyPr/>
        <a:lstStyle/>
        <a:p>
          <a:endParaRPr lang="en-US"/>
        </a:p>
      </dgm:t>
    </dgm:pt>
    <dgm:pt modelId="{6A706936-E98D-4168-9E6F-1C14C7E3682B}" type="sibTrans" cxnId="{E3D82427-1977-44EE-BE8A-36E4AC82B766}">
      <dgm:prSet/>
      <dgm:spPr/>
      <dgm:t>
        <a:bodyPr/>
        <a:lstStyle/>
        <a:p>
          <a:endParaRPr lang="en-US"/>
        </a:p>
      </dgm:t>
    </dgm:pt>
    <dgm:pt modelId="{0A61F2FF-3B28-47E5-9B75-656A5A32AEB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Dropdown </a:t>
          </a:r>
          <a:r>
            <a:rPr lang="en-US" sz="1100" b="1" i="0" baseline="0" dirty="0" smtClean="0">
              <a:solidFill>
                <a:schemeClr val="tx1"/>
              </a:solidFill>
            </a:rPr>
            <a:t>(2)</a:t>
          </a:r>
          <a:endParaRPr lang="en-US" sz="1600" b="1" i="0" baseline="0" dirty="0">
            <a:solidFill>
              <a:schemeClr val="tx1"/>
            </a:solidFill>
          </a:endParaRPr>
        </a:p>
      </dgm:t>
    </dgm:pt>
    <dgm:pt modelId="{CC6E5711-1C3C-453E-B9FF-0AB2F56DA15E}" type="parTrans" cxnId="{40F48044-F026-4AAF-B03B-C32C34B7CC06}">
      <dgm:prSet/>
      <dgm:spPr/>
      <dgm:t>
        <a:bodyPr/>
        <a:lstStyle/>
        <a:p>
          <a:endParaRPr lang="en-US"/>
        </a:p>
      </dgm:t>
    </dgm:pt>
    <dgm:pt modelId="{C156BEC1-0F40-4B8D-BEC6-1BA7B4A570D4}" type="sibTrans" cxnId="{40F48044-F026-4AAF-B03B-C32C34B7CC06}">
      <dgm:prSet/>
      <dgm:spPr/>
      <dgm:t>
        <a:bodyPr/>
        <a:lstStyle/>
        <a:p>
          <a:endParaRPr lang="en-US"/>
        </a:p>
      </dgm:t>
    </dgm:pt>
    <dgm:pt modelId="{0F668291-C944-4B5A-A40F-38CCEE1967F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1" i="0" baseline="0" dirty="0" smtClean="0">
              <a:solidFill>
                <a:schemeClr val="tx1"/>
              </a:solidFill>
            </a:rPr>
            <a:t>ListBox </a:t>
          </a:r>
          <a:r>
            <a:rPr lang="en-US" sz="1100" b="1" i="0" baseline="0" dirty="0" smtClean="0">
              <a:solidFill>
                <a:schemeClr val="tx1"/>
              </a:solidFill>
            </a:rPr>
            <a:t>(7)</a:t>
          </a:r>
          <a:endParaRPr lang="en-US" sz="1600" b="1" i="0" baseline="0" dirty="0" smtClean="0">
            <a:solidFill>
              <a:schemeClr val="tx1"/>
            </a:solidFill>
          </a:endParaRPr>
        </a:p>
      </dgm:t>
    </dgm:pt>
    <dgm:pt modelId="{429B004F-9FEE-4CF4-8308-C7493C6756FB}" type="parTrans" cxnId="{12C3585C-281F-4269-92BA-1068FE856BE0}">
      <dgm:prSet/>
      <dgm:spPr/>
      <dgm:t>
        <a:bodyPr/>
        <a:lstStyle/>
        <a:p>
          <a:endParaRPr lang="en-US"/>
        </a:p>
      </dgm:t>
    </dgm:pt>
    <dgm:pt modelId="{A853AAF1-7442-4D6E-95A4-E078F4452028}" type="sibTrans" cxnId="{12C3585C-281F-4269-92BA-1068FE856BE0}">
      <dgm:prSet/>
      <dgm:spPr/>
      <dgm:t>
        <a:bodyPr/>
        <a:lstStyle/>
        <a:p>
          <a:endParaRPr lang="en-US"/>
        </a:p>
      </dgm:t>
    </dgm:pt>
    <dgm:pt modelId="{EDA5129E-8D0E-430D-8561-9AABE27D3F2B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Cell </a:t>
          </a:r>
          <a:r>
            <a:rPr lang="en-US" sz="1100" b="1" dirty="0" smtClean="0">
              <a:solidFill>
                <a:schemeClr val="tx1"/>
              </a:solidFill>
            </a:rPr>
            <a:t>(52)</a:t>
          </a:r>
          <a:endParaRPr lang="en-US" sz="1100" b="1" dirty="0">
            <a:solidFill>
              <a:schemeClr val="tx1"/>
            </a:solidFill>
          </a:endParaRPr>
        </a:p>
      </dgm:t>
    </dgm:pt>
    <dgm:pt modelId="{77B3BAA7-A596-442B-BEF8-72B19283C596}" type="sibTrans" cxnId="{089D2233-49DC-4AD4-9DFC-9D720AE52046}">
      <dgm:prSet/>
      <dgm:spPr/>
      <dgm:t>
        <a:bodyPr/>
        <a:lstStyle/>
        <a:p>
          <a:endParaRPr lang="en-US"/>
        </a:p>
      </dgm:t>
    </dgm:pt>
    <dgm:pt modelId="{26FFB743-34A8-468A-A4BE-4353145DDBC1}" type="parTrans" cxnId="{089D2233-49DC-4AD4-9DFC-9D720AE52046}">
      <dgm:prSet/>
      <dgm:spPr/>
      <dgm:t>
        <a:bodyPr/>
        <a:lstStyle/>
        <a:p>
          <a:endParaRPr lang="en-US"/>
        </a:p>
      </dgm:t>
    </dgm:pt>
    <dgm:pt modelId="{F1CA9098-8934-4FF7-BBDD-A793E8382E29}" type="pres">
      <dgm:prSet presAssocID="{57712E3F-2DC1-4223-9C84-F6428372D9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6F3F7-E609-484B-9CEB-E3A75D184BA2}" type="pres">
      <dgm:prSet presAssocID="{57712E3F-2DC1-4223-9C84-F6428372D94E}" presName="hierFlow" presStyleCnt="0"/>
      <dgm:spPr/>
    </dgm:pt>
    <dgm:pt modelId="{2685C115-24FD-4ADD-A323-D9B5AECFA543}" type="pres">
      <dgm:prSet presAssocID="{57712E3F-2DC1-4223-9C84-F6428372D9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F270E98-9006-4EB9-A844-2163A69826CB}" type="pres">
      <dgm:prSet presAssocID="{EDA5129E-8D0E-430D-8561-9AABE27D3F2B}" presName="Name17" presStyleCnt="0"/>
      <dgm:spPr/>
    </dgm:pt>
    <dgm:pt modelId="{7CBD0160-C8B2-4A30-8DE1-613E5FEC24F6}" type="pres">
      <dgm:prSet presAssocID="{EDA5129E-8D0E-430D-8561-9AABE27D3F2B}" presName="level1Shape" presStyleLbl="node0" presStyleIdx="0" presStyleCnt="1" custLinFactNeighborX="-73511" custLinFactNeighborY="-59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DD571D-DB11-4BEB-A950-B2F3B339A817}" type="pres">
      <dgm:prSet presAssocID="{EDA5129E-8D0E-430D-8561-9AABE27D3F2B}" presName="hierChild2" presStyleCnt="0"/>
      <dgm:spPr/>
    </dgm:pt>
    <dgm:pt modelId="{6F68A112-32E1-4BD3-B4C2-2DDE328A91A2}" type="pres">
      <dgm:prSet presAssocID="{B7C941DB-D561-4AE3-A739-99093CB676A4}" presName="Name25" presStyleLbl="parChTrans1D2" presStyleIdx="0" presStyleCnt="2"/>
      <dgm:spPr/>
      <dgm:t>
        <a:bodyPr/>
        <a:lstStyle/>
        <a:p>
          <a:endParaRPr lang="en-US"/>
        </a:p>
      </dgm:t>
    </dgm:pt>
    <dgm:pt modelId="{43CF4591-E29E-4958-9515-584810C590EA}" type="pres">
      <dgm:prSet presAssocID="{B7C941DB-D561-4AE3-A739-99093CB676A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1D120C0-A108-4C49-A86B-D0036631589F}" type="pres">
      <dgm:prSet presAssocID="{81FAA2E5-7852-42C1-A859-83F5FCB74660}" presName="Name30" presStyleCnt="0"/>
      <dgm:spPr/>
    </dgm:pt>
    <dgm:pt modelId="{2B1B0A09-1429-4B30-8F5E-FCADA11F0B52}" type="pres">
      <dgm:prSet presAssocID="{81FAA2E5-7852-42C1-A859-83F5FCB74660}" presName="level2Shape" presStyleLbl="node2" presStyleIdx="0" presStyleCnt="2"/>
      <dgm:spPr/>
      <dgm:t>
        <a:bodyPr/>
        <a:lstStyle/>
        <a:p>
          <a:endParaRPr lang="en-US"/>
        </a:p>
      </dgm:t>
    </dgm:pt>
    <dgm:pt modelId="{CB33A7C7-DE2A-4BD5-BE21-B8C75BE88297}" type="pres">
      <dgm:prSet presAssocID="{81FAA2E5-7852-42C1-A859-83F5FCB74660}" presName="hierChild3" presStyleCnt="0"/>
      <dgm:spPr/>
    </dgm:pt>
    <dgm:pt modelId="{AE60DD55-A193-481F-BA5B-EDCCF7B51827}" type="pres">
      <dgm:prSet presAssocID="{9028BFED-13AE-4161-B524-21D96CC7BDBB}" presName="Name25" presStyleLbl="parChTrans1D3" presStyleIdx="0" presStyleCnt="10"/>
      <dgm:spPr/>
      <dgm:t>
        <a:bodyPr/>
        <a:lstStyle/>
        <a:p>
          <a:endParaRPr lang="en-US"/>
        </a:p>
      </dgm:t>
    </dgm:pt>
    <dgm:pt modelId="{3A13C45A-2049-40F4-B55E-AAE7B81157C7}" type="pres">
      <dgm:prSet presAssocID="{9028BFED-13AE-4161-B524-21D96CC7BDBB}" presName="connTx" presStyleLbl="parChTrans1D3" presStyleIdx="0" presStyleCnt="10"/>
      <dgm:spPr/>
      <dgm:t>
        <a:bodyPr/>
        <a:lstStyle/>
        <a:p>
          <a:endParaRPr lang="en-US"/>
        </a:p>
      </dgm:t>
    </dgm:pt>
    <dgm:pt modelId="{A5C6A64A-A0CF-4878-A0B9-CEB1484D5819}" type="pres">
      <dgm:prSet presAssocID="{9863090F-2ED5-4261-B05D-95233D417BF0}" presName="Name30" presStyleCnt="0"/>
      <dgm:spPr/>
    </dgm:pt>
    <dgm:pt modelId="{9F78EB02-BA23-4B86-A52E-F46967F730A7}" type="pres">
      <dgm:prSet presAssocID="{9863090F-2ED5-4261-B05D-95233D417BF0}" presName="level2Shape" presStyleLbl="node3" presStyleIdx="0" presStyleCnt="10"/>
      <dgm:spPr/>
      <dgm:t>
        <a:bodyPr/>
        <a:lstStyle/>
        <a:p>
          <a:endParaRPr lang="en-US"/>
        </a:p>
      </dgm:t>
    </dgm:pt>
    <dgm:pt modelId="{C54982FB-DFCC-4937-A596-FDF96461E4A7}" type="pres">
      <dgm:prSet presAssocID="{9863090F-2ED5-4261-B05D-95233D417BF0}" presName="hierChild3" presStyleCnt="0"/>
      <dgm:spPr/>
    </dgm:pt>
    <dgm:pt modelId="{552EC701-5E2C-4DC3-90FF-2174B693B277}" type="pres">
      <dgm:prSet presAssocID="{A7975472-6551-4ADC-BA31-A883E43025DD}" presName="Name25" presStyleLbl="parChTrans1D3" presStyleIdx="1" presStyleCnt="10"/>
      <dgm:spPr/>
      <dgm:t>
        <a:bodyPr/>
        <a:lstStyle/>
        <a:p>
          <a:endParaRPr lang="en-US"/>
        </a:p>
      </dgm:t>
    </dgm:pt>
    <dgm:pt modelId="{DC4D0674-4AD7-4218-824E-46857A7EDC72}" type="pres">
      <dgm:prSet presAssocID="{A7975472-6551-4ADC-BA31-A883E43025DD}" presName="connTx" presStyleLbl="parChTrans1D3" presStyleIdx="1" presStyleCnt="10"/>
      <dgm:spPr/>
      <dgm:t>
        <a:bodyPr/>
        <a:lstStyle/>
        <a:p>
          <a:endParaRPr lang="en-US"/>
        </a:p>
      </dgm:t>
    </dgm:pt>
    <dgm:pt modelId="{8ACA18FA-6B22-4973-8C32-E9877594297A}" type="pres">
      <dgm:prSet presAssocID="{F1896450-EF39-40EA-AFD8-B91F8725CDC4}" presName="Name30" presStyleCnt="0"/>
      <dgm:spPr/>
    </dgm:pt>
    <dgm:pt modelId="{8643395E-2719-4EDE-9B51-241A8B127825}" type="pres">
      <dgm:prSet presAssocID="{F1896450-EF39-40EA-AFD8-B91F8725CDC4}" presName="level2Shape" presStyleLbl="node3" presStyleIdx="1" presStyleCnt="10"/>
      <dgm:spPr/>
      <dgm:t>
        <a:bodyPr/>
        <a:lstStyle/>
        <a:p>
          <a:endParaRPr lang="en-US"/>
        </a:p>
      </dgm:t>
    </dgm:pt>
    <dgm:pt modelId="{01B26F45-D624-42D2-AE1E-F82F6C6D02B0}" type="pres">
      <dgm:prSet presAssocID="{F1896450-EF39-40EA-AFD8-B91F8725CDC4}" presName="hierChild3" presStyleCnt="0"/>
      <dgm:spPr/>
    </dgm:pt>
    <dgm:pt modelId="{08A0AB4D-A51A-42AF-8524-F9157ABFD855}" type="pres">
      <dgm:prSet presAssocID="{A5E4AF53-E806-44BA-877B-BAEC1B3DDC8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6C7894AE-2D23-4956-8820-FC2693659517}" type="pres">
      <dgm:prSet presAssocID="{A5E4AF53-E806-44BA-877B-BAEC1B3DDC8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EEA422C-AD74-4C73-9D6F-E7DF3A31197F}" type="pres">
      <dgm:prSet presAssocID="{6DA17278-FF40-44E2-89B6-D0BADB078908}" presName="Name30" presStyleCnt="0"/>
      <dgm:spPr/>
    </dgm:pt>
    <dgm:pt modelId="{38F887DC-6956-462F-8C71-3A078D703206}" type="pres">
      <dgm:prSet presAssocID="{6DA17278-FF40-44E2-89B6-D0BADB078908}" presName="level2Shape" presStyleLbl="node2" presStyleIdx="1" presStyleCnt="2"/>
      <dgm:spPr/>
      <dgm:t>
        <a:bodyPr/>
        <a:lstStyle/>
        <a:p>
          <a:endParaRPr lang="en-US"/>
        </a:p>
      </dgm:t>
    </dgm:pt>
    <dgm:pt modelId="{6B02B772-9877-4739-B2CC-37F2B3AD1E87}" type="pres">
      <dgm:prSet presAssocID="{6DA17278-FF40-44E2-89B6-D0BADB078908}" presName="hierChild3" presStyleCnt="0"/>
      <dgm:spPr/>
    </dgm:pt>
    <dgm:pt modelId="{CA99D854-BC5B-4119-ABF4-D95E3C7E01E3}" type="pres">
      <dgm:prSet presAssocID="{30A0EDD9-8E62-4686-9A88-0CA05E1D0301}" presName="Name25" presStyleLbl="parChTrans1D3" presStyleIdx="2" presStyleCnt="10"/>
      <dgm:spPr/>
      <dgm:t>
        <a:bodyPr/>
        <a:lstStyle/>
        <a:p>
          <a:endParaRPr lang="en-US"/>
        </a:p>
      </dgm:t>
    </dgm:pt>
    <dgm:pt modelId="{B9BDD4D9-9413-457F-837B-591498713B97}" type="pres">
      <dgm:prSet presAssocID="{30A0EDD9-8E62-4686-9A88-0CA05E1D0301}" presName="connTx" presStyleLbl="parChTrans1D3" presStyleIdx="2" presStyleCnt="10"/>
      <dgm:spPr/>
      <dgm:t>
        <a:bodyPr/>
        <a:lstStyle/>
        <a:p>
          <a:endParaRPr lang="en-US"/>
        </a:p>
      </dgm:t>
    </dgm:pt>
    <dgm:pt modelId="{168E5583-4778-4399-9149-C7EEA03B671E}" type="pres">
      <dgm:prSet presAssocID="{276C8E12-3142-4930-B658-C2CEC00CAD74}" presName="Name30" presStyleCnt="0"/>
      <dgm:spPr/>
    </dgm:pt>
    <dgm:pt modelId="{32DA9378-5924-4126-8206-20CA844D192F}" type="pres">
      <dgm:prSet presAssocID="{276C8E12-3142-4930-B658-C2CEC00CAD74}" presName="level2Shape" presStyleLbl="node3" presStyleIdx="2" presStyleCnt="10"/>
      <dgm:spPr/>
      <dgm:t>
        <a:bodyPr/>
        <a:lstStyle/>
        <a:p>
          <a:endParaRPr lang="en-US"/>
        </a:p>
      </dgm:t>
    </dgm:pt>
    <dgm:pt modelId="{085D1AB1-A42D-453C-8E7F-8BF0BD41F979}" type="pres">
      <dgm:prSet presAssocID="{276C8E12-3142-4930-B658-C2CEC00CAD74}" presName="hierChild3" presStyleCnt="0"/>
      <dgm:spPr/>
    </dgm:pt>
    <dgm:pt modelId="{D5661D9E-AA1B-4EBE-8534-E8AA854934D0}" type="pres">
      <dgm:prSet presAssocID="{35B0CFC5-7A2B-4ED5-AA55-47CEEDCD9CC6}" presName="Name25" presStyleLbl="parChTrans1D3" presStyleIdx="3" presStyleCnt="10"/>
      <dgm:spPr/>
      <dgm:t>
        <a:bodyPr/>
        <a:lstStyle/>
        <a:p>
          <a:endParaRPr lang="en-US"/>
        </a:p>
      </dgm:t>
    </dgm:pt>
    <dgm:pt modelId="{F36B5EF9-D1F4-43AA-B459-8CCC939292A3}" type="pres">
      <dgm:prSet presAssocID="{35B0CFC5-7A2B-4ED5-AA55-47CEEDCD9CC6}" presName="connTx" presStyleLbl="parChTrans1D3" presStyleIdx="3" presStyleCnt="10"/>
      <dgm:spPr/>
      <dgm:t>
        <a:bodyPr/>
        <a:lstStyle/>
        <a:p>
          <a:endParaRPr lang="en-US"/>
        </a:p>
      </dgm:t>
    </dgm:pt>
    <dgm:pt modelId="{5FE6E482-B5BE-4571-A446-C2A8585AD9CB}" type="pres">
      <dgm:prSet presAssocID="{712D8652-AEFE-4CCB-9C8C-E3987209169D}" presName="Name30" presStyleCnt="0"/>
      <dgm:spPr/>
    </dgm:pt>
    <dgm:pt modelId="{7C80AE61-4621-4F06-AFCE-6ABE70D9EE14}" type="pres">
      <dgm:prSet presAssocID="{712D8652-AEFE-4CCB-9C8C-E3987209169D}" presName="level2Shape" presStyleLbl="node3" presStyleIdx="3" presStyleCnt="10"/>
      <dgm:spPr/>
      <dgm:t>
        <a:bodyPr/>
        <a:lstStyle/>
        <a:p>
          <a:endParaRPr lang="en-US"/>
        </a:p>
      </dgm:t>
    </dgm:pt>
    <dgm:pt modelId="{B876D491-F8E2-4545-8677-3FEC99B15B54}" type="pres">
      <dgm:prSet presAssocID="{712D8652-AEFE-4CCB-9C8C-E3987209169D}" presName="hierChild3" presStyleCnt="0"/>
      <dgm:spPr/>
    </dgm:pt>
    <dgm:pt modelId="{A0C8B2D8-7662-42D0-9A64-86216525EAEF}" type="pres">
      <dgm:prSet presAssocID="{39D843C8-B96E-4A42-9BE6-EB1F419F95F6}" presName="Name25" presStyleLbl="parChTrans1D3" presStyleIdx="4" presStyleCnt="10"/>
      <dgm:spPr/>
      <dgm:t>
        <a:bodyPr/>
        <a:lstStyle/>
        <a:p>
          <a:endParaRPr lang="en-US"/>
        </a:p>
      </dgm:t>
    </dgm:pt>
    <dgm:pt modelId="{C135F886-D910-441F-9C99-50E3CF5FAD96}" type="pres">
      <dgm:prSet presAssocID="{39D843C8-B96E-4A42-9BE6-EB1F419F95F6}" presName="connTx" presStyleLbl="parChTrans1D3" presStyleIdx="4" presStyleCnt="10"/>
      <dgm:spPr/>
      <dgm:t>
        <a:bodyPr/>
        <a:lstStyle/>
        <a:p>
          <a:endParaRPr lang="en-US"/>
        </a:p>
      </dgm:t>
    </dgm:pt>
    <dgm:pt modelId="{62804F97-CCEF-4C3D-9C8C-C4019C395D18}" type="pres">
      <dgm:prSet presAssocID="{A630AD95-6365-4C63-A0E8-6D455DCC271C}" presName="Name30" presStyleCnt="0"/>
      <dgm:spPr/>
    </dgm:pt>
    <dgm:pt modelId="{EAEA6E6D-A2D1-457E-8027-95748D40FE78}" type="pres">
      <dgm:prSet presAssocID="{A630AD95-6365-4C63-A0E8-6D455DCC271C}" presName="level2Shape" presStyleLbl="node3" presStyleIdx="4" presStyleCnt="10"/>
      <dgm:spPr/>
      <dgm:t>
        <a:bodyPr/>
        <a:lstStyle/>
        <a:p>
          <a:endParaRPr lang="en-US"/>
        </a:p>
      </dgm:t>
    </dgm:pt>
    <dgm:pt modelId="{ED80241C-A816-4AA4-AC59-44E6948D87CE}" type="pres">
      <dgm:prSet presAssocID="{A630AD95-6365-4C63-A0E8-6D455DCC271C}" presName="hierChild3" presStyleCnt="0"/>
      <dgm:spPr/>
    </dgm:pt>
    <dgm:pt modelId="{D5DF9756-3632-462F-8B3E-8A24AE884457}" type="pres">
      <dgm:prSet presAssocID="{9690AE15-38CB-4CF4-BEE7-2D244371E204}" presName="Name25" presStyleLbl="parChTrans1D3" presStyleIdx="5" presStyleCnt="10"/>
      <dgm:spPr/>
      <dgm:t>
        <a:bodyPr/>
        <a:lstStyle/>
        <a:p>
          <a:endParaRPr lang="en-US"/>
        </a:p>
      </dgm:t>
    </dgm:pt>
    <dgm:pt modelId="{707962B7-2438-4CA0-9423-8F502A755130}" type="pres">
      <dgm:prSet presAssocID="{9690AE15-38CB-4CF4-BEE7-2D244371E204}" presName="connTx" presStyleLbl="parChTrans1D3" presStyleIdx="5" presStyleCnt="10"/>
      <dgm:spPr/>
      <dgm:t>
        <a:bodyPr/>
        <a:lstStyle/>
        <a:p>
          <a:endParaRPr lang="en-US"/>
        </a:p>
      </dgm:t>
    </dgm:pt>
    <dgm:pt modelId="{FE53CCFE-1618-473E-A4E9-14C5383F88E0}" type="pres">
      <dgm:prSet presAssocID="{55DFF5D4-0E15-44CC-BDD0-FF6A3D877F3F}" presName="Name30" presStyleCnt="0"/>
      <dgm:spPr/>
    </dgm:pt>
    <dgm:pt modelId="{7465B104-E684-44B8-A6C6-DFE4347EEBBE}" type="pres">
      <dgm:prSet presAssocID="{55DFF5D4-0E15-44CC-BDD0-FF6A3D877F3F}" presName="level2Shape" presStyleLbl="node3" presStyleIdx="5" presStyleCnt="10"/>
      <dgm:spPr/>
      <dgm:t>
        <a:bodyPr/>
        <a:lstStyle/>
        <a:p>
          <a:endParaRPr lang="en-US"/>
        </a:p>
      </dgm:t>
    </dgm:pt>
    <dgm:pt modelId="{B358EDB3-2746-4A63-8BB0-3DE7AB9E10E3}" type="pres">
      <dgm:prSet presAssocID="{55DFF5D4-0E15-44CC-BDD0-FF6A3D877F3F}" presName="hierChild3" presStyleCnt="0"/>
      <dgm:spPr/>
    </dgm:pt>
    <dgm:pt modelId="{13715C77-F5A7-4399-BA92-74511EA4A114}" type="pres">
      <dgm:prSet presAssocID="{832DC2E1-46AE-4CA7-9264-DE3AEEA20876}" presName="Name25" presStyleLbl="parChTrans1D3" presStyleIdx="6" presStyleCnt="10"/>
      <dgm:spPr/>
      <dgm:t>
        <a:bodyPr/>
        <a:lstStyle/>
        <a:p>
          <a:endParaRPr lang="en-US"/>
        </a:p>
      </dgm:t>
    </dgm:pt>
    <dgm:pt modelId="{0568056E-63F7-4B7F-B848-AFA03D1F48D8}" type="pres">
      <dgm:prSet presAssocID="{832DC2E1-46AE-4CA7-9264-DE3AEEA20876}" presName="connTx" presStyleLbl="parChTrans1D3" presStyleIdx="6" presStyleCnt="10"/>
      <dgm:spPr/>
      <dgm:t>
        <a:bodyPr/>
        <a:lstStyle/>
        <a:p>
          <a:endParaRPr lang="en-US"/>
        </a:p>
      </dgm:t>
    </dgm:pt>
    <dgm:pt modelId="{17A62AC7-DB51-4D7A-8C97-ADAFF8769DB7}" type="pres">
      <dgm:prSet presAssocID="{93C25C48-98ED-4C55-9CAB-C654D4B14974}" presName="Name30" presStyleCnt="0"/>
      <dgm:spPr/>
    </dgm:pt>
    <dgm:pt modelId="{6E19B50D-4A86-4DBC-A1CA-E7B9EB04974F}" type="pres">
      <dgm:prSet presAssocID="{93C25C48-98ED-4C55-9CAB-C654D4B14974}" presName="level2Shape" presStyleLbl="node3" presStyleIdx="6" presStyleCnt="10"/>
      <dgm:spPr/>
      <dgm:t>
        <a:bodyPr/>
        <a:lstStyle/>
        <a:p>
          <a:endParaRPr lang="en-US"/>
        </a:p>
      </dgm:t>
    </dgm:pt>
    <dgm:pt modelId="{BF2798F7-DC5F-451D-9709-93D4FFE39560}" type="pres">
      <dgm:prSet presAssocID="{93C25C48-98ED-4C55-9CAB-C654D4B14974}" presName="hierChild3" presStyleCnt="0"/>
      <dgm:spPr/>
    </dgm:pt>
    <dgm:pt modelId="{C14CDCC4-509C-476C-9431-0338ECC1A64B}" type="pres">
      <dgm:prSet presAssocID="{D3D4BB64-6F2B-4DF4-B9BB-24E8C7BC90C4}" presName="Name25" presStyleLbl="parChTrans1D3" presStyleIdx="7" presStyleCnt="10"/>
      <dgm:spPr/>
      <dgm:t>
        <a:bodyPr/>
        <a:lstStyle/>
        <a:p>
          <a:endParaRPr lang="en-US"/>
        </a:p>
      </dgm:t>
    </dgm:pt>
    <dgm:pt modelId="{20D442BC-BA06-4140-989B-77C74BDC19AF}" type="pres">
      <dgm:prSet presAssocID="{D3D4BB64-6F2B-4DF4-B9BB-24E8C7BC90C4}" presName="connTx" presStyleLbl="parChTrans1D3" presStyleIdx="7" presStyleCnt="10"/>
      <dgm:spPr/>
      <dgm:t>
        <a:bodyPr/>
        <a:lstStyle/>
        <a:p>
          <a:endParaRPr lang="en-US"/>
        </a:p>
      </dgm:t>
    </dgm:pt>
    <dgm:pt modelId="{B3B0D1D4-5433-4CC8-9FD5-048D23BD1659}" type="pres">
      <dgm:prSet presAssocID="{C228F0E5-F558-4D84-A758-37F7D41FB04C}" presName="Name30" presStyleCnt="0"/>
      <dgm:spPr/>
    </dgm:pt>
    <dgm:pt modelId="{6F58B88C-ACCF-477E-8297-C90F2986A4AC}" type="pres">
      <dgm:prSet presAssocID="{C228F0E5-F558-4D84-A758-37F7D41FB04C}" presName="level2Shape" presStyleLbl="node3" presStyleIdx="7" presStyleCnt="10"/>
      <dgm:spPr/>
      <dgm:t>
        <a:bodyPr/>
        <a:lstStyle/>
        <a:p>
          <a:endParaRPr lang="en-US"/>
        </a:p>
      </dgm:t>
    </dgm:pt>
    <dgm:pt modelId="{0B032A4A-A4D1-4F2B-9D53-A80E2BCE3D63}" type="pres">
      <dgm:prSet presAssocID="{C228F0E5-F558-4D84-A758-37F7D41FB04C}" presName="hierChild3" presStyleCnt="0"/>
      <dgm:spPr/>
    </dgm:pt>
    <dgm:pt modelId="{19089403-1F2A-4655-81B3-C42D98FB32DC}" type="pres">
      <dgm:prSet presAssocID="{7837EEA1-4850-4658-B78B-99DF393F3B98}" presName="Name25" presStyleLbl="parChTrans1D3" presStyleIdx="8" presStyleCnt="10"/>
      <dgm:spPr/>
      <dgm:t>
        <a:bodyPr/>
        <a:lstStyle/>
        <a:p>
          <a:endParaRPr lang="en-US"/>
        </a:p>
      </dgm:t>
    </dgm:pt>
    <dgm:pt modelId="{D603E645-0674-4E58-90C7-E16499F592CB}" type="pres">
      <dgm:prSet presAssocID="{7837EEA1-4850-4658-B78B-99DF393F3B98}" presName="connTx" presStyleLbl="parChTrans1D3" presStyleIdx="8" presStyleCnt="10"/>
      <dgm:spPr/>
      <dgm:t>
        <a:bodyPr/>
        <a:lstStyle/>
        <a:p>
          <a:endParaRPr lang="en-US"/>
        </a:p>
      </dgm:t>
    </dgm:pt>
    <dgm:pt modelId="{BBC6E300-39A7-4173-B4C7-A436F0F50ADF}" type="pres">
      <dgm:prSet presAssocID="{B3F55EDD-0DBC-4DBE-951D-3918CE2B6B87}" presName="Name30" presStyleCnt="0"/>
      <dgm:spPr/>
    </dgm:pt>
    <dgm:pt modelId="{E58AC7F7-4C96-4868-BBD5-ABC7A000F85D}" type="pres">
      <dgm:prSet presAssocID="{B3F55EDD-0DBC-4DBE-951D-3918CE2B6B87}" presName="level2Shape" presStyleLbl="node3" presStyleIdx="8" presStyleCnt="10"/>
      <dgm:spPr/>
      <dgm:t>
        <a:bodyPr/>
        <a:lstStyle/>
        <a:p>
          <a:endParaRPr lang="en-US"/>
        </a:p>
      </dgm:t>
    </dgm:pt>
    <dgm:pt modelId="{1FEDCCB3-F899-44FB-AE60-FBBE5DC0ADCB}" type="pres">
      <dgm:prSet presAssocID="{B3F55EDD-0DBC-4DBE-951D-3918CE2B6B87}" presName="hierChild3" presStyleCnt="0"/>
      <dgm:spPr/>
    </dgm:pt>
    <dgm:pt modelId="{1E925ECC-274C-4EA7-BC71-74C6AA3A670F}" type="pres">
      <dgm:prSet presAssocID="{13945770-EAFF-4BDD-B68E-C4B527DFF73E}" presName="Name25" presStyleLbl="parChTrans1D3" presStyleIdx="9" presStyleCnt="10"/>
      <dgm:spPr/>
      <dgm:t>
        <a:bodyPr/>
        <a:lstStyle/>
        <a:p>
          <a:endParaRPr lang="en-US"/>
        </a:p>
      </dgm:t>
    </dgm:pt>
    <dgm:pt modelId="{5B37000B-A2EB-4B95-BB64-A7D983E6994D}" type="pres">
      <dgm:prSet presAssocID="{13945770-EAFF-4BDD-B68E-C4B527DFF73E}" presName="connTx" presStyleLbl="parChTrans1D3" presStyleIdx="9" presStyleCnt="10"/>
      <dgm:spPr/>
      <dgm:t>
        <a:bodyPr/>
        <a:lstStyle/>
        <a:p>
          <a:endParaRPr lang="en-US"/>
        </a:p>
      </dgm:t>
    </dgm:pt>
    <dgm:pt modelId="{B887A404-E552-434C-8716-6B55612AFD9A}" type="pres">
      <dgm:prSet presAssocID="{19DBDED4-2230-4514-B9CF-1A7A380D650D}" presName="Name30" presStyleCnt="0"/>
      <dgm:spPr/>
    </dgm:pt>
    <dgm:pt modelId="{4AEE174C-6D44-495D-975B-A690F482048E}" type="pres">
      <dgm:prSet presAssocID="{19DBDED4-2230-4514-B9CF-1A7A380D650D}" presName="level2Shape" presStyleLbl="node3" presStyleIdx="9" presStyleCnt="10"/>
      <dgm:spPr/>
      <dgm:t>
        <a:bodyPr/>
        <a:lstStyle/>
        <a:p>
          <a:endParaRPr lang="en-US"/>
        </a:p>
      </dgm:t>
    </dgm:pt>
    <dgm:pt modelId="{F934A118-C678-47B0-B8A7-011429A82B5A}" type="pres">
      <dgm:prSet presAssocID="{19DBDED4-2230-4514-B9CF-1A7A380D650D}" presName="hierChild3" presStyleCnt="0"/>
      <dgm:spPr/>
    </dgm:pt>
    <dgm:pt modelId="{21057C81-CBF3-41F4-A254-2B7E76B4D46D}" type="pres">
      <dgm:prSet presAssocID="{CC6E5711-1C3C-453E-B9FF-0AB2F56DA15E}" presName="Name25" presStyleLbl="parChTrans1D4" presStyleIdx="0" presStyleCnt="2"/>
      <dgm:spPr/>
      <dgm:t>
        <a:bodyPr/>
        <a:lstStyle/>
        <a:p>
          <a:endParaRPr lang="en-US"/>
        </a:p>
      </dgm:t>
    </dgm:pt>
    <dgm:pt modelId="{06E67C2F-FA7E-464D-8655-C685251535DE}" type="pres">
      <dgm:prSet presAssocID="{CC6E5711-1C3C-453E-B9FF-0AB2F56DA15E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F2C9CF5-D7E9-4D1F-BD3E-8C00C3301E04}" type="pres">
      <dgm:prSet presAssocID="{0A61F2FF-3B28-47E5-9B75-656A5A32AEBD}" presName="Name30" presStyleCnt="0"/>
      <dgm:spPr/>
    </dgm:pt>
    <dgm:pt modelId="{580FD2A7-5BD4-4389-8BED-E132023312F1}" type="pres">
      <dgm:prSet presAssocID="{0A61F2FF-3B28-47E5-9B75-656A5A32AEBD}" presName="level2Shape" presStyleLbl="node4" presStyleIdx="0" presStyleCnt="2"/>
      <dgm:spPr/>
      <dgm:t>
        <a:bodyPr/>
        <a:lstStyle/>
        <a:p>
          <a:endParaRPr lang="en-US"/>
        </a:p>
      </dgm:t>
    </dgm:pt>
    <dgm:pt modelId="{0533DA7E-AAEE-43FD-BB33-78EFDB5874E4}" type="pres">
      <dgm:prSet presAssocID="{0A61F2FF-3B28-47E5-9B75-656A5A32AEBD}" presName="hierChild3" presStyleCnt="0"/>
      <dgm:spPr/>
    </dgm:pt>
    <dgm:pt modelId="{C28917DE-FA38-4913-9169-46BCFC4B4250}" type="pres">
      <dgm:prSet presAssocID="{429B004F-9FEE-4CF4-8308-C7493C6756FB}" presName="Name25" presStyleLbl="parChTrans1D4" presStyleIdx="1" presStyleCnt="2"/>
      <dgm:spPr/>
      <dgm:t>
        <a:bodyPr/>
        <a:lstStyle/>
        <a:p>
          <a:endParaRPr lang="en-US"/>
        </a:p>
      </dgm:t>
    </dgm:pt>
    <dgm:pt modelId="{5AF30E84-1228-462A-8085-10586B4D9406}" type="pres">
      <dgm:prSet presAssocID="{429B004F-9FEE-4CF4-8308-C7493C6756FB}" presName="connTx" presStyleLbl="parChTrans1D4" presStyleIdx="1" presStyleCnt="2"/>
      <dgm:spPr/>
      <dgm:t>
        <a:bodyPr/>
        <a:lstStyle/>
        <a:p>
          <a:endParaRPr lang="en-US"/>
        </a:p>
      </dgm:t>
    </dgm:pt>
    <dgm:pt modelId="{22CAD098-04F3-407F-B396-8515BB3FC159}" type="pres">
      <dgm:prSet presAssocID="{0F668291-C944-4B5A-A40F-38CCEE1967F8}" presName="Name30" presStyleCnt="0"/>
      <dgm:spPr/>
    </dgm:pt>
    <dgm:pt modelId="{2C3C6C07-3514-4285-9DD5-2C4E3DFB63EF}" type="pres">
      <dgm:prSet presAssocID="{0F668291-C944-4B5A-A40F-38CCEE1967F8}" presName="level2Shape" presStyleLbl="node4" presStyleIdx="1" presStyleCnt="2"/>
      <dgm:spPr/>
      <dgm:t>
        <a:bodyPr/>
        <a:lstStyle/>
        <a:p>
          <a:endParaRPr lang="en-US"/>
        </a:p>
      </dgm:t>
    </dgm:pt>
    <dgm:pt modelId="{E3CF9FF9-5A0A-4C7D-867A-007BDAA4A622}" type="pres">
      <dgm:prSet presAssocID="{0F668291-C944-4B5A-A40F-38CCEE1967F8}" presName="hierChild3" presStyleCnt="0"/>
      <dgm:spPr/>
    </dgm:pt>
    <dgm:pt modelId="{4BAB1A62-0CB1-478E-BBE9-E1B66CCD9335}" type="pres">
      <dgm:prSet presAssocID="{57712E3F-2DC1-4223-9C84-F6428372D94E}" presName="bgShapesFlow" presStyleCnt="0"/>
      <dgm:spPr/>
    </dgm:pt>
  </dgm:ptLst>
  <dgm:cxnLst>
    <dgm:cxn modelId="{1C94FEE3-D7AE-4EA2-83FF-63D71C6F0686}" type="presOf" srcId="{0F668291-C944-4B5A-A40F-38CCEE1967F8}" destId="{2C3C6C07-3514-4285-9DD5-2C4E3DFB63EF}" srcOrd="0" destOrd="0" presId="urn:microsoft.com/office/officeart/2005/8/layout/hierarchy5"/>
    <dgm:cxn modelId="{61DBCD6A-EE24-404D-88FE-870373CD3019}" srcId="{EDA5129E-8D0E-430D-8561-9AABE27D3F2B}" destId="{81FAA2E5-7852-42C1-A859-83F5FCB74660}" srcOrd="0" destOrd="0" parTransId="{B7C941DB-D561-4AE3-A739-99093CB676A4}" sibTransId="{1CC028D4-E0EA-40FA-915B-7A31D16B16AF}"/>
    <dgm:cxn modelId="{F29AD4A6-6C6D-4A2D-9578-8CA9527E2472}" type="presOf" srcId="{39D843C8-B96E-4A42-9BE6-EB1F419F95F6}" destId="{C135F886-D910-441F-9C99-50E3CF5FAD96}" srcOrd="1" destOrd="0" presId="urn:microsoft.com/office/officeart/2005/8/layout/hierarchy5"/>
    <dgm:cxn modelId="{36131AFF-448A-4B6C-A96D-5ECA98E2F604}" type="presOf" srcId="{30A0EDD9-8E62-4686-9A88-0CA05E1D0301}" destId="{CA99D854-BC5B-4119-ABF4-D95E3C7E01E3}" srcOrd="0" destOrd="0" presId="urn:microsoft.com/office/officeart/2005/8/layout/hierarchy5"/>
    <dgm:cxn modelId="{25B0815F-0F7D-474D-B042-CAC5B3647AA4}" type="presOf" srcId="{A630AD95-6365-4C63-A0E8-6D455DCC271C}" destId="{EAEA6E6D-A2D1-457E-8027-95748D40FE78}" srcOrd="0" destOrd="0" presId="urn:microsoft.com/office/officeart/2005/8/layout/hierarchy5"/>
    <dgm:cxn modelId="{27C9241C-131C-4ECA-8FF8-74D36FAECCD1}" type="presOf" srcId="{832DC2E1-46AE-4CA7-9264-DE3AEEA20876}" destId="{0568056E-63F7-4B7F-B848-AFA03D1F48D8}" srcOrd="1" destOrd="0" presId="urn:microsoft.com/office/officeart/2005/8/layout/hierarchy5"/>
    <dgm:cxn modelId="{8C38723E-B9EA-4D39-A9DC-49E445360928}" type="presOf" srcId="{C228F0E5-F558-4D84-A758-37F7D41FB04C}" destId="{6F58B88C-ACCF-477E-8297-C90F2986A4AC}" srcOrd="0" destOrd="0" presId="urn:microsoft.com/office/officeart/2005/8/layout/hierarchy5"/>
    <dgm:cxn modelId="{D699FCC0-14B5-4446-87B7-462D058909FA}" type="presOf" srcId="{9028BFED-13AE-4161-B524-21D96CC7BDBB}" destId="{3A13C45A-2049-40F4-B55E-AAE7B81157C7}" srcOrd="1" destOrd="0" presId="urn:microsoft.com/office/officeart/2005/8/layout/hierarchy5"/>
    <dgm:cxn modelId="{62EAA88F-5DD4-4287-BFBC-47586E6125F4}" srcId="{6DA17278-FF40-44E2-89B6-D0BADB078908}" destId="{A630AD95-6365-4C63-A0E8-6D455DCC271C}" srcOrd="2" destOrd="0" parTransId="{39D843C8-B96E-4A42-9BE6-EB1F419F95F6}" sibTransId="{111CFCED-FBC8-40C8-B3D3-46E9837E295A}"/>
    <dgm:cxn modelId="{035646B4-5A90-4C94-8AC1-E6473E883761}" srcId="{EDA5129E-8D0E-430D-8561-9AABE27D3F2B}" destId="{6DA17278-FF40-44E2-89B6-D0BADB078908}" srcOrd="1" destOrd="0" parTransId="{A5E4AF53-E806-44BA-877B-BAEC1B3DDC86}" sibTransId="{FDE4B56F-D9AE-4152-B2D5-8C5DEDD6F9C4}"/>
    <dgm:cxn modelId="{089D2233-49DC-4AD4-9DFC-9D720AE52046}" srcId="{57712E3F-2DC1-4223-9C84-F6428372D94E}" destId="{EDA5129E-8D0E-430D-8561-9AABE27D3F2B}" srcOrd="0" destOrd="0" parTransId="{26FFB743-34A8-468A-A4BE-4353145DDBC1}" sibTransId="{77B3BAA7-A596-442B-BEF8-72B19283C596}"/>
    <dgm:cxn modelId="{B7A6174C-EED1-4789-9312-F7B79DC2B66D}" type="presOf" srcId="{6DA17278-FF40-44E2-89B6-D0BADB078908}" destId="{38F887DC-6956-462F-8C71-3A078D703206}" srcOrd="0" destOrd="0" presId="urn:microsoft.com/office/officeart/2005/8/layout/hierarchy5"/>
    <dgm:cxn modelId="{5F299881-6B77-47C5-9A3A-8F4C3CFA7A37}" type="presOf" srcId="{A7975472-6551-4ADC-BA31-A883E43025DD}" destId="{DC4D0674-4AD7-4218-824E-46857A7EDC72}" srcOrd="1" destOrd="0" presId="urn:microsoft.com/office/officeart/2005/8/layout/hierarchy5"/>
    <dgm:cxn modelId="{B9F51768-C9E4-439C-BBB7-C14765EDCF3B}" type="presOf" srcId="{0A61F2FF-3B28-47E5-9B75-656A5A32AEBD}" destId="{580FD2A7-5BD4-4389-8BED-E132023312F1}" srcOrd="0" destOrd="0" presId="urn:microsoft.com/office/officeart/2005/8/layout/hierarchy5"/>
    <dgm:cxn modelId="{3DC6052C-88DB-48FA-B912-52C1437B0C71}" srcId="{81FAA2E5-7852-42C1-A859-83F5FCB74660}" destId="{9863090F-2ED5-4261-B05D-95233D417BF0}" srcOrd="0" destOrd="0" parTransId="{9028BFED-13AE-4161-B524-21D96CC7BDBB}" sibTransId="{A6AA77AC-A782-4B4B-B2FE-7DDC51B2ABA3}"/>
    <dgm:cxn modelId="{29E07DC8-B1C4-4C49-A180-6E8B53BAE329}" type="presOf" srcId="{13945770-EAFF-4BDD-B68E-C4B527DFF73E}" destId="{5B37000B-A2EB-4B95-BB64-A7D983E6994D}" srcOrd="1" destOrd="0" presId="urn:microsoft.com/office/officeart/2005/8/layout/hierarchy5"/>
    <dgm:cxn modelId="{3B1DA6CE-C3CD-4875-894D-4D9644661E0B}" type="presOf" srcId="{276C8E12-3142-4930-B658-C2CEC00CAD74}" destId="{32DA9378-5924-4126-8206-20CA844D192F}" srcOrd="0" destOrd="0" presId="urn:microsoft.com/office/officeart/2005/8/layout/hierarchy5"/>
    <dgm:cxn modelId="{6DCD2197-1776-484B-B267-FBF8B168A480}" srcId="{81FAA2E5-7852-42C1-A859-83F5FCB74660}" destId="{F1896450-EF39-40EA-AFD8-B91F8725CDC4}" srcOrd="1" destOrd="0" parTransId="{A7975472-6551-4ADC-BA31-A883E43025DD}" sibTransId="{8B716965-7005-4D42-851F-7D410F88A6D0}"/>
    <dgm:cxn modelId="{638C6677-96D6-444A-89BE-336F907926A1}" type="presOf" srcId="{93C25C48-98ED-4C55-9CAB-C654D4B14974}" destId="{6E19B50D-4A86-4DBC-A1CA-E7B9EB04974F}" srcOrd="0" destOrd="0" presId="urn:microsoft.com/office/officeart/2005/8/layout/hierarchy5"/>
    <dgm:cxn modelId="{3D28136E-80B5-4BE0-99CD-A66562C07030}" type="presOf" srcId="{B7C941DB-D561-4AE3-A739-99093CB676A4}" destId="{43CF4591-E29E-4958-9515-584810C590EA}" srcOrd="1" destOrd="0" presId="urn:microsoft.com/office/officeart/2005/8/layout/hierarchy5"/>
    <dgm:cxn modelId="{C617163A-07ED-4C19-815E-00E452532019}" type="presOf" srcId="{81FAA2E5-7852-42C1-A859-83F5FCB74660}" destId="{2B1B0A09-1429-4B30-8F5E-FCADA11F0B52}" srcOrd="0" destOrd="0" presId="urn:microsoft.com/office/officeart/2005/8/layout/hierarchy5"/>
    <dgm:cxn modelId="{1D761160-308A-4849-8B61-C20BDFA00BC0}" type="presOf" srcId="{35B0CFC5-7A2B-4ED5-AA55-47CEEDCD9CC6}" destId="{F36B5EF9-D1F4-43AA-B459-8CCC939292A3}" srcOrd="1" destOrd="0" presId="urn:microsoft.com/office/officeart/2005/8/layout/hierarchy5"/>
    <dgm:cxn modelId="{CCFB8C96-3CD2-47C2-82CA-9EF50997B428}" type="presOf" srcId="{57712E3F-2DC1-4223-9C84-F6428372D94E}" destId="{F1CA9098-8934-4FF7-BBDD-A793E8382E29}" srcOrd="0" destOrd="0" presId="urn:microsoft.com/office/officeart/2005/8/layout/hierarchy5"/>
    <dgm:cxn modelId="{A1319818-E357-4041-B2F9-536B2A6EC254}" type="presOf" srcId="{429B004F-9FEE-4CF4-8308-C7493C6756FB}" destId="{5AF30E84-1228-462A-8085-10586B4D9406}" srcOrd="1" destOrd="0" presId="urn:microsoft.com/office/officeart/2005/8/layout/hierarchy5"/>
    <dgm:cxn modelId="{C120E661-5E30-4B86-9994-0156D6BB3D7E}" type="presOf" srcId="{F1896450-EF39-40EA-AFD8-B91F8725CDC4}" destId="{8643395E-2719-4EDE-9B51-241A8B127825}" srcOrd="0" destOrd="0" presId="urn:microsoft.com/office/officeart/2005/8/layout/hierarchy5"/>
    <dgm:cxn modelId="{A27C1163-F5B7-4A16-9CAE-5BBF95E1D75A}" type="presOf" srcId="{B3F55EDD-0DBC-4DBE-951D-3918CE2B6B87}" destId="{E58AC7F7-4C96-4868-BBD5-ABC7A000F85D}" srcOrd="0" destOrd="0" presId="urn:microsoft.com/office/officeart/2005/8/layout/hierarchy5"/>
    <dgm:cxn modelId="{12C3585C-281F-4269-92BA-1068FE856BE0}" srcId="{19DBDED4-2230-4514-B9CF-1A7A380D650D}" destId="{0F668291-C944-4B5A-A40F-38CCEE1967F8}" srcOrd="1" destOrd="0" parTransId="{429B004F-9FEE-4CF4-8308-C7493C6756FB}" sibTransId="{A853AAF1-7442-4D6E-95A4-E078F4452028}"/>
    <dgm:cxn modelId="{655C09E1-E83E-435A-929B-A7A6D72474F7}" type="presOf" srcId="{19DBDED4-2230-4514-B9CF-1A7A380D650D}" destId="{4AEE174C-6D44-495D-975B-A690F482048E}" srcOrd="0" destOrd="0" presId="urn:microsoft.com/office/officeart/2005/8/layout/hierarchy5"/>
    <dgm:cxn modelId="{402FBEFE-9D90-4D36-B758-6104C9AFB1B4}" type="presOf" srcId="{39D843C8-B96E-4A42-9BE6-EB1F419F95F6}" destId="{A0C8B2D8-7662-42D0-9A64-86216525EAEF}" srcOrd="0" destOrd="0" presId="urn:microsoft.com/office/officeart/2005/8/layout/hierarchy5"/>
    <dgm:cxn modelId="{E1E84128-9821-4BB2-B478-60AEEDB622A8}" type="presOf" srcId="{712D8652-AEFE-4CCB-9C8C-E3987209169D}" destId="{7C80AE61-4621-4F06-AFCE-6ABE70D9EE14}" srcOrd="0" destOrd="0" presId="urn:microsoft.com/office/officeart/2005/8/layout/hierarchy5"/>
    <dgm:cxn modelId="{5E7D1094-A670-4DD3-A74E-E7B885A81752}" srcId="{6DA17278-FF40-44E2-89B6-D0BADB078908}" destId="{55DFF5D4-0E15-44CC-BDD0-FF6A3D877F3F}" srcOrd="3" destOrd="0" parTransId="{9690AE15-38CB-4CF4-BEE7-2D244371E204}" sibTransId="{1B178917-3050-4AA9-99C0-D18DB75A4B7C}"/>
    <dgm:cxn modelId="{F1239948-2E4D-47EA-B6C1-35F16A5CD56E}" type="presOf" srcId="{7837EEA1-4850-4658-B78B-99DF393F3B98}" destId="{19089403-1F2A-4655-81B3-C42D98FB32DC}" srcOrd="0" destOrd="0" presId="urn:microsoft.com/office/officeart/2005/8/layout/hierarchy5"/>
    <dgm:cxn modelId="{82EC7B9E-FD03-4311-B38D-83D673C21A4E}" type="presOf" srcId="{55DFF5D4-0E15-44CC-BDD0-FF6A3D877F3F}" destId="{7465B104-E684-44B8-A6C6-DFE4347EEBBE}" srcOrd="0" destOrd="0" presId="urn:microsoft.com/office/officeart/2005/8/layout/hierarchy5"/>
    <dgm:cxn modelId="{63F39048-346F-4277-A9AF-1A99178FC255}" type="presOf" srcId="{D3D4BB64-6F2B-4DF4-B9BB-24E8C7BC90C4}" destId="{C14CDCC4-509C-476C-9431-0338ECC1A64B}" srcOrd="0" destOrd="0" presId="urn:microsoft.com/office/officeart/2005/8/layout/hierarchy5"/>
    <dgm:cxn modelId="{C8F0ACF1-EE42-44F6-BBD3-799F683A14B7}" type="presOf" srcId="{9863090F-2ED5-4261-B05D-95233D417BF0}" destId="{9F78EB02-BA23-4B86-A52E-F46967F730A7}" srcOrd="0" destOrd="0" presId="urn:microsoft.com/office/officeart/2005/8/layout/hierarchy5"/>
    <dgm:cxn modelId="{1F190F66-7100-4DF6-A159-7C328B588456}" type="presOf" srcId="{CC6E5711-1C3C-453E-B9FF-0AB2F56DA15E}" destId="{21057C81-CBF3-41F4-A254-2B7E76B4D46D}" srcOrd="0" destOrd="0" presId="urn:microsoft.com/office/officeart/2005/8/layout/hierarchy5"/>
    <dgm:cxn modelId="{0B78203F-97B8-4065-8AB5-C742CD965997}" type="presOf" srcId="{A7975472-6551-4ADC-BA31-A883E43025DD}" destId="{552EC701-5E2C-4DC3-90FF-2174B693B277}" srcOrd="0" destOrd="0" presId="urn:microsoft.com/office/officeart/2005/8/layout/hierarchy5"/>
    <dgm:cxn modelId="{FCF4AC2B-8FA6-4891-AFD2-69E00DC96147}" type="presOf" srcId="{13945770-EAFF-4BDD-B68E-C4B527DFF73E}" destId="{1E925ECC-274C-4EA7-BC71-74C6AA3A670F}" srcOrd="0" destOrd="0" presId="urn:microsoft.com/office/officeart/2005/8/layout/hierarchy5"/>
    <dgm:cxn modelId="{13D5C793-B3BD-4DDC-BF9A-4F7AE0A6D3BC}" type="presOf" srcId="{A5E4AF53-E806-44BA-877B-BAEC1B3DDC86}" destId="{08A0AB4D-A51A-42AF-8524-F9157ABFD855}" srcOrd="0" destOrd="0" presId="urn:microsoft.com/office/officeart/2005/8/layout/hierarchy5"/>
    <dgm:cxn modelId="{5F39052B-72EF-46DF-B6FA-A08ED3D08F00}" srcId="{6DA17278-FF40-44E2-89B6-D0BADB078908}" destId="{B3F55EDD-0DBC-4DBE-951D-3918CE2B6B87}" srcOrd="6" destOrd="0" parTransId="{7837EEA1-4850-4658-B78B-99DF393F3B98}" sibTransId="{821E2C79-6174-4274-BBF6-E8ACC7B4F806}"/>
    <dgm:cxn modelId="{DC6900C3-7533-4584-80D1-DE81DA55DC8D}" srcId="{6DA17278-FF40-44E2-89B6-D0BADB078908}" destId="{276C8E12-3142-4930-B658-C2CEC00CAD74}" srcOrd="0" destOrd="0" parTransId="{30A0EDD9-8E62-4686-9A88-0CA05E1D0301}" sibTransId="{F8BACD79-B3E5-4721-8248-EEF6B3D34CF0}"/>
    <dgm:cxn modelId="{B8702D96-D9CA-4EB4-852D-1E91D8F8A334}" type="presOf" srcId="{D3D4BB64-6F2B-4DF4-B9BB-24E8C7BC90C4}" destId="{20D442BC-BA06-4140-989B-77C74BDC19AF}" srcOrd="1" destOrd="0" presId="urn:microsoft.com/office/officeart/2005/8/layout/hierarchy5"/>
    <dgm:cxn modelId="{137A047F-90D3-4BA5-8CC3-CF2BDD775260}" type="presOf" srcId="{832DC2E1-46AE-4CA7-9264-DE3AEEA20876}" destId="{13715C77-F5A7-4399-BA92-74511EA4A114}" srcOrd="0" destOrd="0" presId="urn:microsoft.com/office/officeart/2005/8/layout/hierarchy5"/>
    <dgm:cxn modelId="{D6E01678-2AD9-431D-86C9-3860797A90CD}" type="presOf" srcId="{9028BFED-13AE-4161-B524-21D96CC7BDBB}" destId="{AE60DD55-A193-481F-BA5B-EDCCF7B51827}" srcOrd="0" destOrd="0" presId="urn:microsoft.com/office/officeart/2005/8/layout/hierarchy5"/>
    <dgm:cxn modelId="{40F48044-F026-4AAF-B03B-C32C34B7CC06}" srcId="{19DBDED4-2230-4514-B9CF-1A7A380D650D}" destId="{0A61F2FF-3B28-47E5-9B75-656A5A32AEBD}" srcOrd="0" destOrd="0" parTransId="{CC6E5711-1C3C-453E-B9FF-0AB2F56DA15E}" sibTransId="{C156BEC1-0F40-4B8D-BEC6-1BA7B4A570D4}"/>
    <dgm:cxn modelId="{D222A5DC-16B3-4BDB-A99B-094A3092836E}" type="presOf" srcId="{B7C941DB-D561-4AE3-A739-99093CB676A4}" destId="{6F68A112-32E1-4BD3-B4C2-2DDE328A91A2}" srcOrd="0" destOrd="0" presId="urn:microsoft.com/office/officeart/2005/8/layout/hierarchy5"/>
    <dgm:cxn modelId="{EC79E8F8-739E-4078-A127-4ACE8AB770AA}" type="presOf" srcId="{30A0EDD9-8E62-4686-9A88-0CA05E1D0301}" destId="{B9BDD4D9-9413-457F-837B-591498713B97}" srcOrd="1" destOrd="0" presId="urn:microsoft.com/office/officeart/2005/8/layout/hierarchy5"/>
    <dgm:cxn modelId="{5B190541-FF35-4A79-8DDA-7B80551B85B0}" type="presOf" srcId="{EDA5129E-8D0E-430D-8561-9AABE27D3F2B}" destId="{7CBD0160-C8B2-4A30-8DE1-613E5FEC24F6}" srcOrd="0" destOrd="0" presId="urn:microsoft.com/office/officeart/2005/8/layout/hierarchy5"/>
    <dgm:cxn modelId="{D0E1B698-8D89-4464-AF81-D6BD0968E1A8}" type="presOf" srcId="{429B004F-9FEE-4CF4-8308-C7493C6756FB}" destId="{C28917DE-FA38-4913-9169-46BCFC4B4250}" srcOrd="0" destOrd="0" presId="urn:microsoft.com/office/officeart/2005/8/layout/hierarchy5"/>
    <dgm:cxn modelId="{97B32A26-A01A-45B8-BAE8-B1311391BDD3}" srcId="{6DA17278-FF40-44E2-89B6-D0BADB078908}" destId="{C228F0E5-F558-4D84-A758-37F7D41FB04C}" srcOrd="5" destOrd="0" parTransId="{D3D4BB64-6F2B-4DF4-B9BB-24E8C7BC90C4}" sibTransId="{343661A5-66B8-4069-8C41-363D5C2F28ED}"/>
    <dgm:cxn modelId="{E3D82427-1977-44EE-BE8A-36E4AC82B766}" srcId="{6DA17278-FF40-44E2-89B6-D0BADB078908}" destId="{19DBDED4-2230-4514-B9CF-1A7A380D650D}" srcOrd="7" destOrd="0" parTransId="{13945770-EAFF-4BDD-B68E-C4B527DFF73E}" sibTransId="{6A706936-E98D-4168-9E6F-1C14C7E3682B}"/>
    <dgm:cxn modelId="{79FF3662-A58F-4BA2-9BD0-9CDC0247EB33}" type="presOf" srcId="{35B0CFC5-7A2B-4ED5-AA55-47CEEDCD9CC6}" destId="{D5661D9E-AA1B-4EBE-8534-E8AA854934D0}" srcOrd="0" destOrd="0" presId="urn:microsoft.com/office/officeart/2005/8/layout/hierarchy5"/>
    <dgm:cxn modelId="{E3E4167F-94CD-4E30-AC94-16526275352B}" srcId="{6DA17278-FF40-44E2-89B6-D0BADB078908}" destId="{712D8652-AEFE-4CCB-9C8C-E3987209169D}" srcOrd="1" destOrd="0" parTransId="{35B0CFC5-7A2B-4ED5-AA55-47CEEDCD9CC6}" sibTransId="{36E11D3F-BAFD-49AA-9629-3178278BF2DF}"/>
    <dgm:cxn modelId="{B72DE428-A173-4023-BDF1-82F1C003FDAC}" type="presOf" srcId="{9690AE15-38CB-4CF4-BEE7-2D244371E204}" destId="{D5DF9756-3632-462F-8B3E-8A24AE884457}" srcOrd="0" destOrd="0" presId="urn:microsoft.com/office/officeart/2005/8/layout/hierarchy5"/>
    <dgm:cxn modelId="{3772949D-37FD-44C4-B2A9-F0BA6390416C}" type="presOf" srcId="{9690AE15-38CB-4CF4-BEE7-2D244371E204}" destId="{707962B7-2438-4CA0-9423-8F502A755130}" srcOrd="1" destOrd="0" presId="urn:microsoft.com/office/officeart/2005/8/layout/hierarchy5"/>
    <dgm:cxn modelId="{D5C2AE1A-D8CD-4335-9953-0F3FF1855EC4}" srcId="{6DA17278-FF40-44E2-89B6-D0BADB078908}" destId="{93C25C48-98ED-4C55-9CAB-C654D4B14974}" srcOrd="4" destOrd="0" parTransId="{832DC2E1-46AE-4CA7-9264-DE3AEEA20876}" sibTransId="{C3B10373-DF9F-4164-9B0D-736EDF1998AA}"/>
    <dgm:cxn modelId="{53B05057-DA96-4AC0-9728-9B8CA2B0530C}" type="presOf" srcId="{A5E4AF53-E806-44BA-877B-BAEC1B3DDC86}" destId="{6C7894AE-2D23-4956-8820-FC2693659517}" srcOrd="1" destOrd="0" presId="urn:microsoft.com/office/officeart/2005/8/layout/hierarchy5"/>
    <dgm:cxn modelId="{4022E9E3-C12C-420B-B777-A2F722D72638}" type="presOf" srcId="{7837EEA1-4850-4658-B78B-99DF393F3B98}" destId="{D603E645-0674-4E58-90C7-E16499F592CB}" srcOrd="1" destOrd="0" presId="urn:microsoft.com/office/officeart/2005/8/layout/hierarchy5"/>
    <dgm:cxn modelId="{D295A22F-0595-4FC1-BBCF-224D93F22DCE}" type="presOf" srcId="{CC6E5711-1C3C-453E-B9FF-0AB2F56DA15E}" destId="{06E67C2F-FA7E-464D-8655-C685251535DE}" srcOrd="1" destOrd="0" presId="urn:microsoft.com/office/officeart/2005/8/layout/hierarchy5"/>
    <dgm:cxn modelId="{D439ED94-6B44-43D5-B6D3-D08F3B06A533}" type="presParOf" srcId="{F1CA9098-8934-4FF7-BBDD-A793E8382E29}" destId="{6AE6F3F7-E609-484B-9CEB-E3A75D184BA2}" srcOrd="0" destOrd="0" presId="urn:microsoft.com/office/officeart/2005/8/layout/hierarchy5"/>
    <dgm:cxn modelId="{E6CB059A-7A8F-4F44-BC87-0B3DBDD682C6}" type="presParOf" srcId="{6AE6F3F7-E609-484B-9CEB-E3A75D184BA2}" destId="{2685C115-24FD-4ADD-A323-D9B5AECFA543}" srcOrd="0" destOrd="0" presId="urn:microsoft.com/office/officeart/2005/8/layout/hierarchy5"/>
    <dgm:cxn modelId="{ECA5C403-86CE-4AC0-9CE9-F734923C369D}" type="presParOf" srcId="{2685C115-24FD-4ADD-A323-D9B5AECFA543}" destId="{1F270E98-9006-4EB9-A844-2163A69826CB}" srcOrd="0" destOrd="0" presId="urn:microsoft.com/office/officeart/2005/8/layout/hierarchy5"/>
    <dgm:cxn modelId="{5C6245FC-04F6-45BC-B8A5-495C32671E1C}" type="presParOf" srcId="{1F270E98-9006-4EB9-A844-2163A69826CB}" destId="{7CBD0160-C8B2-4A30-8DE1-613E5FEC24F6}" srcOrd="0" destOrd="0" presId="urn:microsoft.com/office/officeart/2005/8/layout/hierarchy5"/>
    <dgm:cxn modelId="{BC8BFCAD-FC04-4CC2-936B-0A9A725E6229}" type="presParOf" srcId="{1F270E98-9006-4EB9-A844-2163A69826CB}" destId="{E2DD571D-DB11-4BEB-A950-B2F3B339A817}" srcOrd="1" destOrd="0" presId="urn:microsoft.com/office/officeart/2005/8/layout/hierarchy5"/>
    <dgm:cxn modelId="{9003FEA7-2DCB-4E54-A62F-23F885C2CC0C}" type="presParOf" srcId="{E2DD571D-DB11-4BEB-A950-B2F3B339A817}" destId="{6F68A112-32E1-4BD3-B4C2-2DDE328A91A2}" srcOrd="0" destOrd="0" presId="urn:microsoft.com/office/officeart/2005/8/layout/hierarchy5"/>
    <dgm:cxn modelId="{6B633CE4-F44D-45C8-9BEA-EB6D4A3B6164}" type="presParOf" srcId="{6F68A112-32E1-4BD3-B4C2-2DDE328A91A2}" destId="{43CF4591-E29E-4958-9515-584810C590EA}" srcOrd="0" destOrd="0" presId="urn:microsoft.com/office/officeart/2005/8/layout/hierarchy5"/>
    <dgm:cxn modelId="{08C95954-7156-459C-90A4-6D5A91CEE371}" type="presParOf" srcId="{E2DD571D-DB11-4BEB-A950-B2F3B339A817}" destId="{D1D120C0-A108-4C49-A86B-D0036631589F}" srcOrd="1" destOrd="0" presId="urn:microsoft.com/office/officeart/2005/8/layout/hierarchy5"/>
    <dgm:cxn modelId="{601DC64C-4EB1-47F5-B2C5-46EDCD9A191B}" type="presParOf" srcId="{D1D120C0-A108-4C49-A86B-D0036631589F}" destId="{2B1B0A09-1429-4B30-8F5E-FCADA11F0B52}" srcOrd="0" destOrd="0" presId="urn:microsoft.com/office/officeart/2005/8/layout/hierarchy5"/>
    <dgm:cxn modelId="{7D186F83-4924-46BD-8A8E-57145709BE30}" type="presParOf" srcId="{D1D120C0-A108-4C49-A86B-D0036631589F}" destId="{CB33A7C7-DE2A-4BD5-BE21-B8C75BE88297}" srcOrd="1" destOrd="0" presId="urn:microsoft.com/office/officeart/2005/8/layout/hierarchy5"/>
    <dgm:cxn modelId="{EE89B2C5-95F9-47EC-92CD-3969463EBAAB}" type="presParOf" srcId="{CB33A7C7-DE2A-4BD5-BE21-B8C75BE88297}" destId="{AE60DD55-A193-481F-BA5B-EDCCF7B51827}" srcOrd="0" destOrd="0" presId="urn:microsoft.com/office/officeart/2005/8/layout/hierarchy5"/>
    <dgm:cxn modelId="{D48427A3-B40C-47D7-AB35-896F5F50A349}" type="presParOf" srcId="{AE60DD55-A193-481F-BA5B-EDCCF7B51827}" destId="{3A13C45A-2049-40F4-B55E-AAE7B81157C7}" srcOrd="0" destOrd="0" presId="urn:microsoft.com/office/officeart/2005/8/layout/hierarchy5"/>
    <dgm:cxn modelId="{EB0023F6-2A77-453E-9E25-97127B32CFE4}" type="presParOf" srcId="{CB33A7C7-DE2A-4BD5-BE21-B8C75BE88297}" destId="{A5C6A64A-A0CF-4878-A0B9-CEB1484D5819}" srcOrd="1" destOrd="0" presId="urn:microsoft.com/office/officeart/2005/8/layout/hierarchy5"/>
    <dgm:cxn modelId="{BEA88D0F-D0B8-436A-980D-B255E5FF2A5E}" type="presParOf" srcId="{A5C6A64A-A0CF-4878-A0B9-CEB1484D5819}" destId="{9F78EB02-BA23-4B86-A52E-F46967F730A7}" srcOrd="0" destOrd="0" presId="urn:microsoft.com/office/officeart/2005/8/layout/hierarchy5"/>
    <dgm:cxn modelId="{24A8E18E-F7A8-41F5-BE9F-FE505F59773A}" type="presParOf" srcId="{A5C6A64A-A0CF-4878-A0B9-CEB1484D5819}" destId="{C54982FB-DFCC-4937-A596-FDF96461E4A7}" srcOrd="1" destOrd="0" presId="urn:microsoft.com/office/officeart/2005/8/layout/hierarchy5"/>
    <dgm:cxn modelId="{3D82BA6D-54AA-4CDA-9A71-9E5A4A53CDBD}" type="presParOf" srcId="{CB33A7C7-DE2A-4BD5-BE21-B8C75BE88297}" destId="{552EC701-5E2C-4DC3-90FF-2174B693B277}" srcOrd="2" destOrd="0" presId="urn:microsoft.com/office/officeart/2005/8/layout/hierarchy5"/>
    <dgm:cxn modelId="{80D40EE7-E8EB-44B2-8D75-948C0EA9DC1C}" type="presParOf" srcId="{552EC701-5E2C-4DC3-90FF-2174B693B277}" destId="{DC4D0674-4AD7-4218-824E-46857A7EDC72}" srcOrd="0" destOrd="0" presId="urn:microsoft.com/office/officeart/2005/8/layout/hierarchy5"/>
    <dgm:cxn modelId="{8E455AA9-C933-43D4-9533-E3EB2829EBBA}" type="presParOf" srcId="{CB33A7C7-DE2A-4BD5-BE21-B8C75BE88297}" destId="{8ACA18FA-6B22-4973-8C32-E9877594297A}" srcOrd="3" destOrd="0" presId="urn:microsoft.com/office/officeart/2005/8/layout/hierarchy5"/>
    <dgm:cxn modelId="{749CAFBB-692C-49E4-B50B-960B44FF51FC}" type="presParOf" srcId="{8ACA18FA-6B22-4973-8C32-E9877594297A}" destId="{8643395E-2719-4EDE-9B51-241A8B127825}" srcOrd="0" destOrd="0" presId="urn:microsoft.com/office/officeart/2005/8/layout/hierarchy5"/>
    <dgm:cxn modelId="{0DCAB8D1-2978-4CBE-ABD6-31335D45BA8E}" type="presParOf" srcId="{8ACA18FA-6B22-4973-8C32-E9877594297A}" destId="{01B26F45-D624-42D2-AE1E-F82F6C6D02B0}" srcOrd="1" destOrd="0" presId="urn:microsoft.com/office/officeart/2005/8/layout/hierarchy5"/>
    <dgm:cxn modelId="{C8E78AE0-4AED-4985-981C-F5F33D22767B}" type="presParOf" srcId="{E2DD571D-DB11-4BEB-A950-B2F3B339A817}" destId="{08A0AB4D-A51A-42AF-8524-F9157ABFD855}" srcOrd="2" destOrd="0" presId="urn:microsoft.com/office/officeart/2005/8/layout/hierarchy5"/>
    <dgm:cxn modelId="{A9DBF330-8770-4DCA-BF7A-845D2CF00D3F}" type="presParOf" srcId="{08A0AB4D-A51A-42AF-8524-F9157ABFD855}" destId="{6C7894AE-2D23-4956-8820-FC2693659517}" srcOrd="0" destOrd="0" presId="urn:microsoft.com/office/officeart/2005/8/layout/hierarchy5"/>
    <dgm:cxn modelId="{43547431-596C-40C8-B327-88A0B7421C1A}" type="presParOf" srcId="{E2DD571D-DB11-4BEB-A950-B2F3B339A817}" destId="{AEEA422C-AD74-4C73-9D6F-E7DF3A31197F}" srcOrd="3" destOrd="0" presId="urn:microsoft.com/office/officeart/2005/8/layout/hierarchy5"/>
    <dgm:cxn modelId="{7375CE5E-9244-464F-8D57-10EFAA8A2BC6}" type="presParOf" srcId="{AEEA422C-AD74-4C73-9D6F-E7DF3A31197F}" destId="{38F887DC-6956-462F-8C71-3A078D703206}" srcOrd="0" destOrd="0" presId="urn:microsoft.com/office/officeart/2005/8/layout/hierarchy5"/>
    <dgm:cxn modelId="{B177DC08-F789-463C-B17B-BF039D17A9CF}" type="presParOf" srcId="{AEEA422C-AD74-4C73-9D6F-E7DF3A31197F}" destId="{6B02B772-9877-4739-B2CC-37F2B3AD1E87}" srcOrd="1" destOrd="0" presId="urn:microsoft.com/office/officeart/2005/8/layout/hierarchy5"/>
    <dgm:cxn modelId="{5C4136F5-417B-468B-B2DC-8FB16090DE69}" type="presParOf" srcId="{6B02B772-9877-4739-B2CC-37F2B3AD1E87}" destId="{CA99D854-BC5B-4119-ABF4-D95E3C7E01E3}" srcOrd="0" destOrd="0" presId="urn:microsoft.com/office/officeart/2005/8/layout/hierarchy5"/>
    <dgm:cxn modelId="{715B28B1-7C58-495B-9E99-A0355631F74C}" type="presParOf" srcId="{CA99D854-BC5B-4119-ABF4-D95E3C7E01E3}" destId="{B9BDD4D9-9413-457F-837B-591498713B97}" srcOrd="0" destOrd="0" presId="urn:microsoft.com/office/officeart/2005/8/layout/hierarchy5"/>
    <dgm:cxn modelId="{29BD402E-D3AC-4E22-9BA9-438DD9C6BE02}" type="presParOf" srcId="{6B02B772-9877-4739-B2CC-37F2B3AD1E87}" destId="{168E5583-4778-4399-9149-C7EEA03B671E}" srcOrd="1" destOrd="0" presId="urn:microsoft.com/office/officeart/2005/8/layout/hierarchy5"/>
    <dgm:cxn modelId="{90F6D8FC-1D89-4EC0-9BA0-3C3EB9C9A3F7}" type="presParOf" srcId="{168E5583-4778-4399-9149-C7EEA03B671E}" destId="{32DA9378-5924-4126-8206-20CA844D192F}" srcOrd="0" destOrd="0" presId="urn:microsoft.com/office/officeart/2005/8/layout/hierarchy5"/>
    <dgm:cxn modelId="{2A8D823E-40D1-4ABC-8128-6FCCCC46959B}" type="presParOf" srcId="{168E5583-4778-4399-9149-C7EEA03B671E}" destId="{085D1AB1-A42D-453C-8E7F-8BF0BD41F979}" srcOrd="1" destOrd="0" presId="urn:microsoft.com/office/officeart/2005/8/layout/hierarchy5"/>
    <dgm:cxn modelId="{BF665F59-09FA-4C26-8D80-8BE70624CB9C}" type="presParOf" srcId="{6B02B772-9877-4739-B2CC-37F2B3AD1E87}" destId="{D5661D9E-AA1B-4EBE-8534-E8AA854934D0}" srcOrd="2" destOrd="0" presId="urn:microsoft.com/office/officeart/2005/8/layout/hierarchy5"/>
    <dgm:cxn modelId="{4C840CE9-9E1F-419D-842E-1CF8409885EA}" type="presParOf" srcId="{D5661D9E-AA1B-4EBE-8534-E8AA854934D0}" destId="{F36B5EF9-D1F4-43AA-B459-8CCC939292A3}" srcOrd="0" destOrd="0" presId="urn:microsoft.com/office/officeart/2005/8/layout/hierarchy5"/>
    <dgm:cxn modelId="{121B6AC1-30D9-4596-A100-365990B226AF}" type="presParOf" srcId="{6B02B772-9877-4739-B2CC-37F2B3AD1E87}" destId="{5FE6E482-B5BE-4571-A446-C2A8585AD9CB}" srcOrd="3" destOrd="0" presId="urn:microsoft.com/office/officeart/2005/8/layout/hierarchy5"/>
    <dgm:cxn modelId="{425C5605-5C07-493B-B2FB-583B5466C77D}" type="presParOf" srcId="{5FE6E482-B5BE-4571-A446-C2A8585AD9CB}" destId="{7C80AE61-4621-4F06-AFCE-6ABE70D9EE14}" srcOrd="0" destOrd="0" presId="urn:microsoft.com/office/officeart/2005/8/layout/hierarchy5"/>
    <dgm:cxn modelId="{90495C6D-0856-4139-B51A-0F914013AC1B}" type="presParOf" srcId="{5FE6E482-B5BE-4571-A446-C2A8585AD9CB}" destId="{B876D491-F8E2-4545-8677-3FEC99B15B54}" srcOrd="1" destOrd="0" presId="urn:microsoft.com/office/officeart/2005/8/layout/hierarchy5"/>
    <dgm:cxn modelId="{756B01AE-B667-4B30-82B6-FD8D33D7F764}" type="presParOf" srcId="{6B02B772-9877-4739-B2CC-37F2B3AD1E87}" destId="{A0C8B2D8-7662-42D0-9A64-86216525EAEF}" srcOrd="4" destOrd="0" presId="urn:microsoft.com/office/officeart/2005/8/layout/hierarchy5"/>
    <dgm:cxn modelId="{DC2354DF-AED5-4158-B515-C98F8D03E6BC}" type="presParOf" srcId="{A0C8B2D8-7662-42D0-9A64-86216525EAEF}" destId="{C135F886-D910-441F-9C99-50E3CF5FAD96}" srcOrd="0" destOrd="0" presId="urn:microsoft.com/office/officeart/2005/8/layout/hierarchy5"/>
    <dgm:cxn modelId="{EBB0DDF0-4A49-43EB-8D7D-9911F1D928E2}" type="presParOf" srcId="{6B02B772-9877-4739-B2CC-37F2B3AD1E87}" destId="{62804F97-CCEF-4C3D-9C8C-C4019C395D18}" srcOrd="5" destOrd="0" presId="urn:microsoft.com/office/officeart/2005/8/layout/hierarchy5"/>
    <dgm:cxn modelId="{7C3900BD-6204-4600-A170-4303B478B985}" type="presParOf" srcId="{62804F97-CCEF-4C3D-9C8C-C4019C395D18}" destId="{EAEA6E6D-A2D1-457E-8027-95748D40FE78}" srcOrd="0" destOrd="0" presId="urn:microsoft.com/office/officeart/2005/8/layout/hierarchy5"/>
    <dgm:cxn modelId="{AC4C2B84-09CB-4BC6-88B9-487C8FCDFE31}" type="presParOf" srcId="{62804F97-CCEF-4C3D-9C8C-C4019C395D18}" destId="{ED80241C-A816-4AA4-AC59-44E6948D87CE}" srcOrd="1" destOrd="0" presId="urn:microsoft.com/office/officeart/2005/8/layout/hierarchy5"/>
    <dgm:cxn modelId="{4BA89DC8-CFC7-40F6-AEA1-6CA668BCF616}" type="presParOf" srcId="{6B02B772-9877-4739-B2CC-37F2B3AD1E87}" destId="{D5DF9756-3632-462F-8B3E-8A24AE884457}" srcOrd="6" destOrd="0" presId="urn:microsoft.com/office/officeart/2005/8/layout/hierarchy5"/>
    <dgm:cxn modelId="{20A5A75B-BE27-4AEB-8DAE-AFC189511AAF}" type="presParOf" srcId="{D5DF9756-3632-462F-8B3E-8A24AE884457}" destId="{707962B7-2438-4CA0-9423-8F502A755130}" srcOrd="0" destOrd="0" presId="urn:microsoft.com/office/officeart/2005/8/layout/hierarchy5"/>
    <dgm:cxn modelId="{478FDAE5-AA68-467D-9267-DE0DF2582299}" type="presParOf" srcId="{6B02B772-9877-4739-B2CC-37F2B3AD1E87}" destId="{FE53CCFE-1618-473E-A4E9-14C5383F88E0}" srcOrd="7" destOrd="0" presId="urn:microsoft.com/office/officeart/2005/8/layout/hierarchy5"/>
    <dgm:cxn modelId="{A90E327A-17E7-4C36-A6BD-D6125D95678E}" type="presParOf" srcId="{FE53CCFE-1618-473E-A4E9-14C5383F88E0}" destId="{7465B104-E684-44B8-A6C6-DFE4347EEBBE}" srcOrd="0" destOrd="0" presId="urn:microsoft.com/office/officeart/2005/8/layout/hierarchy5"/>
    <dgm:cxn modelId="{83ADDC53-1134-4A3E-821B-66484BD27150}" type="presParOf" srcId="{FE53CCFE-1618-473E-A4E9-14C5383F88E0}" destId="{B358EDB3-2746-4A63-8BB0-3DE7AB9E10E3}" srcOrd="1" destOrd="0" presId="urn:microsoft.com/office/officeart/2005/8/layout/hierarchy5"/>
    <dgm:cxn modelId="{82AD9371-C61B-4800-9992-A504496C31D2}" type="presParOf" srcId="{6B02B772-9877-4739-B2CC-37F2B3AD1E87}" destId="{13715C77-F5A7-4399-BA92-74511EA4A114}" srcOrd="8" destOrd="0" presId="urn:microsoft.com/office/officeart/2005/8/layout/hierarchy5"/>
    <dgm:cxn modelId="{44F9B5B5-F6A6-4A57-AE99-2601328C39B8}" type="presParOf" srcId="{13715C77-F5A7-4399-BA92-74511EA4A114}" destId="{0568056E-63F7-4B7F-B848-AFA03D1F48D8}" srcOrd="0" destOrd="0" presId="urn:microsoft.com/office/officeart/2005/8/layout/hierarchy5"/>
    <dgm:cxn modelId="{45153F06-D856-4047-B78D-7CFF55632F73}" type="presParOf" srcId="{6B02B772-9877-4739-B2CC-37F2B3AD1E87}" destId="{17A62AC7-DB51-4D7A-8C97-ADAFF8769DB7}" srcOrd="9" destOrd="0" presId="urn:microsoft.com/office/officeart/2005/8/layout/hierarchy5"/>
    <dgm:cxn modelId="{737149F3-1975-4D82-8110-22E439BD507B}" type="presParOf" srcId="{17A62AC7-DB51-4D7A-8C97-ADAFF8769DB7}" destId="{6E19B50D-4A86-4DBC-A1CA-E7B9EB04974F}" srcOrd="0" destOrd="0" presId="urn:microsoft.com/office/officeart/2005/8/layout/hierarchy5"/>
    <dgm:cxn modelId="{44C3D0F4-9A9C-4254-A3C3-93159EA8414B}" type="presParOf" srcId="{17A62AC7-DB51-4D7A-8C97-ADAFF8769DB7}" destId="{BF2798F7-DC5F-451D-9709-93D4FFE39560}" srcOrd="1" destOrd="0" presId="urn:microsoft.com/office/officeart/2005/8/layout/hierarchy5"/>
    <dgm:cxn modelId="{60C27E58-9526-478D-84CC-548BEEF625DB}" type="presParOf" srcId="{6B02B772-9877-4739-B2CC-37F2B3AD1E87}" destId="{C14CDCC4-509C-476C-9431-0338ECC1A64B}" srcOrd="10" destOrd="0" presId="urn:microsoft.com/office/officeart/2005/8/layout/hierarchy5"/>
    <dgm:cxn modelId="{783419F3-19B4-4CD7-A909-8528CB3F81DC}" type="presParOf" srcId="{C14CDCC4-509C-476C-9431-0338ECC1A64B}" destId="{20D442BC-BA06-4140-989B-77C74BDC19AF}" srcOrd="0" destOrd="0" presId="urn:microsoft.com/office/officeart/2005/8/layout/hierarchy5"/>
    <dgm:cxn modelId="{174F52DA-B735-41A8-B159-A619A133500F}" type="presParOf" srcId="{6B02B772-9877-4739-B2CC-37F2B3AD1E87}" destId="{B3B0D1D4-5433-4CC8-9FD5-048D23BD1659}" srcOrd="11" destOrd="0" presId="urn:microsoft.com/office/officeart/2005/8/layout/hierarchy5"/>
    <dgm:cxn modelId="{350C85FD-A3CE-447F-96FE-415F6EED7EA2}" type="presParOf" srcId="{B3B0D1D4-5433-4CC8-9FD5-048D23BD1659}" destId="{6F58B88C-ACCF-477E-8297-C90F2986A4AC}" srcOrd="0" destOrd="0" presId="urn:microsoft.com/office/officeart/2005/8/layout/hierarchy5"/>
    <dgm:cxn modelId="{13E43EBC-CEFF-4B5E-9D6E-28FC387BC442}" type="presParOf" srcId="{B3B0D1D4-5433-4CC8-9FD5-048D23BD1659}" destId="{0B032A4A-A4D1-4F2B-9D53-A80E2BCE3D63}" srcOrd="1" destOrd="0" presId="urn:microsoft.com/office/officeart/2005/8/layout/hierarchy5"/>
    <dgm:cxn modelId="{CC806031-C2FC-4C81-B4AF-B3526F2B5996}" type="presParOf" srcId="{6B02B772-9877-4739-B2CC-37F2B3AD1E87}" destId="{19089403-1F2A-4655-81B3-C42D98FB32DC}" srcOrd="12" destOrd="0" presId="urn:microsoft.com/office/officeart/2005/8/layout/hierarchy5"/>
    <dgm:cxn modelId="{22D2B922-C2EB-46D3-B825-6AA68F53F2C1}" type="presParOf" srcId="{19089403-1F2A-4655-81B3-C42D98FB32DC}" destId="{D603E645-0674-4E58-90C7-E16499F592CB}" srcOrd="0" destOrd="0" presId="urn:microsoft.com/office/officeart/2005/8/layout/hierarchy5"/>
    <dgm:cxn modelId="{1C3E1D48-DF5E-426E-9BA8-46EC5C3D808D}" type="presParOf" srcId="{6B02B772-9877-4739-B2CC-37F2B3AD1E87}" destId="{BBC6E300-39A7-4173-B4C7-A436F0F50ADF}" srcOrd="13" destOrd="0" presId="urn:microsoft.com/office/officeart/2005/8/layout/hierarchy5"/>
    <dgm:cxn modelId="{29D13F58-C24E-4F58-92E8-800A1AD63608}" type="presParOf" srcId="{BBC6E300-39A7-4173-B4C7-A436F0F50ADF}" destId="{E58AC7F7-4C96-4868-BBD5-ABC7A000F85D}" srcOrd="0" destOrd="0" presId="urn:microsoft.com/office/officeart/2005/8/layout/hierarchy5"/>
    <dgm:cxn modelId="{4E0490E4-1A86-44B7-8EF4-56C566CF85BE}" type="presParOf" srcId="{BBC6E300-39A7-4173-B4C7-A436F0F50ADF}" destId="{1FEDCCB3-F899-44FB-AE60-FBBE5DC0ADCB}" srcOrd="1" destOrd="0" presId="urn:microsoft.com/office/officeart/2005/8/layout/hierarchy5"/>
    <dgm:cxn modelId="{4DD1A88F-5FAE-4476-868F-FF89AF3886A1}" type="presParOf" srcId="{6B02B772-9877-4739-B2CC-37F2B3AD1E87}" destId="{1E925ECC-274C-4EA7-BC71-74C6AA3A670F}" srcOrd="14" destOrd="0" presId="urn:microsoft.com/office/officeart/2005/8/layout/hierarchy5"/>
    <dgm:cxn modelId="{6AD72415-D2A3-43CE-B648-E89FB30442AF}" type="presParOf" srcId="{1E925ECC-274C-4EA7-BC71-74C6AA3A670F}" destId="{5B37000B-A2EB-4B95-BB64-A7D983E6994D}" srcOrd="0" destOrd="0" presId="urn:microsoft.com/office/officeart/2005/8/layout/hierarchy5"/>
    <dgm:cxn modelId="{DDBD75D1-4D32-4132-9622-EBC5A21546E8}" type="presParOf" srcId="{6B02B772-9877-4739-B2CC-37F2B3AD1E87}" destId="{B887A404-E552-434C-8716-6B55612AFD9A}" srcOrd="15" destOrd="0" presId="urn:microsoft.com/office/officeart/2005/8/layout/hierarchy5"/>
    <dgm:cxn modelId="{4C3E8B20-0BD6-4AC7-A320-46E9AD1D11FD}" type="presParOf" srcId="{B887A404-E552-434C-8716-6B55612AFD9A}" destId="{4AEE174C-6D44-495D-975B-A690F482048E}" srcOrd="0" destOrd="0" presId="urn:microsoft.com/office/officeart/2005/8/layout/hierarchy5"/>
    <dgm:cxn modelId="{BA0E067F-403C-4A60-945C-C0517CA5CADF}" type="presParOf" srcId="{B887A404-E552-434C-8716-6B55612AFD9A}" destId="{F934A118-C678-47B0-B8A7-011429A82B5A}" srcOrd="1" destOrd="0" presId="urn:microsoft.com/office/officeart/2005/8/layout/hierarchy5"/>
    <dgm:cxn modelId="{7411F7CC-53B0-44A5-8653-22899EA5D541}" type="presParOf" srcId="{F934A118-C678-47B0-B8A7-011429A82B5A}" destId="{21057C81-CBF3-41F4-A254-2B7E76B4D46D}" srcOrd="0" destOrd="0" presId="urn:microsoft.com/office/officeart/2005/8/layout/hierarchy5"/>
    <dgm:cxn modelId="{EC68BDD2-142A-4C6A-9AFE-6820D17AC0D3}" type="presParOf" srcId="{21057C81-CBF3-41F4-A254-2B7E76B4D46D}" destId="{06E67C2F-FA7E-464D-8655-C685251535DE}" srcOrd="0" destOrd="0" presId="urn:microsoft.com/office/officeart/2005/8/layout/hierarchy5"/>
    <dgm:cxn modelId="{28636D48-149C-43AE-B607-646852C40FAF}" type="presParOf" srcId="{F934A118-C678-47B0-B8A7-011429A82B5A}" destId="{6F2C9CF5-D7E9-4D1F-BD3E-8C00C3301E04}" srcOrd="1" destOrd="0" presId="urn:microsoft.com/office/officeart/2005/8/layout/hierarchy5"/>
    <dgm:cxn modelId="{7DA011B4-0DA0-4B62-9F62-40A59B76C349}" type="presParOf" srcId="{6F2C9CF5-D7E9-4D1F-BD3E-8C00C3301E04}" destId="{580FD2A7-5BD4-4389-8BED-E132023312F1}" srcOrd="0" destOrd="0" presId="urn:microsoft.com/office/officeart/2005/8/layout/hierarchy5"/>
    <dgm:cxn modelId="{02FBE2A6-A1C1-4534-9374-E4C1323B6253}" type="presParOf" srcId="{6F2C9CF5-D7E9-4D1F-BD3E-8C00C3301E04}" destId="{0533DA7E-AAEE-43FD-BB33-78EFDB5874E4}" srcOrd="1" destOrd="0" presId="urn:microsoft.com/office/officeart/2005/8/layout/hierarchy5"/>
    <dgm:cxn modelId="{415294BF-4265-45FA-98D5-5876D85E7463}" type="presParOf" srcId="{F934A118-C678-47B0-B8A7-011429A82B5A}" destId="{C28917DE-FA38-4913-9169-46BCFC4B4250}" srcOrd="2" destOrd="0" presId="urn:microsoft.com/office/officeart/2005/8/layout/hierarchy5"/>
    <dgm:cxn modelId="{39348E0C-8A8C-4A8B-B30F-FDDA9988B831}" type="presParOf" srcId="{C28917DE-FA38-4913-9169-46BCFC4B4250}" destId="{5AF30E84-1228-462A-8085-10586B4D9406}" srcOrd="0" destOrd="0" presId="urn:microsoft.com/office/officeart/2005/8/layout/hierarchy5"/>
    <dgm:cxn modelId="{7A9BB944-7CC4-4030-AF31-38C8004F9E07}" type="presParOf" srcId="{F934A118-C678-47B0-B8A7-011429A82B5A}" destId="{22CAD098-04F3-407F-B396-8515BB3FC159}" srcOrd="3" destOrd="0" presId="urn:microsoft.com/office/officeart/2005/8/layout/hierarchy5"/>
    <dgm:cxn modelId="{D62A8F1F-BDDA-47FD-9E96-DCA7456ABD4E}" type="presParOf" srcId="{22CAD098-04F3-407F-B396-8515BB3FC159}" destId="{2C3C6C07-3514-4285-9DD5-2C4E3DFB63EF}" srcOrd="0" destOrd="0" presId="urn:microsoft.com/office/officeart/2005/8/layout/hierarchy5"/>
    <dgm:cxn modelId="{048FF26F-A720-4B20-92D0-39389FA8EE9D}" type="presParOf" srcId="{22CAD098-04F3-407F-B396-8515BB3FC159}" destId="{E3CF9FF9-5A0A-4C7D-867A-007BDAA4A622}" srcOrd="1" destOrd="0" presId="urn:microsoft.com/office/officeart/2005/8/layout/hierarchy5"/>
    <dgm:cxn modelId="{27E63429-7A27-409F-A890-7B2AA5778F49}" type="presParOf" srcId="{F1CA9098-8934-4FF7-BBDD-A793E8382E29}" destId="{4BAB1A62-0CB1-478E-BBE9-E1B66CCD933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BD0160-C8B2-4A30-8DE1-613E5FEC24F6}">
      <dsp:nvSpPr>
        <dsp:cNvPr id="0" name=""/>
        <dsp:cNvSpPr/>
      </dsp:nvSpPr>
      <dsp:spPr>
        <a:xfrm>
          <a:off x="1204807" y="1670438"/>
          <a:ext cx="983086" cy="49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Cell </a:t>
          </a:r>
          <a:r>
            <a:rPr lang="en-US" sz="1100" b="1" kern="1200" dirty="0" smtClean="0">
              <a:solidFill>
                <a:schemeClr val="tx1"/>
              </a:solidFill>
            </a:rPr>
            <a:t>(52)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204807" y="1670438"/>
        <a:ext cx="983086" cy="491543"/>
      </dsp:txXfrm>
    </dsp:sp>
    <dsp:sp modelId="{6F68A112-32E1-4BD3-B4C2-2DDE328A91A2}">
      <dsp:nvSpPr>
        <dsp:cNvPr id="0" name=""/>
        <dsp:cNvSpPr/>
      </dsp:nvSpPr>
      <dsp:spPr>
        <a:xfrm rot="18533107">
          <a:off x="1857047" y="1216824"/>
          <a:ext cx="1777605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777605" y="7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8533107">
        <a:off x="2701409" y="1179920"/>
        <a:ext cx="88880" cy="88880"/>
      </dsp:txXfrm>
    </dsp:sp>
    <dsp:sp modelId="{2B1B0A09-1429-4B30-8F5E-FCADA11F0B52}">
      <dsp:nvSpPr>
        <dsp:cNvPr id="0" name=""/>
        <dsp:cNvSpPr/>
      </dsp:nvSpPr>
      <dsp:spPr>
        <a:xfrm>
          <a:off x="3303805" y="286739"/>
          <a:ext cx="983086" cy="49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Static </a:t>
          </a:r>
          <a:r>
            <a:rPr lang="en-US" sz="1100" b="1" kern="1200" dirty="0" smtClean="0">
              <a:solidFill>
                <a:schemeClr val="tx1"/>
              </a:solidFill>
            </a:rPr>
            <a:t>(5) 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303805" y="286739"/>
        <a:ext cx="983086" cy="491543"/>
      </dsp:txXfrm>
    </dsp:sp>
    <dsp:sp modelId="{AE60DD55-A193-481F-BA5B-EDCCF7B51827}">
      <dsp:nvSpPr>
        <dsp:cNvPr id="0" name=""/>
        <dsp:cNvSpPr/>
      </dsp:nvSpPr>
      <dsp:spPr>
        <a:xfrm rot="19457599">
          <a:off x="4241374" y="383655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471402" y="379085"/>
        <a:ext cx="24213" cy="24213"/>
      </dsp:txXfrm>
    </dsp:sp>
    <dsp:sp modelId="{9F78EB02-BA23-4B86-A52E-F46967F730A7}">
      <dsp:nvSpPr>
        <dsp:cNvPr id="0" name=""/>
        <dsp:cNvSpPr/>
      </dsp:nvSpPr>
      <dsp:spPr>
        <a:xfrm>
          <a:off x="4680126" y="4102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HTML </a:t>
          </a:r>
          <a:r>
            <a:rPr lang="en-US" sz="1100" b="1" kern="1200" dirty="0" smtClean="0">
              <a:solidFill>
                <a:schemeClr val="tx1"/>
              </a:solidFill>
            </a:rPr>
            <a:t>(1)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680126" y="4102"/>
        <a:ext cx="983086" cy="491543"/>
      </dsp:txXfrm>
    </dsp:sp>
    <dsp:sp modelId="{552EC701-5E2C-4DC3-90FF-2174B693B277}">
      <dsp:nvSpPr>
        <dsp:cNvPr id="0" name=""/>
        <dsp:cNvSpPr/>
      </dsp:nvSpPr>
      <dsp:spPr>
        <a:xfrm rot="2142401">
          <a:off x="4241374" y="666293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471402" y="661723"/>
        <a:ext cx="24213" cy="24213"/>
      </dsp:txXfrm>
    </dsp:sp>
    <dsp:sp modelId="{8643395E-2719-4EDE-9B51-241A8B127825}">
      <dsp:nvSpPr>
        <dsp:cNvPr id="0" name=""/>
        <dsp:cNvSpPr/>
      </dsp:nvSpPr>
      <dsp:spPr>
        <a:xfrm>
          <a:off x="4680126" y="569376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Link</a:t>
          </a:r>
          <a:r>
            <a:rPr lang="en-US" sz="1100" b="1" kern="1200" dirty="0" smtClean="0">
              <a:solidFill>
                <a:schemeClr val="tx1"/>
              </a:solidFill>
            </a:rPr>
            <a:t> (2)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680126" y="569376"/>
        <a:ext cx="983086" cy="491543"/>
      </dsp:txXfrm>
    </dsp:sp>
    <dsp:sp modelId="{08A0AB4D-A51A-42AF-8524-F9157ABFD855}">
      <dsp:nvSpPr>
        <dsp:cNvPr id="0" name=""/>
        <dsp:cNvSpPr/>
      </dsp:nvSpPr>
      <dsp:spPr>
        <a:xfrm rot="3136679">
          <a:off x="1833905" y="2630011"/>
          <a:ext cx="1823888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823888" y="7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3136679">
        <a:off x="2700252" y="2591950"/>
        <a:ext cx="91194" cy="91194"/>
      </dsp:txXfrm>
    </dsp:sp>
    <dsp:sp modelId="{38F887DC-6956-462F-8C71-3A078D703206}">
      <dsp:nvSpPr>
        <dsp:cNvPr id="0" name=""/>
        <dsp:cNvSpPr/>
      </dsp:nvSpPr>
      <dsp:spPr>
        <a:xfrm>
          <a:off x="3303805" y="3113113"/>
          <a:ext cx="983086" cy="49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Input </a:t>
          </a:r>
          <a:r>
            <a:rPr lang="en-US" sz="1100" b="1" kern="1200" dirty="0" smtClean="0">
              <a:solidFill>
                <a:schemeClr val="tx1"/>
              </a:solidFill>
            </a:rPr>
            <a:t>(2)</a:t>
          </a:r>
          <a:endParaRPr lang="en-US" sz="1600" b="1" kern="1200" dirty="0" smtClean="0">
            <a:solidFill>
              <a:schemeClr val="tx1"/>
            </a:solidFill>
          </a:endParaRPr>
        </a:p>
      </dsp:txBody>
      <dsp:txXfrm>
        <a:off x="3303805" y="3113113"/>
        <a:ext cx="983086" cy="491543"/>
      </dsp:txXfrm>
    </dsp:sp>
    <dsp:sp modelId="{CA99D854-BC5B-4119-ABF4-D95E3C7E01E3}">
      <dsp:nvSpPr>
        <dsp:cNvPr id="0" name=""/>
        <dsp:cNvSpPr/>
      </dsp:nvSpPr>
      <dsp:spPr>
        <a:xfrm rot="16874489">
          <a:off x="3474928" y="2362117"/>
          <a:ext cx="2017162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017162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6874489">
        <a:off x="4433080" y="2319225"/>
        <a:ext cx="100858" cy="100858"/>
      </dsp:txXfrm>
    </dsp:sp>
    <dsp:sp modelId="{32DA9378-5924-4126-8206-20CA844D192F}">
      <dsp:nvSpPr>
        <dsp:cNvPr id="0" name=""/>
        <dsp:cNvSpPr/>
      </dsp:nvSpPr>
      <dsp:spPr>
        <a:xfrm>
          <a:off x="4680126" y="1134651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Button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(6)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1134651"/>
        <a:ext cx="983086" cy="491543"/>
      </dsp:txXfrm>
    </dsp:sp>
    <dsp:sp modelId="{D5661D9E-AA1B-4EBE-8534-E8AA854934D0}">
      <dsp:nvSpPr>
        <dsp:cNvPr id="0" name=""/>
        <dsp:cNvSpPr/>
      </dsp:nvSpPr>
      <dsp:spPr>
        <a:xfrm rot="17132988">
          <a:off x="3750070" y="2644754"/>
          <a:ext cx="146687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466877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132988">
        <a:off x="4446837" y="2615619"/>
        <a:ext cx="73343" cy="73343"/>
      </dsp:txXfrm>
    </dsp:sp>
    <dsp:sp modelId="{7C80AE61-4621-4F06-AFCE-6ABE70D9EE14}">
      <dsp:nvSpPr>
        <dsp:cNvPr id="0" name=""/>
        <dsp:cNvSpPr/>
      </dsp:nvSpPr>
      <dsp:spPr>
        <a:xfrm>
          <a:off x="4680126" y="1699926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Text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(2)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1699926"/>
        <a:ext cx="983086" cy="491543"/>
      </dsp:txXfrm>
    </dsp:sp>
    <dsp:sp modelId="{A0C8B2D8-7662-42D0-9A64-86216525EAEF}">
      <dsp:nvSpPr>
        <dsp:cNvPr id="0" name=""/>
        <dsp:cNvSpPr/>
      </dsp:nvSpPr>
      <dsp:spPr>
        <a:xfrm rot="17692822">
          <a:off x="4016179" y="2927392"/>
          <a:ext cx="93465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93465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692822">
        <a:off x="4460143" y="2911562"/>
        <a:ext cx="46732" cy="46732"/>
      </dsp:txXfrm>
    </dsp:sp>
    <dsp:sp modelId="{EAEA6E6D-A2D1-457E-8027-95748D40FE78}">
      <dsp:nvSpPr>
        <dsp:cNvPr id="0" name=""/>
        <dsp:cNvSpPr/>
      </dsp:nvSpPr>
      <dsp:spPr>
        <a:xfrm>
          <a:off x="4680126" y="2265201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Numeric</a:t>
          </a:r>
          <a:r>
            <a:rPr lang="en-US" sz="1100" b="1" i="0" kern="1200" baseline="0" dirty="0" smtClean="0">
              <a:solidFill>
                <a:schemeClr val="tx1"/>
              </a:solidFill>
            </a:rPr>
            <a:t> (11)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2265201"/>
        <a:ext cx="983086" cy="491543"/>
      </dsp:txXfrm>
    </dsp:sp>
    <dsp:sp modelId="{D5DF9756-3632-462F-8B3E-8A24AE884457}">
      <dsp:nvSpPr>
        <dsp:cNvPr id="0" name=""/>
        <dsp:cNvSpPr/>
      </dsp:nvSpPr>
      <dsp:spPr>
        <a:xfrm rot="19457599">
          <a:off x="4241374" y="3210029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4471402" y="3205459"/>
        <a:ext cx="24213" cy="24213"/>
      </dsp:txXfrm>
    </dsp:sp>
    <dsp:sp modelId="{7465B104-E684-44B8-A6C6-DFE4347EEBBE}">
      <dsp:nvSpPr>
        <dsp:cNvPr id="0" name=""/>
        <dsp:cNvSpPr/>
      </dsp:nvSpPr>
      <dsp:spPr>
        <a:xfrm>
          <a:off x="4680126" y="2830476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Date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(10)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2830476"/>
        <a:ext cx="983086" cy="491543"/>
      </dsp:txXfrm>
    </dsp:sp>
    <dsp:sp modelId="{13715C77-F5A7-4399-BA92-74511EA4A114}">
      <dsp:nvSpPr>
        <dsp:cNvPr id="0" name=""/>
        <dsp:cNvSpPr/>
      </dsp:nvSpPr>
      <dsp:spPr>
        <a:xfrm rot="2142401">
          <a:off x="4241374" y="3492667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4471402" y="3488097"/>
        <a:ext cx="24213" cy="24213"/>
      </dsp:txXfrm>
    </dsp:sp>
    <dsp:sp modelId="{6E19B50D-4A86-4DBC-A1CA-E7B9EB04974F}">
      <dsp:nvSpPr>
        <dsp:cNvPr id="0" name=""/>
        <dsp:cNvSpPr/>
      </dsp:nvSpPr>
      <dsp:spPr>
        <a:xfrm>
          <a:off x="4680126" y="3395750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TextArea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(3)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3395750"/>
        <a:ext cx="983086" cy="491543"/>
      </dsp:txXfrm>
    </dsp:sp>
    <dsp:sp modelId="{C14CDCC4-509C-476C-9431-0338ECC1A64B}">
      <dsp:nvSpPr>
        <dsp:cNvPr id="0" name=""/>
        <dsp:cNvSpPr/>
      </dsp:nvSpPr>
      <dsp:spPr>
        <a:xfrm rot="3907178">
          <a:off x="4016179" y="3775304"/>
          <a:ext cx="93465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93465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7178">
        <a:off x="4460143" y="3759474"/>
        <a:ext cx="46732" cy="46732"/>
      </dsp:txXfrm>
    </dsp:sp>
    <dsp:sp modelId="{6F58B88C-ACCF-477E-8297-C90F2986A4AC}">
      <dsp:nvSpPr>
        <dsp:cNvPr id="0" name=""/>
        <dsp:cNvSpPr/>
      </dsp:nvSpPr>
      <dsp:spPr>
        <a:xfrm>
          <a:off x="4680126" y="3961025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Hidden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(3)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3961025"/>
        <a:ext cx="983086" cy="491543"/>
      </dsp:txXfrm>
    </dsp:sp>
    <dsp:sp modelId="{19089403-1F2A-4655-81B3-C42D98FB32DC}">
      <dsp:nvSpPr>
        <dsp:cNvPr id="0" name=""/>
        <dsp:cNvSpPr/>
      </dsp:nvSpPr>
      <dsp:spPr>
        <a:xfrm rot="4467012">
          <a:off x="3750070" y="4057941"/>
          <a:ext cx="146687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466877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467012">
        <a:off x="4446837" y="4028806"/>
        <a:ext cx="73343" cy="73343"/>
      </dsp:txXfrm>
    </dsp:sp>
    <dsp:sp modelId="{E58AC7F7-4C96-4868-BBD5-ABC7A000F85D}">
      <dsp:nvSpPr>
        <dsp:cNvPr id="0" name=""/>
        <dsp:cNvSpPr/>
      </dsp:nvSpPr>
      <dsp:spPr>
        <a:xfrm>
          <a:off x="4680126" y="4526300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Checkbox</a:t>
          </a:r>
          <a:r>
            <a:rPr lang="en-US" sz="1100" b="1" i="0" kern="1200" baseline="0" dirty="0" smtClean="0">
              <a:solidFill>
                <a:schemeClr val="tx1"/>
              </a:solidFill>
            </a:rPr>
            <a:t> (5)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4680126" y="4526300"/>
        <a:ext cx="983086" cy="491543"/>
      </dsp:txXfrm>
    </dsp:sp>
    <dsp:sp modelId="{1E925ECC-274C-4EA7-BC71-74C6AA3A670F}">
      <dsp:nvSpPr>
        <dsp:cNvPr id="0" name=""/>
        <dsp:cNvSpPr/>
      </dsp:nvSpPr>
      <dsp:spPr>
        <a:xfrm rot="4725511">
          <a:off x="3474928" y="4340579"/>
          <a:ext cx="2017162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017162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4725511">
        <a:off x="4433080" y="4297686"/>
        <a:ext cx="100858" cy="100858"/>
      </dsp:txXfrm>
    </dsp:sp>
    <dsp:sp modelId="{4AEE174C-6D44-495D-975B-A690F482048E}">
      <dsp:nvSpPr>
        <dsp:cNvPr id="0" name=""/>
        <dsp:cNvSpPr/>
      </dsp:nvSpPr>
      <dsp:spPr>
        <a:xfrm>
          <a:off x="4680126" y="5091575"/>
          <a:ext cx="983086" cy="49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Select</a:t>
          </a:r>
          <a:r>
            <a:rPr lang="en-US" sz="1100" b="1" kern="1200" dirty="0" smtClean="0">
              <a:solidFill>
                <a:schemeClr val="tx1"/>
              </a:solidFill>
            </a:rPr>
            <a:t> (5)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680126" y="5091575"/>
        <a:ext cx="983086" cy="491543"/>
      </dsp:txXfrm>
    </dsp:sp>
    <dsp:sp modelId="{21057C81-CBF3-41F4-A254-2B7E76B4D46D}">
      <dsp:nvSpPr>
        <dsp:cNvPr id="0" name=""/>
        <dsp:cNvSpPr/>
      </dsp:nvSpPr>
      <dsp:spPr>
        <a:xfrm rot="19457599">
          <a:off x="5617695" y="5188491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847723" y="5183921"/>
        <a:ext cx="24213" cy="24213"/>
      </dsp:txXfrm>
    </dsp:sp>
    <dsp:sp modelId="{580FD2A7-5BD4-4389-8BED-E132023312F1}">
      <dsp:nvSpPr>
        <dsp:cNvPr id="0" name=""/>
        <dsp:cNvSpPr/>
      </dsp:nvSpPr>
      <dsp:spPr>
        <a:xfrm>
          <a:off x="6056448" y="4808937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Dropdown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(2)</a:t>
          </a:r>
          <a:endParaRPr lang="en-US" sz="1600" b="1" i="0" kern="1200" baseline="0" dirty="0">
            <a:solidFill>
              <a:schemeClr val="tx1"/>
            </a:solidFill>
          </a:endParaRPr>
        </a:p>
      </dsp:txBody>
      <dsp:txXfrm>
        <a:off x="6056448" y="4808937"/>
        <a:ext cx="983086" cy="491543"/>
      </dsp:txXfrm>
    </dsp:sp>
    <dsp:sp modelId="{C28917DE-FA38-4913-9169-46BCFC4B4250}">
      <dsp:nvSpPr>
        <dsp:cNvPr id="0" name=""/>
        <dsp:cNvSpPr/>
      </dsp:nvSpPr>
      <dsp:spPr>
        <a:xfrm rot="2142401">
          <a:off x="5617695" y="5471128"/>
          <a:ext cx="48426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8426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847723" y="5466558"/>
        <a:ext cx="24213" cy="24213"/>
      </dsp:txXfrm>
    </dsp:sp>
    <dsp:sp modelId="{2C3C6C07-3514-4285-9DD5-2C4E3DFB63EF}">
      <dsp:nvSpPr>
        <dsp:cNvPr id="0" name=""/>
        <dsp:cNvSpPr/>
      </dsp:nvSpPr>
      <dsp:spPr>
        <a:xfrm>
          <a:off x="6056448" y="5374212"/>
          <a:ext cx="983086" cy="49154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 smtClean="0">
              <a:solidFill>
                <a:schemeClr val="tx1"/>
              </a:solidFill>
            </a:rPr>
            <a:t>ListBox </a:t>
          </a:r>
          <a:r>
            <a:rPr lang="en-US" sz="1100" b="1" i="0" kern="1200" baseline="0" dirty="0" smtClean="0">
              <a:solidFill>
                <a:schemeClr val="tx1"/>
              </a:solidFill>
            </a:rPr>
            <a:t>(7)</a:t>
          </a:r>
          <a:endParaRPr lang="en-US" sz="1600" b="1" i="0" kern="1200" baseline="0" dirty="0" smtClean="0">
            <a:solidFill>
              <a:schemeClr val="tx1"/>
            </a:solidFill>
          </a:endParaRPr>
        </a:p>
      </dsp:txBody>
      <dsp:txXfrm>
        <a:off x="6056448" y="5374212"/>
        <a:ext cx="983086" cy="491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February 14,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algn="r"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b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February 14,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08" tIns="44603" rIns="89208" bIns="44603" anchor="b"/>
          <a:lstStyle/>
          <a:p>
            <a:pPr algn="r" defTabSz="893763"/>
            <a:fld id="{EE57BE98-03C1-434D-8B5B-480A3EDAD836}" type="slidenum">
              <a:rPr lang="en-GB" sz="1100" b="0"/>
              <a:pPr algn="r" defTabSz="893763"/>
              <a:t>1</a:t>
            </a:fld>
            <a:endParaRPr lang="en-GB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08" tIns="44603" rIns="89208" bIns="446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3" tIns="44605" rIns="89213" bIns="44605" anchor="b"/>
          <a:lstStyle/>
          <a:p>
            <a:pPr algn="r" defTabSz="892175"/>
            <a:fld id="{7C695AE4-E2E3-49D3-9FC7-3C09199C92B6}" type="slidenum">
              <a:rPr lang="en-GB" sz="1100" b="0">
                <a:latin typeface="Calibri" pitchFamily="34" charset="0"/>
              </a:rPr>
              <a:pPr algn="r" defTabSz="892175"/>
              <a:t>15</a:t>
            </a:fld>
            <a:endParaRPr lang="en-GB" sz="1100" b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13" tIns="44605" rIns="89213" bIns="446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2010 BravoSolution </a:t>
            </a: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TableObjects</a:t>
            </a:r>
            <a:br>
              <a:rPr lang="en-GB" sz="2400" dirty="0" smtClean="0"/>
            </a:br>
            <a:r>
              <a:rPr lang="en-GB" sz="2000" dirty="0" smtClean="0"/>
              <a:t>ValidateManager &amp; JavaScript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  <a:p>
            <a:pPr>
              <a:spcBef>
                <a:spcPct val="50000"/>
              </a:spcBef>
            </a:pPr>
            <a:r>
              <a:rPr lang="en-GB" sz="1200" b="0" dirty="0" smtClean="0"/>
              <a:t>Part III – Cells (Basics)</a:t>
            </a:r>
            <a:endParaRPr lang="en-GB" sz="1200" b="0" dirty="0"/>
          </a:p>
          <a:p>
            <a:pPr>
              <a:spcBef>
                <a:spcPct val="50000"/>
              </a:spcBef>
            </a:pPr>
            <a:r>
              <a:rPr lang="en-GB" sz="1600" b="0" dirty="0" smtClean="0">
                <a:solidFill>
                  <a:srgbClr val="FD7F05"/>
                </a:solidFill>
              </a:rPr>
              <a:t>Spring/Summer, </a:t>
            </a:r>
            <a:r>
              <a:rPr lang="en-GB" sz="1600" b="0" dirty="0">
                <a:solidFill>
                  <a:srgbClr val="FD7F05"/>
                </a:solidFill>
              </a:rPr>
              <a:t>2010</a:t>
            </a: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setValue()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4876" y="711634"/>
          <a:ext cx="8357418" cy="552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696"/>
                <a:gridCol w="3701846"/>
                <a:gridCol w="2330245"/>
                <a:gridCol w="1076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setValue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smtClean="0"/>
                        <a:t>newValue</a:t>
                      </a:r>
                      <a:r>
                        <a:rPr lang="en-US" baseline="0" dirty="0" smtClean="0"/>
                        <a:t>) argument: </a:t>
                      </a:r>
                      <a:r>
                        <a:rPr lang="en-US" i="1" baseline="0" dirty="0" smtClean="0"/>
                        <a:t>newValue</a:t>
                      </a:r>
                      <a:r>
                        <a:rPr lang="en-US" baseline="0" dirty="0" smtClean="0"/>
                        <a:t> can be…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Displayed</a:t>
                      </a:r>
                      <a:r>
                        <a:rPr lang="en-US" baseline="0" dirty="0" smtClean="0"/>
                        <a:t> as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Invalid</a:t>
                      </a:r>
                      <a:endParaRPr lang="en-US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or "Stringy" value, including Numbers and Dates. 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Anything that has a .toString() method, which essentially means anything is valid.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Verbatim rendering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or </a:t>
                      </a:r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Always valid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TextArea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Renders HTML tags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value</a:t>
                      </a:r>
                      <a:r>
                        <a:rPr lang="en-US" baseline="0" dirty="0" smtClean="0"/>
                        <a:t> (evaluate as Boolean)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True: Checked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Object</a:t>
                      </a:r>
                      <a:r>
                        <a:rPr lang="en-US" baseline="0" dirty="0" smtClean="0"/>
                        <a:t> or US date-looking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Formatted i18n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or String (or other object) that is "number-</a:t>
                      </a:r>
                      <a:r>
                        <a:rPr lang="en-US" baseline="0" dirty="0" err="1" smtClean="0"/>
                        <a:t>ish</a:t>
                      </a:r>
                      <a:r>
                        <a:rPr lang="en-US" baseline="0" dirty="0" smtClean="0"/>
                        <a:t>". e.g., "22"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Formatted i18n,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err="1" smtClean="0"/>
                        <a:t>NumberFormatter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any String or "Stringy"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Value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Nothing Selected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or Comma-Separated</a:t>
                      </a:r>
                      <a:r>
                        <a:rPr lang="en-US" baseline="0" dirty="0" smtClean="0"/>
                        <a:t> list of Key-Values (see Dropdown)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Value(s)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671" y="6225988"/>
            <a:ext cx="83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setValue</a:t>
            </a:r>
            <a:r>
              <a:rPr lang="en-US" dirty="0" smtClean="0"/>
              <a:t>(null) or just </a:t>
            </a:r>
            <a:r>
              <a:rPr lang="en-US" dirty="0" err="1" smtClean="0"/>
              <a:t>setValue</a:t>
            </a:r>
            <a:r>
              <a:rPr lang="en-US" dirty="0" smtClean="0"/>
              <a:t>() will set the Cell to its default value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51328" y="5206181"/>
            <a:ext cx="8081683" cy="1268361"/>
          </a:xfrm>
          <a:prstGeom prst="roundRect">
            <a:avLst/>
          </a:prstGeom>
          <a:solidFill>
            <a:srgbClr val="DCEFF0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Getting the Cell Value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8169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getting a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();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This gets the </a:t>
            </a:r>
            <a:r>
              <a:rPr lang="en-US" sz="2400" b="0" u="sng" dirty="0" smtClean="0"/>
              <a:t>value of the Cell</a:t>
            </a:r>
            <a:r>
              <a:rPr lang="en-US" sz="2400" b="0" i="1" dirty="0" smtClean="0"/>
              <a:t>, </a:t>
            </a:r>
            <a:r>
              <a:rPr lang="en-US" sz="2400" b="0" dirty="0" smtClean="0"/>
              <a:t>which is not necessarily the value of the element to which the Cell references.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Text, TextArea, Hidden, Link, Button, and HTML, 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 retrieves the basic contents of the Element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Date, Numeric, and Checkbox return Date, Number, and Boolean objects/values, respectively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Dropdown and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return Key value(s)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Shorthand usage: When used by itself, "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  <a:r>
              <a:rPr lang="en-US" sz="2400" b="0" dirty="0" smtClean="0"/>
              <a:t>" is interpreted identically as "[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].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()". </a:t>
            </a:r>
            <a:br>
              <a:rPr lang="en-US" sz="2400" b="0" dirty="0" smtClean="0"/>
            </a:br>
            <a:r>
              <a:rPr lang="en-US" sz="2400" b="0" dirty="0" smtClean="0"/>
              <a:t>That is, "[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 === 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].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()"  </a:t>
            </a:r>
          </a:p>
        </p:txBody>
      </p:sp>
      <p:pic>
        <p:nvPicPr>
          <p:cNvPr id="1026" name="Picture 2" descr="C:\Documents and Settings\Zinn.Jack\Local Settings\Temporary Internet Files\Content.IE5\6E5BV4ZU\MC90043252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035" y="5334000"/>
            <a:ext cx="1026694" cy="102669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Getting the Cell Value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66308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There are numerous other methods to retrieve the value of the Cell. One used often is</a:t>
            </a:r>
            <a:br>
              <a:rPr lang="en-US" sz="2400" b="0" dirty="0" smtClean="0"/>
            </a:br>
            <a:r>
              <a:rPr lang="en-US" sz="2400" b="0" dirty="0" smtClean="0"/>
              <a:t>	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();</a:t>
            </a:r>
            <a:b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400" b="0" dirty="0" smtClean="0"/>
              <a:t>which returns a display-able value.</a:t>
            </a:r>
            <a:br>
              <a:rPr lang="en-US" sz="2400" b="0" dirty="0" smtClean="0"/>
            </a:br>
            <a:r>
              <a:rPr lang="en-US" sz="2400" b="0" dirty="0" smtClean="0"/>
              <a:t>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Text, TextArea, Hidden, Link, Button, HTML, Date, </a:t>
            </a:r>
            <a:r>
              <a:rPr lang="en-US" sz="2400" b="0" smtClean="0"/>
              <a:t>and </a:t>
            </a:r>
            <a:r>
              <a:rPr lang="en-US" sz="2400" b="0" smtClean="0"/>
              <a:t>Numeric, </a:t>
            </a:r>
            <a:r>
              <a:rPr lang="en-US" sz="2400" b="0" dirty="0" err="1" smtClean="0"/>
              <a:t>getValueHTML</a:t>
            </a:r>
            <a:r>
              <a:rPr lang="en-US" sz="2400" b="0" dirty="0" smtClean="0"/>
              <a:t>() retrieves the visible contents of the Cell's element.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Date &amp; Number are formatted with i18n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Dropdown returns the selected option's Text 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Listbox</a:t>
            </a:r>
            <a:r>
              <a:rPr lang="en-US" sz="2400" b="0" dirty="0" smtClean="0"/>
              <a:t> returns a "&lt;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 /&gt;"-separated list of selected options' text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Checkbox returns blank for false,</a:t>
            </a:r>
            <a:r>
              <a:rPr lang="en-US" sz="2400" dirty="0" smtClean="0"/>
              <a:t> √ </a:t>
            </a:r>
            <a:r>
              <a:rPr lang="en-US" sz="2400" b="0" dirty="0" smtClean="0"/>
              <a:t>(&amp;</a:t>
            </a:r>
            <a:r>
              <a:rPr lang="en-US" sz="2400" b="0" dirty="0" err="1" smtClean="0"/>
              <a:t>radic</a:t>
            </a:r>
            <a:r>
              <a:rPr lang="en-US" sz="2400" b="0" dirty="0" smtClean="0"/>
              <a:t>;) for true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Get Values in Actions 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83194" y="829737"/>
          <a:ext cx="8039580" cy="5078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5825"/>
                <a:gridCol w="1128088"/>
                <a:gridCol w="1009761"/>
                <a:gridCol w="1847430"/>
                <a:gridCol w="2828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"Default"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Event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getValue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getValueHTML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0</a:t>
                      </a:r>
                      <a:endParaRPr lang="en-US" i="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of Selected Key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i="0" dirty="0" smtClean="0"/>
                        <a:t>""</a:t>
                      </a:r>
                      <a:r>
                        <a:rPr lang="en-US" i="0" baseline="0" dirty="0" smtClean="0"/>
                        <a:t> </a:t>
                      </a:r>
                      <a:endParaRPr lang="en-US" i="0" dirty="0"/>
                    </a:p>
                    <a:p>
                      <a:r>
                        <a:rPr lang="en-US" i="0" dirty="0" smtClean="0"/>
                        <a:t>(blank)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</a:t>
                      </a:r>
                      <a:r>
                        <a:rPr lang="en-US" dirty="0" smtClean="0"/>
                        <a:t>-list of Keys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"&lt;</a:t>
                      </a:r>
                      <a:r>
                        <a:rPr lang="en-US" dirty="0" err="1" smtClean="0"/>
                        <a:t>br</a:t>
                      </a:r>
                      <a:r>
                        <a:rPr lang="en-US" baseline="0" dirty="0" smtClean="0"/>
                        <a:t> /&gt;"-separated Text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 (decorated)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 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trim(</a:t>
                      </a:r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r>
                        <a:rPr lang="en-US" dirty="0" err="1" smtClean="0"/>
                        <a:t>getValue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Textarea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i="0" dirty="0" smtClean="0"/>
                        <a:t>Current</a:t>
                      </a:r>
                      <a:r>
                        <a:rPr lang="en-US" i="0" baseline="0" dirty="0" smtClean="0"/>
                        <a:t> value of Cell. Always "at default"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HTML value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6078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click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  <a:r>
                        <a:rPr lang="en-US" baseline="0" dirty="0" smtClean="0"/>
                        <a:t> Text  =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trim(</a:t>
                      </a:r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False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elmt.checked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False:""</a:t>
                      </a:r>
                      <a:r>
                        <a:rPr lang="en-US" baseline="0" dirty="0" smtClean="0"/>
                        <a:t>, True:"√" (&amp;</a:t>
                      </a:r>
                      <a:r>
                        <a:rPr lang="en-US" baseline="0" dirty="0" err="1" smtClean="0"/>
                        <a:t>radic</a:t>
                      </a:r>
                      <a:r>
                        <a:rPr lang="en-US" baseline="0" dirty="0" smtClean="0"/>
                        <a:t>;)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059" y="6037729"/>
            <a:ext cx="80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information is commonly used together in Actions &amp; Validations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Cells (Basics)</a:t>
            </a:r>
            <a:b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			Take-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Aways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1075765"/>
            <a:ext cx="80413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Cells contain everything from the &lt;td&gt; inward, plus references to its table, and is "aware" of it's position and membership in the table.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Cell types are arranged in a class hierarchy with methods &amp; properties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Reference a cell with [</a:t>
            </a:r>
            <a:r>
              <a:rPr lang="en-US" i="1" dirty="0" err="1" smtClean="0"/>
              <a:t>colName</a:t>
            </a:r>
            <a:r>
              <a:rPr lang="en-US" dirty="0" smtClean="0"/>
              <a:t>] in a dynamic expression (Action) or with </a:t>
            </a:r>
            <a:r>
              <a:rPr lang="en-US" dirty="0" err="1" smtClean="0"/>
              <a:t>tblName.getCell</a:t>
            </a:r>
            <a:r>
              <a:rPr lang="en-US" dirty="0" smtClean="0"/>
              <a:t>(</a:t>
            </a:r>
            <a:r>
              <a:rPr lang="en-US" i="1" dirty="0" err="1" smtClean="0"/>
              <a:t>rowNum</a:t>
            </a:r>
            <a:r>
              <a:rPr lang="en-US" i="1" dirty="0" smtClean="0"/>
              <a:t>, </a:t>
            </a:r>
            <a:r>
              <a:rPr lang="en-US" i="1" dirty="0" err="1" smtClean="0"/>
              <a:t>colName</a:t>
            </a:r>
            <a:r>
              <a:rPr lang="en-US" dirty="0" smtClean="0"/>
              <a:t>) otherwise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Cell values and Element values (as displayed) are not necessarily the same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i="1" dirty="0" err="1" smtClean="0"/>
              <a:t>newValue</a:t>
            </a:r>
            <a:r>
              <a:rPr lang="en-US" dirty="0" smtClean="0"/>
              <a:t>) to change a Cell's value.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err="1" smtClean="0"/>
              <a:t>setValue</a:t>
            </a:r>
            <a:r>
              <a:rPr lang="en-US" dirty="0" smtClean="0"/>
              <a:t>() argument to change a Cell back to its default value.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getValue</a:t>
            </a:r>
            <a:r>
              <a:rPr lang="en-US" dirty="0" smtClean="0"/>
              <a:t>() to retrieve the </a:t>
            </a:r>
            <a:r>
              <a:rPr lang="en-US" i="1" dirty="0" smtClean="0"/>
              <a:t>internal representation</a:t>
            </a:r>
            <a:r>
              <a:rPr lang="en-US" dirty="0" smtClean="0"/>
              <a:t> of a Cell's value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getValueHTML</a:t>
            </a:r>
            <a:r>
              <a:rPr lang="en-US" dirty="0" smtClean="0"/>
              <a:t>() to retrieve the external or display value of a Cell, suitable for converting the cell to "HTML".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MANY other methods for getting (and setting) the Cell's contents are available and will be explored in later Parts.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982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6591300"/>
            <a:ext cx="9144000" cy="268288"/>
            <a:chOff x="0" y="4160"/>
            <a:chExt cx="5760" cy="169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0" y="4160"/>
              <a:ext cx="5760" cy="1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155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© - All rights Reserved</a:t>
              </a:r>
            </a:p>
          </p:txBody>
        </p:sp>
        <p:sp>
          <p:nvSpPr>
            <p:cNvPr id="35854" name="Text Box 6"/>
            <p:cNvSpPr txBox="1">
              <a:spLocks noChangeArrowheads="1"/>
            </p:cNvSpPr>
            <p:nvPr/>
          </p:nvSpPr>
          <p:spPr bwMode="auto">
            <a:xfrm>
              <a:off x="3687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CONFIDENTIAL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198688" y="4665663"/>
            <a:ext cx="347662" cy="258762"/>
            <a:chOff x="1080" y="3824"/>
            <a:chExt cx="235" cy="195"/>
          </a:xfrm>
        </p:grpSpPr>
        <p:sp>
          <p:nvSpPr>
            <p:cNvPr id="35850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451100" y="4060825"/>
            <a:ext cx="66929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 smtClean="0">
                <a:latin typeface="Calibri" pitchFamily="34" charset="0"/>
              </a:rPr>
              <a:t>End of Part III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Thank You</a:t>
            </a:r>
          </a:p>
          <a:p>
            <a:pPr>
              <a:spcBef>
                <a:spcPct val="50000"/>
              </a:spcBef>
            </a:pPr>
            <a:r>
              <a:rPr lang="en-GB" sz="3200" b="0" dirty="0" smtClean="0">
                <a:latin typeface="Calibri" pitchFamily="34" charset="0"/>
              </a:rPr>
              <a:t>Next: Actions / Cell Methods – P2</a:t>
            </a:r>
            <a:endParaRPr lang="en-GB" sz="3200" b="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sz="1200" b="0" dirty="0">
              <a:latin typeface="Calibri" pitchFamily="34" charset="0"/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2549525" y="4787900"/>
            <a:ext cx="6594475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5848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2197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5"/>
          <p:cNvSpPr txBox="1">
            <a:spLocks noChangeArrowheads="1"/>
          </p:cNvSpPr>
          <p:nvPr/>
        </p:nvSpPr>
        <p:spPr bwMode="auto">
          <a:xfrm>
            <a:off x="3457575" y="6550025"/>
            <a:ext cx="22415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3E4920D-AEDB-458D-9851-011F0270C5FF}" type="slidenum">
              <a:rPr lang="en-US">
                <a:solidFill>
                  <a:schemeClr val="bg1"/>
                </a:solidFill>
                <a:latin typeface="Calibri" pitchFamily="34" charset="0"/>
              </a:rPr>
              <a:pPr algn="ctr"/>
              <a:t>15</a:t>
            </a:fld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Heisenbug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593015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computer bug that disappears or alters its characteristics when an attempt is made to observe or study it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24116" y="1563329"/>
            <a:ext cx="7241458" cy="3445194"/>
            <a:chOff x="1179871" y="1460091"/>
            <a:chExt cx="7241458" cy="3445194"/>
          </a:xfrm>
        </p:grpSpPr>
        <p:sp>
          <p:nvSpPr>
            <p:cNvPr id="6" name="TextBox 5"/>
            <p:cNvSpPr txBox="1"/>
            <p:nvPr/>
          </p:nvSpPr>
          <p:spPr>
            <a:xfrm>
              <a:off x="1179871" y="1858297"/>
              <a:ext cx="688749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600" dirty="0" smtClean="0">
                  <a:latin typeface="Times New Roman" pitchFamily="18" charset="0"/>
                </a:rPr>
                <a:t>Δ</a:t>
              </a:r>
              <a:r>
                <a:rPr lang="en-US" sz="9600" dirty="0" smtClean="0">
                  <a:latin typeface="Times New Roman" pitchFamily="18" charset="0"/>
                </a:rPr>
                <a:t>x </a:t>
              </a:r>
              <a:r>
                <a:rPr lang="el-GR" sz="9600" dirty="0" smtClean="0">
                  <a:latin typeface="Times New Roman" pitchFamily="18" charset="0"/>
                </a:rPr>
                <a:t>Δ</a:t>
              </a:r>
              <a:r>
                <a:rPr lang="en-US" sz="9600" dirty="0" smtClean="0">
                  <a:latin typeface="Times New Roman" pitchFamily="18" charset="0"/>
                </a:rPr>
                <a:t>p ≥</a:t>
              </a:r>
            </a:p>
            <a:p>
              <a:endParaRPr lang="en-US" sz="9600" dirty="0"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878" y="1460091"/>
              <a:ext cx="2300748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Times New Roman" pitchFamily="18" charset="0"/>
                  <a:cs typeface="Times New Roman" pitchFamily="18" charset="0"/>
                </a:rPr>
                <a:t>ħ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2374" y="2728452"/>
              <a:ext cx="26989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9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619135" y="2905432"/>
              <a:ext cx="943897" cy="0"/>
            </a:xfrm>
            <a:prstGeom prst="line">
              <a:avLst/>
            </a:prstGeom>
            <a:solidFill>
              <a:schemeClr val="accent1"/>
            </a:solidFill>
            <a:ln w="508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6503" y="2828816"/>
            <a:ext cx="4513007" cy="288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 bwMode="auto">
          <a:xfrm>
            <a:off x="2669458" y="3274142"/>
            <a:ext cx="3569110" cy="2020529"/>
          </a:xfrm>
          <a:prstGeom prst="rect">
            <a:avLst/>
          </a:prstGeom>
          <a:solidFill>
            <a:srgbClr val="CC6600">
              <a:alpha val="9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5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660180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"Cell" is defined as the reference to a single "cell" within a table.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Cell object contains within it the element/text and extends outward to include the &lt;td&gt; object: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Cells have properties and methods to access information, create dynamic interactions and formatting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46439" y="3539613"/>
            <a:ext cx="3229896" cy="1548581"/>
          </a:xfrm>
          <a:prstGeom prst="roundRect">
            <a:avLst/>
          </a:prstGeom>
          <a:solidFill>
            <a:srgbClr val="FFC000">
              <a:alpha val="34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73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>
            <a:off x="2684206" y="3288891"/>
            <a:ext cx="294968" cy="26547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654710" y="5019368"/>
            <a:ext cx="299884" cy="260553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5914106" y="3328220"/>
            <a:ext cx="349045" cy="21139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5965725" y="5036576"/>
            <a:ext cx="265469" cy="22122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11910" y="3524865"/>
            <a:ext cx="104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0"/>
          </p:cNvCxnSpPr>
          <p:nvPr/>
        </p:nvCxnSpPr>
        <p:spPr bwMode="auto">
          <a:xfrm rot="16200000" flipH="1" flipV="1">
            <a:off x="4265971" y="3727655"/>
            <a:ext cx="383458" cy="737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2"/>
          </p:cNvCxnSpPr>
          <p:nvPr/>
        </p:nvCxnSpPr>
        <p:spPr bwMode="auto">
          <a:xfrm rot="5400000" flipH="1" flipV="1">
            <a:off x="4236474" y="4855907"/>
            <a:ext cx="457200" cy="737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 Hierarchy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0" y="707923"/>
          <a:ext cx="8967019" cy="586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54948" y="882480"/>
            <a:ext cx="983086" cy="491543"/>
            <a:chOff x="1352290" y="1685180"/>
            <a:chExt cx="983086" cy="491543"/>
          </a:xfrm>
        </p:grpSpPr>
        <p:sp>
          <p:nvSpPr>
            <p:cNvPr id="14" name="Rounded Rectangle 13"/>
            <p:cNvSpPr/>
            <p:nvPr/>
          </p:nvSpPr>
          <p:spPr>
            <a:xfrm>
              <a:off x="1352290" y="1685180"/>
              <a:ext cx="983086" cy="4915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366687" y="1699577"/>
              <a:ext cx="954292" cy="4627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Abstract Classes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2182" y="752168"/>
            <a:ext cx="1435440" cy="814714"/>
            <a:chOff x="4609796" y="4102"/>
            <a:chExt cx="1053416" cy="491543"/>
          </a:xfrm>
        </p:grpSpPr>
        <p:sp>
          <p:nvSpPr>
            <p:cNvPr id="17" name="Rounded Rectangle 16"/>
            <p:cNvSpPr/>
            <p:nvPr/>
          </p:nvSpPr>
          <p:spPr>
            <a:xfrm>
              <a:off x="4680126" y="4102"/>
              <a:ext cx="983086" cy="49154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609796" y="18499"/>
              <a:ext cx="1039020" cy="460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Instantiated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solidFill>
                    <a:schemeClr val="tx1"/>
                  </a:solidFill>
                </a:rPr>
                <a:t>Classes</a:t>
              </a:r>
              <a:endParaRPr lang="en-US" sz="16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9656" y="4350773"/>
            <a:ext cx="355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Exposed Properties (</a:t>
            </a:r>
            <a:r>
              <a:rPr lang="en-US" sz="1600" dirty="0" smtClean="0"/>
              <a:t>read-only</a:t>
            </a:r>
            <a:r>
              <a:rPr lang="en-US" dirty="0" smtClean="0"/>
              <a:t>) </a:t>
            </a:r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</a:t>
            </a:r>
            <a:r>
              <a:rPr lang="en-US" dirty="0" err="1" smtClean="0"/>
              <a:t>cellType</a:t>
            </a:r>
            <a:r>
              <a:rPr lang="en-US" sz="1400" dirty="0" smtClean="0"/>
              <a:t>	(lowercase class string)</a:t>
            </a:r>
            <a:endParaRPr lang="en-US" dirty="0" smtClean="0"/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table	</a:t>
            </a:r>
            <a:r>
              <a:rPr lang="en-US" sz="1400" dirty="0" smtClean="0"/>
              <a:t>(object)</a:t>
            </a:r>
            <a:endParaRPr lang="en-US" dirty="0" smtClean="0"/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</a:t>
            </a:r>
            <a:r>
              <a:rPr lang="en-US" dirty="0" err="1" smtClean="0"/>
              <a:t>tableName</a:t>
            </a:r>
            <a:r>
              <a:rPr lang="en-US" sz="1400" dirty="0" smtClean="0"/>
              <a:t>	(string) </a:t>
            </a:r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</a:t>
            </a:r>
            <a:r>
              <a:rPr lang="en-US" dirty="0" err="1" smtClean="0"/>
              <a:t>colName</a:t>
            </a:r>
            <a:r>
              <a:rPr lang="en-US" sz="1400" dirty="0" smtClean="0"/>
              <a:t>	(string)</a:t>
            </a:r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</a:t>
            </a:r>
            <a:r>
              <a:rPr lang="en-US" dirty="0" err="1" smtClean="0"/>
              <a:t>rowNum</a:t>
            </a:r>
            <a:r>
              <a:rPr lang="en-US" sz="1400" dirty="0" smtClean="0"/>
              <a:t>	(string)</a:t>
            </a:r>
          </a:p>
          <a:p>
            <a:pPr>
              <a:buFont typeface="Arial" pitchFamily="34" charset="0"/>
              <a:buChar char="•"/>
              <a:tabLst>
                <a:tab pos="3200400" algn="r"/>
              </a:tabLst>
            </a:pPr>
            <a:r>
              <a:rPr lang="en-US" dirty="0" smtClean="0"/>
              <a:t> </a:t>
            </a:r>
            <a:r>
              <a:rPr lang="en-US" dirty="0" err="1" smtClean="0"/>
              <a:t>elmt</a:t>
            </a:r>
            <a:r>
              <a:rPr lang="en-US" sz="1400" dirty="0" smtClean="0"/>
              <a:t>	(actual DOM element)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7498" y="1666568"/>
            <a:ext cx="202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(# of methods</a:t>
            </a:r>
          </a:p>
          <a:p>
            <a:pPr algn="r"/>
            <a:r>
              <a:rPr lang="en-US" sz="1200" dirty="0" smtClean="0"/>
              <a:t>as of 7/1/10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 Reference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86314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There are two main ways of referencing a Cell: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From a Table object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tblName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.getCell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rowNum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As a Dynamic Expression, </a:t>
            </a:r>
            <a:br>
              <a:rPr lang="en-US" sz="2400" b="0" dirty="0" smtClean="0"/>
            </a:br>
            <a:r>
              <a:rPr lang="en-US" sz="2400" b="0" dirty="0" smtClean="0"/>
              <a:t>Within an Action or Validation (or Calculation)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 references are always within quotes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 references are used within:</a:t>
            </a:r>
          </a:p>
          <a:p>
            <a:pPr marL="1089025" lvl="2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Conditions &amp; Assertions</a:t>
            </a:r>
          </a:p>
          <a:p>
            <a:pPr marL="1089025" lvl="2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Action clauses (true/false actions)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Most commonly: </a:t>
            </a:r>
            <a:r>
              <a:rPr lang="en-US" sz="2400" b="0" dirty="0" err="1" smtClean="0"/>
              <a:t>columnActions</a:t>
            </a:r>
            <a:r>
              <a:rPr lang="en-US" sz="2400" b="0" dirty="0" smtClean="0"/>
              <a:t> &amp; </a:t>
            </a:r>
            <a:r>
              <a:rPr lang="en-US" sz="2400" b="0" dirty="0" err="1" smtClean="0"/>
              <a:t>rowValidations</a:t>
            </a: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941294" y="2070847"/>
            <a:ext cx="6669741" cy="2783541"/>
          </a:xfrm>
          <a:prstGeom prst="roundRect">
            <a:avLst/>
          </a:prstGeom>
          <a:solidFill>
            <a:srgbClr val="DCEFF0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482" y="847165"/>
            <a:ext cx="769171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ui.addColumnAction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triggerColumns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Comma-separated list of column names (</a:t>
            </a:r>
            <a:r>
              <a:rPr lang="en-US" dirty="0" smtClean="0">
                <a:solidFill>
                  <a:srgbClr val="FF0000"/>
                </a:solidFill>
              </a:rPr>
              <a:t>not in [ ]s</a:t>
            </a:r>
            <a:r>
              <a:rPr lang="en-US" dirty="0" smtClean="0"/>
              <a:t>)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Triggers on the primary event of these columns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smtClean="0">
                <a:solidFill>
                  <a:srgbClr val="FD7F05"/>
                </a:solidFill>
                <a:latin typeface="Calibri" pitchFamily="34" charset="0"/>
              </a:rPr>
              <a:t>condition</a:t>
            </a:r>
            <a:endParaRPr lang="en-US" sz="2000" u="sng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…must return a value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Evaluated as Boolean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err="1" smtClean="0">
                <a:solidFill>
                  <a:srgbClr val="FD7F05"/>
                </a:solidFill>
                <a:latin typeface="Calibri" pitchFamily="34" charset="0"/>
              </a:rPr>
              <a:t>trueAction</a:t>
            </a:r>
            <a:endParaRPr lang="en-US" u="sng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 to be run if condition is true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Can be any action within the row (or blank)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err="1" smtClean="0">
                <a:solidFill>
                  <a:srgbClr val="FD7F05"/>
                </a:solidFill>
                <a:latin typeface="Calibri" pitchFamily="34" charset="0"/>
              </a:rPr>
              <a:t>falseAction</a:t>
            </a:r>
            <a:endParaRPr lang="en-US" u="sng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 to be run if condition is false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Can be any action within the row (or blank)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whenToRun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Values of “before” , “after”  (our standard), or less commonly “both”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runOnLoad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Values of “</a:t>
            </a:r>
            <a:r>
              <a:rPr lang="en-US" dirty="0" err="1" smtClean="0"/>
              <a:t>not_on_load</a:t>
            </a:r>
            <a:r>
              <a:rPr lang="en-US" dirty="0" smtClean="0"/>
              <a:t>”, “</a:t>
            </a:r>
            <a:r>
              <a:rPr lang="en-US" dirty="0" err="1" smtClean="0"/>
              <a:t>only_on_load</a:t>
            </a:r>
            <a:r>
              <a:rPr lang="en-US" dirty="0" smtClean="0"/>
              <a:t>”, or “always”</a:t>
            </a:r>
          </a:p>
          <a:p>
            <a:pPr marL="228600" indent="-228600"/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</a:p>
          <a:p>
            <a:pPr marL="228600" indent="-228600"/>
            <a:endParaRPr lang="en-US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/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columnActions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 Information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33992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Every Cell instance stores additional information: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Default Values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Initial Value (for Reset and </a:t>
            </a:r>
            <a:r>
              <a:rPr lang="en-US" sz="2400" b="0" dirty="0" err="1" smtClean="0"/>
              <a:t>isModified</a:t>
            </a:r>
            <a:r>
              <a:rPr lang="en-US" sz="2400" b="0" dirty="0" smtClean="0"/>
              <a:t> detection)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ddControl's</a:t>
            </a:r>
            <a:r>
              <a:rPr lang="en-US" sz="2400" b="0" dirty="0" smtClean="0"/>
              <a:t> value and </a:t>
            </a:r>
            <a:r>
              <a:rPr lang="en-US" sz="2400" b="0" dirty="0" err="1" smtClean="0"/>
              <a:t>ddControl's</a:t>
            </a:r>
            <a:r>
              <a:rPr lang="en-US" sz="2400" b="0" dirty="0" smtClean="0"/>
              <a:t> object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Hover-related information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Flags relating to </a:t>
            </a:r>
            <a:r>
              <a:rPr lang="en-US" sz="2400" b="0" dirty="0" err="1" smtClean="0"/>
              <a:t>prepending</a:t>
            </a:r>
            <a:r>
              <a:rPr lang="en-US" sz="2400" b="0" dirty="0" smtClean="0"/>
              <a:t>, appending, and replacing HTML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Number and Date Formatters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Validation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Element Value (stored in the </a:t>
            </a:r>
            <a:r>
              <a:rPr lang="en-US" sz="2400" b="0" dirty="0" err="1" smtClean="0"/>
              <a:t>element.value</a:t>
            </a:r>
            <a:r>
              <a:rPr lang="en-US" sz="2400" b="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658" y="6061587"/>
            <a:ext cx="79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setter and getter methods for the cell's information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Cell vs. Element Value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450892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primary information referenced by a Cell is the </a:t>
            </a:r>
            <a:br>
              <a:rPr lang="en-US" sz="2400" b="0" dirty="0" smtClean="0"/>
            </a:br>
            <a:r>
              <a:rPr lang="en-US" sz="2400" b="0" u="sng" dirty="0" smtClean="0"/>
              <a:t>Cell's value</a:t>
            </a:r>
            <a:r>
              <a:rPr lang="en-US" sz="2400" b="0" dirty="0" smtClean="0"/>
              <a:t>. The Cell does not store this, but translates from/to the Cell's element's value</a:t>
            </a:r>
            <a:endParaRPr lang="en-US" sz="2400" b="0" u="sng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value of a Cell and the displayed value are </a:t>
            </a:r>
            <a:br>
              <a:rPr lang="en-US" sz="2400" b="0" dirty="0" smtClean="0"/>
            </a:br>
            <a:r>
              <a:rPr lang="en-US" sz="2400" b="0" u="sng" dirty="0" smtClean="0"/>
              <a:t>not</a:t>
            </a:r>
            <a:r>
              <a:rPr lang="en-US" sz="2400" b="0" dirty="0" smtClean="0"/>
              <a:t> necessarily the same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Internationalization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Formatting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Precision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DropDown</a:t>
            </a:r>
            <a:r>
              <a:rPr lang="en-US" sz="2400" b="0" dirty="0" smtClean="0"/>
              <a:t> /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values are Keys, not the Text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Setting the Cell Value</a:t>
            </a:r>
          </a:p>
          <a:p>
            <a:pPr algn="ctr"/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setValue()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33992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400" b="0" dirty="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400" b="0" dirty="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1400" b="0" dirty="0" smtClean="0"/>
              <a:t>NOTE: We will assume the Action (Dynamic Expression) syntax, except where otherwise noted.</a:t>
            </a: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setting a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colA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hidColB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);</a:t>
            </a:r>
            <a:endParaRPr lang="en-US" sz="24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This references the Cell at the intersection of the current </a:t>
            </a:r>
            <a:r>
              <a:rPr lang="en-US" sz="2400" b="0" dirty="0" err="1" smtClean="0"/>
              <a:t>rowNum</a:t>
            </a:r>
            <a:r>
              <a:rPr lang="en-US" sz="2400" b="0" dirty="0" smtClean="0"/>
              <a:t> and the indicated column, or the </a:t>
            </a:r>
            <a:br>
              <a:rPr lang="en-US" sz="2400" b="0" dirty="0" smtClean="0"/>
            </a:br>
            <a:r>
              <a:rPr lang="en-US" sz="2400" b="0" dirty="0" smtClean="0"/>
              <a:t>(</a:t>
            </a:r>
            <a:r>
              <a:rPr lang="en-US" sz="2400" b="0" i="1" dirty="0" err="1" smtClean="0"/>
              <a:t>rowNum</a:t>
            </a:r>
            <a:r>
              <a:rPr lang="en-US" sz="2400" b="0" dirty="0" smtClean="0"/>
              <a:t>, </a:t>
            </a:r>
            <a:r>
              <a:rPr lang="en-US" sz="2400" b="0" i="1" dirty="0" err="1" smtClean="0"/>
              <a:t>colName</a:t>
            </a:r>
            <a:r>
              <a:rPr lang="en-US" sz="2400" b="0" dirty="0" smtClean="0"/>
              <a:t>) coordinate.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Depending on the type of Cell, formatting, precision, and other attributes, the Cell will take action and also set the Element (</a:t>
            </a:r>
            <a:r>
              <a:rPr lang="en-US" sz="2400" b="0" dirty="0" err="1" smtClean="0"/>
              <a:t>elmt</a:t>
            </a:r>
            <a:r>
              <a:rPr lang="en-US" sz="2400" b="0" dirty="0" smtClean="0"/>
              <a:t>) value. The Cell does not store </a:t>
            </a:r>
            <a:r>
              <a:rPr lang="en-US" sz="2400" b="0" dirty="0" err="1" smtClean="0"/>
              <a:t>newValue</a:t>
            </a:r>
            <a:r>
              <a:rPr lang="en-US" sz="2400" b="0" dirty="0" smtClean="0"/>
              <a:t>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Note that using setValue() does </a:t>
            </a:r>
            <a:r>
              <a:rPr lang="en-US" sz="2400" b="0" i="1" dirty="0" smtClean="0"/>
              <a:t>not</a:t>
            </a:r>
            <a:r>
              <a:rPr lang="en-US" sz="2400" b="0" dirty="0" smtClean="0"/>
              <a:t> fire the Cell's </a:t>
            </a:r>
            <a:r>
              <a:rPr lang="en-US" sz="2400" b="0" dirty="0" err="1" smtClean="0"/>
              <a:t>primaryEvent</a:t>
            </a:r>
            <a:r>
              <a:rPr lang="en-US" sz="2400" b="0" dirty="0" smtClean="0"/>
              <a:t> (or any event). In other words: </a:t>
            </a:r>
            <a:br>
              <a:rPr lang="en-US" sz="2400" b="0" dirty="0" smtClean="0"/>
            </a:br>
            <a:r>
              <a:rPr lang="en-US" sz="2400" b="0" dirty="0" smtClean="0"/>
              <a:t>It does not trigger other actions.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45430</TotalTime>
  <Words>731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Jack Zinn</cp:lastModifiedBy>
  <cp:revision>2323</cp:revision>
  <cp:lastPrinted>2003-03-05T17:13:58Z</cp:lastPrinted>
  <dcterms:created xsi:type="dcterms:W3CDTF">2001-08-16T22:47:52Z</dcterms:created>
  <dcterms:modified xsi:type="dcterms:W3CDTF">2011-02-14T19:41:58Z</dcterms:modified>
</cp:coreProperties>
</file>