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01/10/2021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DDL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CREATE TABLE Product(</a:t>
            </a:r>
          </a:p>
          <a:p>
            <a:pPr>
              <a:buNone/>
            </a:pPr>
            <a:r>
              <a:rPr lang="fr-FR" dirty="0" err="1" smtClean="0"/>
              <a:t>Product_id</a:t>
            </a:r>
            <a:r>
              <a:rPr lang="fr-FR" dirty="0" smtClean="0"/>
              <a:t>  VARCHAR2(20) CONSTRAINT </a:t>
            </a:r>
            <a:r>
              <a:rPr lang="fr-FR" dirty="0" err="1" smtClean="0"/>
              <a:t>pk_product</a:t>
            </a:r>
            <a:r>
              <a:rPr lang="fr-FR" dirty="0" smtClean="0"/>
              <a:t> PRIMARY KEY,</a:t>
            </a:r>
          </a:p>
          <a:p>
            <a:pPr>
              <a:buNone/>
            </a:pPr>
            <a:r>
              <a:rPr lang="fr-FR" dirty="0" err="1" smtClean="0"/>
              <a:t>Product_name</a:t>
            </a:r>
            <a:r>
              <a:rPr lang="fr-FR" dirty="0" smtClean="0"/>
              <a:t> VARCHAR(20) CONSTRAINT </a:t>
            </a:r>
            <a:r>
              <a:rPr lang="fr-FR" dirty="0" err="1" smtClean="0"/>
              <a:t>p_n</a:t>
            </a:r>
            <a:r>
              <a:rPr lang="fr-FR" dirty="0" smtClean="0"/>
              <a:t> NOT NULL,</a:t>
            </a:r>
          </a:p>
          <a:p>
            <a:pPr>
              <a:buNone/>
            </a:pPr>
            <a:r>
              <a:rPr lang="fr-FR" dirty="0" smtClean="0"/>
              <a:t>Price NUMBER CONSTRAINT </a:t>
            </a:r>
            <a:r>
              <a:rPr lang="fr-FR" dirty="0" err="1" smtClean="0"/>
              <a:t>price</a:t>
            </a:r>
            <a:r>
              <a:rPr lang="fr-FR" dirty="0" smtClean="0"/>
              <a:t>-n CHECK (</a:t>
            </a:r>
            <a:r>
              <a:rPr lang="fr-FR" dirty="0" err="1" smtClean="0"/>
              <a:t>price</a:t>
            </a:r>
            <a:r>
              <a:rPr lang="fr-FR" dirty="0" smtClean="0"/>
              <a:t>&gt;0));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CREATE TABLE </a:t>
            </a:r>
            <a:r>
              <a:rPr lang="fr-FR" dirty="0" smtClean="0"/>
              <a:t>Customer(</a:t>
            </a:r>
            <a:endParaRPr lang="fr-FR" dirty="0" smtClean="0"/>
          </a:p>
          <a:p>
            <a:pPr>
              <a:buNone/>
            </a:pPr>
            <a:r>
              <a:rPr lang="fr-FR" dirty="0" err="1" smtClean="0"/>
              <a:t>Customer_id</a:t>
            </a:r>
            <a:r>
              <a:rPr lang="fr-FR" dirty="0" smtClean="0"/>
              <a:t>  </a:t>
            </a:r>
            <a:r>
              <a:rPr lang="fr-FR" dirty="0" smtClean="0"/>
              <a:t>VARCHAR2(20) CONSTRAINT </a:t>
            </a:r>
            <a:r>
              <a:rPr lang="fr-FR" dirty="0" err="1" smtClean="0"/>
              <a:t>pk_customer</a:t>
            </a:r>
            <a:r>
              <a:rPr lang="fr-FR" dirty="0" smtClean="0"/>
              <a:t> </a:t>
            </a:r>
            <a:r>
              <a:rPr lang="fr-FR" dirty="0" smtClean="0"/>
              <a:t>PRIMARY KEY,</a:t>
            </a:r>
          </a:p>
          <a:p>
            <a:pPr>
              <a:buNone/>
            </a:pPr>
            <a:r>
              <a:rPr lang="fr-FR" dirty="0" err="1" smtClean="0"/>
              <a:t>Customer_name</a:t>
            </a:r>
            <a:r>
              <a:rPr lang="fr-FR" dirty="0" smtClean="0"/>
              <a:t> </a:t>
            </a:r>
            <a:r>
              <a:rPr lang="fr-FR" dirty="0" smtClean="0"/>
              <a:t>VARCHAR(20) CONSTRAINT </a:t>
            </a:r>
            <a:r>
              <a:rPr lang="fr-FR" dirty="0" err="1" smtClean="0"/>
              <a:t>p_n</a:t>
            </a:r>
            <a:r>
              <a:rPr lang="fr-FR" dirty="0" smtClean="0"/>
              <a:t> NOT NULL,</a:t>
            </a:r>
          </a:p>
          <a:p>
            <a:pPr>
              <a:buNone/>
            </a:pPr>
            <a:r>
              <a:rPr lang="fr-FR" dirty="0" err="1" smtClean="0"/>
              <a:t>Customer_tel</a:t>
            </a:r>
            <a:r>
              <a:rPr lang="fr-FR" dirty="0" smtClean="0"/>
              <a:t> NUMBER );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CREATE TABLE </a:t>
            </a:r>
            <a:r>
              <a:rPr lang="fr-FR" dirty="0" err="1" smtClean="0"/>
              <a:t>Orders</a:t>
            </a:r>
            <a:r>
              <a:rPr lang="fr-FR" dirty="0" smtClean="0"/>
              <a:t>(</a:t>
            </a:r>
          </a:p>
          <a:p>
            <a:pPr>
              <a:buNone/>
            </a:pPr>
            <a:r>
              <a:rPr lang="fr-FR" dirty="0" err="1" smtClean="0"/>
              <a:t>Quantity</a:t>
            </a:r>
            <a:r>
              <a:rPr lang="fr-FR" dirty="0" smtClean="0"/>
              <a:t> NUMBER ,</a:t>
            </a:r>
          </a:p>
          <a:p>
            <a:pPr>
              <a:buNone/>
            </a:pPr>
            <a:r>
              <a:rPr lang="fr-FR" dirty="0" err="1" smtClean="0"/>
              <a:t>Total_amount</a:t>
            </a:r>
            <a:r>
              <a:rPr lang="fr-FR" dirty="0" smtClean="0"/>
              <a:t> NUMBER,</a:t>
            </a:r>
          </a:p>
          <a:p>
            <a:pPr>
              <a:buNone/>
            </a:pPr>
            <a:r>
              <a:rPr lang="en-US" dirty="0" smtClean="0"/>
              <a:t>CONSTRAINT </a:t>
            </a:r>
            <a:r>
              <a:rPr lang="en-US" dirty="0" err="1" smtClean="0"/>
              <a:t>fk_customer</a:t>
            </a:r>
            <a:r>
              <a:rPr lang="en-US" dirty="0" smtClean="0"/>
              <a:t> </a:t>
            </a:r>
            <a:r>
              <a:rPr lang="en-US" dirty="0" smtClean="0"/>
              <a:t>FOREIGN KEY </a:t>
            </a:r>
            <a:r>
              <a:rPr lang="en-US" dirty="0" smtClean="0"/>
              <a:t>(</a:t>
            </a:r>
            <a:r>
              <a:rPr lang="en-US" dirty="0" err="1" smtClean="0"/>
              <a:t>Customer_id</a:t>
            </a:r>
            <a:r>
              <a:rPr lang="en-US" dirty="0" smtClean="0"/>
              <a:t>) REFERENCES </a:t>
            </a:r>
            <a:r>
              <a:rPr lang="en-US" dirty="0" smtClean="0"/>
              <a:t>Customer(</a:t>
            </a:r>
            <a:r>
              <a:rPr lang="en-US" dirty="0" err="1" smtClean="0"/>
              <a:t>Customer_id</a:t>
            </a:r>
            <a:r>
              <a:rPr lang="en-US" dirty="0" smtClean="0"/>
              <a:t>) 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CONSTRAINT </a:t>
            </a:r>
            <a:r>
              <a:rPr lang="en-US" dirty="0" err="1" smtClean="0"/>
              <a:t>fk_product</a:t>
            </a:r>
            <a:r>
              <a:rPr lang="en-US" dirty="0" smtClean="0"/>
              <a:t> </a:t>
            </a:r>
            <a:r>
              <a:rPr lang="en-US" dirty="0" smtClean="0"/>
              <a:t>FOREIGN KEY (</a:t>
            </a:r>
            <a:r>
              <a:rPr lang="en-US" dirty="0" err="1" smtClean="0"/>
              <a:t>Product_id</a:t>
            </a:r>
            <a:r>
              <a:rPr lang="en-US" dirty="0" smtClean="0"/>
              <a:t>) REFERENCES Product(</a:t>
            </a:r>
            <a:r>
              <a:rPr lang="en-US" dirty="0" err="1" smtClean="0"/>
              <a:t>Product_id</a:t>
            </a:r>
            <a:r>
              <a:rPr lang="en-US" dirty="0" smtClean="0"/>
              <a:t>) 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);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Add a column Category (VARCHAR2(20)) to the PRODUCT table. </a:t>
            </a:r>
            <a:br>
              <a:rPr lang="en-US" sz="2400" dirty="0" smtClean="0"/>
            </a:br>
            <a:r>
              <a:rPr lang="en-US" sz="2400" dirty="0" smtClean="0"/>
              <a:t>Add a column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 (DATE)  to the ORDERS table which have SYSDATE as a default value.</a:t>
            </a:r>
            <a:br>
              <a:rPr lang="en-US" sz="2400" dirty="0" smtClean="0"/>
            </a:b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ALTER TABLE Product ADD </a:t>
            </a:r>
            <a:r>
              <a:rPr lang="fr-FR" dirty="0" err="1" smtClean="0"/>
              <a:t>category</a:t>
            </a:r>
            <a:r>
              <a:rPr lang="fr-FR" dirty="0" smtClean="0"/>
              <a:t> VARCHAR2(20);</a:t>
            </a:r>
          </a:p>
          <a:p>
            <a:r>
              <a:rPr lang="fr-FR" dirty="0" smtClean="0"/>
              <a:t>ALTER TABLE </a:t>
            </a:r>
            <a:r>
              <a:rPr lang="fr-FR" dirty="0" err="1" smtClean="0"/>
              <a:t>orders</a:t>
            </a:r>
            <a:r>
              <a:rPr lang="fr-FR" dirty="0" smtClean="0"/>
              <a:t> ADD </a:t>
            </a:r>
            <a:r>
              <a:rPr lang="fr-FR" dirty="0" err="1" smtClean="0"/>
              <a:t>OrderDate</a:t>
            </a:r>
            <a:r>
              <a:rPr lang="fr-FR" dirty="0" smtClean="0"/>
              <a:t> DATE  DEFAULT  ‘SYSDATE’ ;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103</Words>
  <PresentationFormat>Affichage à l'écran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Projet DDL</vt:lpstr>
      <vt:lpstr>Diapositive 2</vt:lpstr>
      <vt:lpstr>Diapositive 3</vt:lpstr>
      <vt:lpstr>Diapositive 4</vt:lpstr>
      <vt:lpstr>Add a column Category (VARCHAR2(20)) to the PRODUCT table.  Add a column OrderDate (DATE)  to the ORDERS table which have SYSDATE as a default value.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DDL</dc:title>
  <dc:creator>Ons</dc:creator>
  <cp:lastModifiedBy>Ons</cp:lastModifiedBy>
  <cp:revision>4</cp:revision>
  <dcterms:created xsi:type="dcterms:W3CDTF">2021-10-01T01:45:43Z</dcterms:created>
  <dcterms:modified xsi:type="dcterms:W3CDTF">2021-10-01T02:19:52Z</dcterms:modified>
</cp:coreProperties>
</file>