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946" y="6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116F1-16AC-4274-8D2C-3F4B982BDFCC}" type="datetimeFigureOut">
              <a:rPr lang="fr-FR" smtClean="0"/>
              <a:t>24/09/2021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1A69-2E1C-44E6-8C33-D707DAF5D29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116F1-16AC-4274-8D2C-3F4B982BDFCC}" type="datetimeFigureOut">
              <a:rPr lang="fr-FR" smtClean="0"/>
              <a:t>24/09/2021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1A69-2E1C-44E6-8C33-D707DAF5D29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116F1-16AC-4274-8D2C-3F4B982BDFCC}" type="datetimeFigureOut">
              <a:rPr lang="fr-FR" smtClean="0"/>
              <a:t>24/09/2021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1A69-2E1C-44E6-8C33-D707DAF5D29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116F1-16AC-4274-8D2C-3F4B982BDFCC}" type="datetimeFigureOut">
              <a:rPr lang="fr-FR" smtClean="0"/>
              <a:t>24/09/2021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1A69-2E1C-44E6-8C33-D707DAF5D29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116F1-16AC-4274-8D2C-3F4B982BDFCC}" type="datetimeFigureOut">
              <a:rPr lang="fr-FR" smtClean="0"/>
              <a:t>24/09/2021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1A69-2E1C-44E6-8C33-D707DAF5D29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116F1-16AC-4274-8D2C-3F4B982BDFCC}" type="datetimeFigureOut">
              <a:rPr lang="fr-FR" smtClean="0"/>
              <a:t>24/09/2021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1A69-2E1C-44E6-8C33-D707DAF5D29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116F1-16AC-4274-8D2C-3F4B982BDFCC}" type="datetimeFigureOut">
              <a:rPr lang="fr-FR" smtClean="0"/>
              <a:t>24/09/2021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1A69-2E1C-44E6-8C33-D707DAF5D29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116F1-16AC-4274-8D2C-3F4B982BDFCC}" type="datetimeFigureOut">
              <a:rPr lang="fr-FR" smtClean="0"/>
              <a:t>24/09/2021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1A69-2E1C-44E6-8C33-D707DAF5D29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116F1-16AC-4274-8D2C-3F4B982BDFCC}" type="datetimeFigureOut">
              <a:rPr lang="fr-FR" smtClean="0"/>
              <a:t>24/09/2021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1A69-2E1C-44E6-8C33-D707DAF5D29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116F1-16AC-4274-8D2C-3F4B982BDFCC}" type="datetimeFigureOut">
              <a:rPr lang="fr-FR" smtClean="0"/>
              <a:t>24/09/2021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1A69-2E1C-44E6-8C33-D707DAF5D29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116F1-16AC-4274-8D2C-3F4B982BDFCC}" type="datetimeFigureOut">
              <a:rPr lang="fr-FR" smtClean="0"/>
              <a:t>24/09/2021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1A69-2E1C-44E6-8C33-D707DAF5D29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116F1-16AC-4274-8D2C-3F4B982BDFCC}" type="datetimeFigureOut">
              <a:rPr lang="fr-FR" smtClean="0"/>
              <a:t>24/09/2021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41A69-2E1C-44E6-8C33-D707DAF5D299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42910" y="642918"/>
            <a:ext cx="7772400" cy="1470025"/>
          </a:xfrm>
        </p:spPr>
        <p:txBody>
          <a:bodyPr/>
          <a:lstStyle/>
          <a:p>
            <a:r>
              <a:rPr lang="fr-FR" dirty="0" smtClean="0"/>
              <a:t>Diagramme de cas d’utilisation</a:t>
            </a:r>
            <a:endParaRPr lang="fr-FR" dirty="0"/>
          </a:p>
        </p:txBody>
      </p:sp>
      <p:pic>
        <p:nvPicPr>
          <p:cNvPr id="1026" name="Picture 2" descr="C:\Users\Ons\Desktop\diagramme dutulisa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2214554"/>
            <a:ext cx="5143536" cy="4643446"/>
          </a:xfrm>
          <a:prstGeom prst="rect">
            <a:avLst/>
          </a:prstGeom>
          <a:noFill/>
        </p:spPr>
      </p:pic>
      <p:cxnSp>
        <p:nvCxnSpPr>
          <p:cNvPr id="8" name="Connecteur droit avec flèche 7"/>
          <p:cNvCxnSpPr/>
          <p:nvPr/>
        </p:nvCxnSpPr>
        <p:spPr>
          <a:xfrm rot="5400000" flipH="1" flipV="1">
            <a:off x="4714876" y="5072074"/>
            <a:ext cx="1285884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V="1">
            <a:off x="4786314" y="5000636"/>
            <a:ext cx="928694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V="1">
            <a:off x="4786314" y="4857760"/>
            <a:ext cx="85725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4786314" y="4357694"/>
            <a:ext cx="857256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rot="16200000" flipH="1">
            <a:off x="4857752" y="3786190"/>
            <a:ext cx="1000132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rot="16200000" flipH="1">
            <a:off x="4714876" y="3500438"/>
            <a:ext cx="1357322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</Words>
  <Application>Microsoft Office PowerPoint</Application>
  <PresentationFormat>Affichage à l'écran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Diagramme de cas d’utilisation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Ons</dc:creator>
  <cp:lastModifiedBy>Ons</cp:lastModifiedBy>
  <cp:revision>2</cp:revision>
  <dcterms:created xsi:type="dcterms:W3CDTF">2021-09-24T14:34:41Z</dcterms:created>
  <dcterms:modified xsi:type="dcterms:W3CDTF">2021-09-24T14:50:47Z</dcterms:modified>
</cp:coreProperties>
</file>